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12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notesSlides/notesSlide13.xml" ContentType="application/vnd.openxmlformats-officedocument.presentationml.notesSlide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28.xml" ContentType="application/inkml+xml"/>
  <Override PartName="/ppt/notesSlides/notesSlide16.xml" ContentType="application/vnd.openxmlformats-officedocument.presentationml.notesSlide+xml"/>
  <Override PartName="/ppt/ink/ink129.xml" ContentType="application/inkml+xml"/>
  <Override PartName="/ppt/ink/ink130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notesSlides/notesSlide19.xml" ContentType="application/vnd.openxmlformats-officedocument.presentationml.notesSlide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notesSlides/notesSlide20.xml" ContentType="application/vnd.openxmlformats-officedocument.presentationml.notesSlide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notesSlides/notesSlide27.xml" ContentType="application/vnd.openxmlformats-officedocument.presentationml.notesSlide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notesSlides/notesSlide28.xml" ContentType="application/vnd.openxmlformats-officedocument.presentationml.notesSlide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notesSlides/notesSlide33.xml" ContentType="application/vnd.openxmlformats-officedocument.presentationml.notesSlide+xml"/>
  <Override PartName="/ppt/ink/ink822.xml" ContentType="application/inkml+xml"/>
  <Override PartName="/ppt/notesSlides/notesSlide34.xml" ContentType="application/vnd.openxmlformats-officedocument.presentationml.notesSlide+xml"/>
  <Override PartName="/ppt/ink/ink823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824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notesSlides/notesSlide54.xml" ContentType="application/vnd.openxmlformats-officedocument.presentationml.notesSlide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ink/ink133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3" r:id="rId1"/>
    <p:sldMasterId id="2147483706" r:id="rId2"/>
  </p:sldMasterIdLst>
  <p:notesMasterIdLst>
    <p:notesMasterId r:id="rId66"/>
  </p:notesMasterIdLst>
  <p:handoutMasterIdLst>
    <p:handoutMasterId r:id="rId67"/>
  </p:handoutMasterIdLst>
  <p:sldIdLst>
    <p:sldId id="446" r:id="rId3"/>
    <p:sldId id="256" r:id="rId4"/>
    <p:sldId id="311" r:id="rId5"/>
    <p:sldId id="431" r:id="rId6"/>
    <p:sldId id="366" r:id="rId7"/>
    <p:sldId id="258" r:id="rId8"/>
    <p:sldId id="259" r:id="rId9"/>
    <p:sldId id="260" r:id="rId10"/>
    <p:sldId id="261" r:id="rId11"/>
    <p:sldId id="425" r:id="rId12"/>
    <p:sldId id="262" r:id="rId13"/>
    <p:sldId id="375" r:id="rId14"/>
    <p:sldId id="432" r:id="rId15"/>
    <p:sldId id="433" r:id="rId16"/>
    <p:sldId id="434" r:id="rId17"/>
    <p:sldId id="385" r:id="rId18"/>
    <p:sldId id="435" r:id="rId19"/>
    <p:sldId id="384" r:id="rId20"/>
    <p:sldId id="437" r:id="rId21"/>
    <p:sldId id="486" r:id="rId22"/>
    <p:sldId id="386" r:id="rId23"/>
    <p:sldId id="387" r:id="rId24"/>
    <p:sldId id="388" r:id="rId25"/>
    <p:sldId id="426" r:id="rId26"/>
    <p:sldId id="266" r:id="rId27"/>
    <p:sldId id="438" r:id="rId28"/>
    <p:sldId id="441" r:id="rId29"/>
    <p:sldId id="439" r:id="rId30"/>
    <p:sldId id="458" r:id="rId31"/>
    <p:sldId id="306" r:id="rId32"/>
    <p:sldId id="271" r:id="rId33"/>
    <p:sldId id="459" r:id="rId34"/>
    <p:sldId id="324" r:id="rId35"/>
    <p:sldId id="452" r:id="rId36"/>
    <p:sldId id="451" r:id="rId37"/>
    <p:sldId id="453" r:id="rId38"/>
    <p:sldId id="454" r:id="rId39"/>
    <p:sldId id="455" r:id="rId40"/>
    <p:sldId id="456" r:id="rId41"/>
    <p:sldId id="427" r:id="rId42"/>
    <p:sldId id="442" r:id="rId43"/>
    <p:sldId id="485" r:id="rId44"/>
    <p:sldId id="445" r:id="rId45"/>
    <p:sldId id="391" r:id="rId46"/>
    <p:sldId id="392" r:id="rId47"/>
    <p:sldId id="393" r:id="rId48"/>
    <p:sldId id="428" r:id="rId49"/>
    <p:sldId id="286" r:id="rId50"/>
    <p:sldId id="466" r:id="rId51"/>
    <p:sldId id="467" r:id="rId52"/>
    <p:sldId id="471" r:id="rId53"/>
    <p:sldId id="473" r:id="rId54"/>
    <p:sldId id="474" r:id="rId55"/>
    <p:sldId id="481" r:id="rId56"/>
    <p:sldId id="482" r:id="rId57"/>
    <p:sldId id="487" r:id="rId58"/>
    <p:sldId id="475" r:id="rId59"/>
    <p:sldId id="476" r:id="rId60"/>
    <p:sldId id="477" r:id="rId61"/>
    <p:sldId id="478" r:id="rId62"/>
    <p:sldId id="479" r:id="rId63"/>
    <p:sldId id="480" r:id="rId64"/>
    <p:sldId id="355" r:id="rId6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FF"/>
    <a:srgbClr val="339900"/>
    <a:srgbClr val="336600"/>
    <a:srgbClr val="000099"/>
    <a:srgbClr val="0099CC"/>
    <a:srgbClr val="FF0000"/>
    <a:srgbClr val="DDDDD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68" autoAdjust="0"/>
    <p:restoredTop sz="94660"/>
  </p:normalViewPr>
  <p:slideViewPr>
    <p:cSldViewPr snapToGrid="0">
      <p:cViewPr varScale="1">
        <p:scale>
          <a:sx n="63" d="100"/>
          <a:sy n="63" d="100"/>
        </p:scale>
        <p:origin x="128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4" rIns="91429" bIns="4571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4" rIns="91429" bIns="45714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06066FB3-15F4-4093-8203-066D17AF2A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09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21:08.2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1289 6163,'0'2'566,"0"-2"-522,1 1 0,-1-1 1,0 0-1,0 0 0,0 0 0,0 1 1,0-1-1,0 0 0,0 0 1,0 0-1,0 1 0,0-1 0,0 0 1,0 0-1,0 0 0,0 1 1,0-1-1,0 0 0,0 0 1,0 0-1,0 1 0,0-1 0,0 0 1,0 0-1,0 0 0,0 1 1,0-1-1,-1 0 0,1 0 0,0 0 1,0 0-1,0 1 0,0-1 1,0 0-1,-1 0 0,1 0 0,0 0 1,0 0-1,0 0 0,0 0 1,-1 1-1,1-1 0,0 0 1,0 0-1,0 0 0,-1 0 0,1 0 1,0 0-1,0 0 0,0 0 1,-1 0-1,1 0 0,0-1-45,0 1 0,-1 0-1,1-1 1,0 1 0,0-1-1,0 1 1,0-1 0,0 1 0,0 0-1,0-1 1,0 1 0,0-1 0,0 1-1,0-1 1,0 1 0,0 0-1,0-1 1,0 1 0,1-1 0,-1 1-1,0 0 1,1-1 0,12 0-296,-4-1 228,-8 2 68,0-1 1,0 1-1,-1 0 0,1 0 0,0 0 0,0 0 0,0 0 0,-1 1 0,1-1 0,0 0 1,0 0-1,-1 0 0,1 1 0,0-1 0,0 0 0,-1 1 0,1-1 0,0 1 0,-1-1 1,1 1-1,-1-1 0,1 1 0,0-1 0,-1 1 0,1-1 0,-1 1 0,1 0 0,-1-1 1,0 1-1,1 0 0,-1 0 0,0-1 0,1 1 0,-1 0 0,0 0 0,0-1 0,0 1 1,0 0-1,0 1 0,1 4 2,0 1 0,-1-1 0,-1 13 0,0-9 9,0 12 8,1 1 10,-1 1-1,-2 0 1,-6 28-1,9-49-16,-1-1-1,1 1 1,-1 0 0,1 0-1,0 0 1,0 0 0,0-1-1,0 1 1,0 0 0,2 3-1,-2-5 14,0 0-1,1 0 1,-1 0 0,1 0-1,-1 0 1,1 0 0,0 0-1,-1 0 1,1 0 0,0 0-1,-1 0 1,1 0 0,0-1-1,0 1 1,0 0 0,0-1-1,0 1 1,0-1 0,0 1-1,0-1 1,0 1-1,0-1 1,0 0 0,0 1-1,0-1 1,0 0 0,0 0-1,2 0 1,5 1 117,0-1 1,-1-1-1,1 0 1,0 0-1,0 0 1,13-5-1,46-22 514,-60 24-590,235-127 1211,-4-20-721,-193 121-486,655-450 183,-454 308-659,-163 114-34,182-129-1522,-14-14-2796,-144 102-1124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21:28.2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10485,'42'13'2289,"-3"4"-400,2 6 896,9 13-2225,-5 17-32,7 7 81,-2 11-241,-5 7-336,-4-1-160,7 0-64,-8 5-2593,2-13 1536,4-6-1664,10-15-9365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1:20.2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436 197 12134,'-5'0'611,"0"1"0,0-1 1,0-1-1,-1 1 0,1-1 1,0 0-1,0 0 0,0 0 1,0-1-1,0 1 0,0-1 1,-8-5-1,12 6-614,1 1-1,-1 0 1,1-1-1,-1 1 0,1 0 1,-1-1-1,1 1 1,-1-1-1,1 1 1,0-1-1,-1 1 0,1-1 1,0 0-1,-1 1 1,1-1-1,0 1 1,0-1-1,0 1 1,-1-1-1,1 0 0,0 1 1,0-1-1,0 0 1,0 1-1,0-1 1,0 0-1,0 1 1,0-1-1,1 1 0,-1-1 1,0 0-1,0 1 1,0-1-1,1 1 1,-1-1-1,0 1 1,1-1-1,-1 0 0,0 1 1,1-1-1,-1 1 1,1 0-1,-1-1 1,1 1-1,0-1 0,3-3-51,1 1 0,-1 0 0,1 0 0,5-2-1,-9 4 56,15-6-103,-1 1 0,29-8 0,-13 5 17,-17 5 56,0 1-1,-1 0 1,1 1-1,21 0 1,57 6-63,-76-2 79,-1 0 1,0 2-1,0 0 1,0 0-1,0 2 1,-1-1 0,0 2-1,0 0 1,0 1-1,-1 0 1,0 1-1,-1 0 1,22 22 0,-15-11-2,-1 0 1,0 2 0,-2 0 0,-1 0 0,0 2 0,-2 0-1,12 29 1,-13-25 8,-1 0 0,-2 1-1,-1 0 1,-1 1 0,-1 0-1,-2 0 1,1 59 0,-13 27 27,6-99-10,-2 1-1,0-1 1,-1 1 0,-10 22-1,7-23 30,-1 0 1,-1 0-1,0-1 0,-1 0 1,-1-1-1,0 0 0,-27 23 0,21-23 62,-1 0 0,0-2 0,-1 0 0,-1-1 0,-41 18 0,35-20-11,-1-1-1,1-2 0,-1 0 0,-1-2 1,1-1-1,-1-1 0,1-2 0,-1 0 0,0-2 1,0-2-1,-32-6 0,32 3-56,0-1 0,1-2 0,0 0 0,-51-27 0,65 28-61,-1-1 0,1-1 0,1 0 0,0-1 0,0 0 0,1-1 0,0 0-1,1-1 1,1-1 0,-11-17 0,9 10-51,2-1-1,0 0 0,2 0 1,0-1-1,2 0 1,-7-47-1,7 22-70,3 0 0,4-74-1,0 101 130,1-1 0,1 0 0,1 1 0,2 0 0,0 0 0,0 0 0,2 1 0,1 0 0,0 0-1,2 1 1,0 0 0,1 1 0,1 0 0,0 1 0,2 1 0,16-16 0,-5 9-409,1 2 1,1 1-1,59-32 1,-34 27-2275,79-28-1,-28 19-9448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2:59.5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49 182 3298,'-10'-23'1473,"1"1"1,1-1 0,1-1-1,-6-35 1,12 58-1417,1 0 0,0 0 0,0 0 0,-1-1 0,1 1 0,0 0 0,0 0 0,0 0 0,0-1 0,1 1 0,-1 0 0,0 0 0,0 0 0,1 0 0,-1-1 0,0 1 0,1 0 0,-1 0-1,1 0 1,0 0 0,-1 0 0,1 0 0,1-1 0,-1 2-74,0-1-1,0 1 0,0 0 1,0-1-1,0 1 0,0 0 1,1 0-1,-1 0 0,0 0 0,0 0 1,0 0-1,0 0 0,0 0 1,1 0-1,-1 1 0,0-1 1,0 0-1,0 1 0,0-1 1,0 1-1,0-1 0,2 2 1,5 3-1388,0 0 1,-1 0 0,1 1 0,-1 0 0,9 10-1,-4-6-1796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3:00.4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1095 4242,'9'-15'1087,"1"0"0,0 1-1,1 0 1,14-15 0,-13 18-881,0 0-1,1 1 1,0 1-1,23-13 1,9-8 175,-50 34 46,-1 1-1,1-1 1,-7 8 0,-8 7 40,9-10-177,1 0 0,0 0 0,0 1 0,-15 21 0,21-25-200,0 1-1,1 0 0,-1 0 1,1 0-1,1 0 1,-1 0-1,1 1 0,1-1 1,-1 1-1,0 10 1,1-6-79,1-1 1,0 1 0,1 0-1,0 0 1,1 0 0,0-1-1,4 14 1,-5-23-10,-1-1-1,1 0 1,-1 1 0,1-1 0,0 0-1,0 1 1,-1-1 0,1 0-1,0 0 1,0 0 0,0 0 0,1 1-1,-1-2 1,0 1 0,0 0 0,0 0-1,1 0 1,-1 0 0,2 0-1,-1-1 8,1 1-1,-1-1 0,0 1 1,1-1-1,-1 0 0,0 0 1,1 0-1,-1 0 0,1 0 1,-1-1-1,3 0 0,2-1 19,1-1-1,-1 0 1,0 0-1,0 0 1,0-1-1,9-7 1,0-2 86,-1-1 1,0-1-1,0-1 1,-2 0-1,0 0 0,-1-1 1,0-1-1,-2 0 1,13-29-1,-18 35 113,-1-1 0,0 1 0,-1 0 0,2-16 0,3-54 1054,-5 42-782,10-148 652,-11 154-1045,-2 1 1,-1 0 0,-2-1 0,-1 1-1,-1 0 1,-2 1 0,-21-62-1,22 84-263,5 20-139,0 2 155,-2 47-205,3 0-1,2 0 1,3 0-1,13 65 1,27 42-344,-22-94 224,23 65-472,-37-116 774,1 0 1,1-1 0,0 0 0,19 24-1,-27-40 203,1 0 0,0 0 0,-1 0 0,1-1 0,1 0 0,-1 1 0,0-2 0,1 1 0,0 0 0,-1-1 0,1 0 0,0 0 0,0 0 0,1-1 0,-1 1-1,0-1 1,0-1 0,1 1 0,-1-1 0,0 0 0,6 0 0,-4-1 107,0 0-1,0 0 0,0-1 1,0 0-1,-1 0 1,1-1-1,-1 0 0,1 0 1,-1-1-1,0 1 1,0-1-1,-1 0 1,1-1-1,-1 0 0,7-7 1,-2 1-59,-1 0 1,0-1-1,-1-1 0,-1 1 1,1-1-1,-2 0 0,0-1 1,-1 0-1,0 0 1,-1 0-1,0 0 0,-2-1 1,1 1-1,-2-1 0,0-25 1,-3 1 3,-1 1 1,-3-1-1,-15-60 1,-47-111 65,44 141-130,19 53-22,-1-3 21,-1 1 1,0-1 0,-1 1-1,-1 1 1,-13-20-1,22 36-29,-1-1 0,0 1 0,0 0-1,0-1 1,-1 1 0,1 0 0,0 0-1,0 0 1,-1 0 0,1 0-1,0 0 1,-1 0 0,1 0 0,-1 1-1,1-1 1,-1 1 0,0-1 0,1 1-1,-1-1 1,1 1 0,-1 0 0,0 0-1,1 0 1,-3 0 0,3 0-17,1 0 1,-1 1-1,0-1 1,1 1-1,-1-1 1,1 1-1,-1-1 1,1 1-1,-1-1 1,1 1-1,-1-1 1,1 1-1,-1 0 1,1-1-1,0 1 1,-1 0-1,1-1 1,0 1-1,0 0 1,0-1-1,-1 1 1,1 0-1,0 0 1,0-1-1,0 2 1,-1 23-328,1-19 236,-2 58-684,4 0 0,2 1-1,3-1 1,3 0-1,18 62 1,-26-120 753,24 72-436,-23-70 499,0 0 1,1 0-1,1-1 1,-1 1 0,1-1-1,0 0 1,8 7 0,-11-12 40,0 0 0,0-1 0,0 1 0,1-1 0,-1 1 0,0-1 0,1 0 0,-1 0 0,1 0 0,-1 0 0,1 0 0,-1-1 0,1 1 0,-1-1 0,1 0 0,0 1 0,-1-1 0,1 0 0,0-1 0,-1 1 0,1 0 0,-1-1 0,1 0 0,0 1 0,-1-1 0,0 0 1,1 0-1,-1 0 0,1-1 0,-1 1 0,3-3 0,5-3 80,0-1 1,0 0 0,-1-1 0,0 0 0,9-12 0,-11 11-110,0 0 0,-1-1 1,0 0-1,0 0 1,-1 0-1,0 0 0,-1-1 1,-1 0-1,0 0 1,0 0-1,-1 0 0,0-15 1,-1-16 158,-1 0 0,-8-48 0,7 74-78,1 17-97,-1-1 0,1 0 1,0 1-1,0-1 1,0 1-1,0-1 0,0 0 1,0 1-1,0-1 0,0 0 1,0 1-1,0-1 0,0 1 1,0-1-1,0 0 1,1 1-1,-1-1 0,0 1 1,0-1-1,1 1 0,-1-1 1,0 0-1,1 1 0,-1 0 1,0-1-1,1 0 1,1 1-1,-1 0 1,0 0-1,0 0 0,0 0 1,1 0-1,-1 1 1,0-1-1,0 0 1,0 1-1,0-1 1,2 1-1,-1 0-60,10 4 11,-4-2 31,-1 0 0,1-1 0,0 1-1,0-2 1,0 1 0,16 0 0,-22-2 8,0 0 1,0-1 0,-1 0 0,1 1-1,0-1 1,0 0 0,0 0 0,-1 0-1,1 0 1,0 0 0,-1 0 0,1 0-1,-1-1 1,1 1 0,-1-1 0,0 1-1,0-1 1,1 1 0,-1-1 0,0 0 0,-1 0-1,3-3 1,1-4 23,-1 1 0,0-2 0,4-13-1,5-43 270,4-89 1,3-21 475,-19 173-769,1 0-1,-1-1 1,1 1 0,0 0-1,0 0 1,0 0-1,0 0 1,0 0-1,1 1 1,-1-1-1,1 0 1,0 1-1,2-3 1,-3 4-11,-1 1 1,0 0 0,1 0-1,-1-1 1,1 1 0,-1 0-1,1 0 1,-1 0 0,1 0-1,-1 0 1,1 0 0,-1 0-1,1 0 1,-1 0 0,1 0-1,-1 0 1,1 0 0,-1 0-1,0 0 1,1 1 0,-1-1-1,1 0 1,-1 0 0,1 1-1,-1-1 1,1 0 0,-1 0-1,0 1 1,1-1 0,-1 0-1,0 1 1,1-1 0,-1 1-1,11 15-117,3 14-18,-2 1-1,17 63 0,4 71-90,-28-139 175,22 157-433,-15-90-88,37 142-1,-46-222 579,-2-9 68,0 0-1,0 0 0,0 0 1,1 0-1,0 0 0,-1 0 1,1 0-1,4 5 1,-5-8-46,-1-1 1,0 0 0,1 0 0,-1 0 0,1 0 0,-1 1 0,0-1-1,1 0 1,-1 0 0,1 0 0,-1 0 0,0 0 0,1 0 0,-1 0-1,1 0 1,-1 0 0,0 0 0,1 0 0,-1 0 0,1-1 0,-1 1-1,0 0 1,1 0 0,-1 0 0,0 0 0,1-1 0,-1 1 0,0 0-1,1 0 1,-1-1 0,0 1 0,1 0 0,-1-1 0,0 1-1,0 0 1,1-1 0,-1 1 0,0 0 0,0-1 0,0 1 0,0 0-1,0-1 1,1 0 0,7-18 469,-2-2-303,-1-1 1,4-38-1,-2-48-197,-3 40 38,-4 58-29,2-31 9,2 1 0,2 0-1,11-41 1,-17 80-9,1 0 0,-1 0 0,0 0 0,0 1-1,1-1 1,-1 0 0,0 0 0,1 1 0,-1-1 0,1 0 0,-1 0 0,1 1 0,-1-1 0,1 1 0,-1-1 0,1 0-1,0 1 1,-1-1 0,1 1 0,0-1 0,-1 1 0,1 0 0,0-1 0,0 1 0,-1 0 0,1-1 0,0 1 0,0 0-1,0 0 1,0 0 0,-1 0 0,1 0 0,0 0 0,0 0 0,0 0 0,0 0 0,-1 0 0,1 0 0,0 0 0,0 1-1,0-1 1,0 1 0,4 1 3,-1 0-1,0 0 0,0 1 0,0 0 0,0 0 1,4 4-1,32 31-176,59 76 1,23 55-2778,-118-164 2736,6 10-970,1 0-1,24 25 1,-31-36 593,0-1-1,0 1 1,1-1 0,-1 0 0,1 0-1,0 0 1,-1-1 0,1 0 0,1 0-1,-1 0 1,0 0 0,0-1 0,1 0 0,7 1-1,20-2-5857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3:02.7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309 1199 7091,'-29'-37'5825,"23"32"-5454,1 0 0,-1 0 0,0 0 0,-8-4 0,11 7-405,0 0-1,0 1 1,-1-1 0,1 1 0,-1-1 0,1 1 0,-1 1 0,1-1 0,-1 0 0,0 1 0,1 0 0,-1-1 0,0 1 0,0 1 0,1-1 0,-1 1 0,0-1-1,1 1 1,-1 0 0,1 0 0,-1 1 0,1-1 0,-4 3 0,1-1-33,1 1 0,0 0-1,0 0 1,0 0 0,0 1 0,1 0 0,-5 5-1,-25 41-176,24-36 218,-1 2 106,2 0 0,0 1 0,0-1-1,-6 22 1,12-26-9,0-1-1,0 1 1,1 0-1,1 0 1,0 0-1,0 0 0,3 15 1,0-6-23,1-1 1,1 1-1,10 29 1,-12-44-12,1 0 1,-1 0-1,2 0 1,-1 0 0,1 0-1,0-1 1,0 1-1,1-1 1,0-1 0,0 1-1,1 0 1,-1-1 0,8 5-1,-11-9 1,0 0 0,-1 0 0,1 0 0,0 0 0,-1 0 0,1-1 0,0 1 0,0-1 0,0 1 0,-1-1 0,1 0 0,0 0 0,0 1 0,2-2 0,-3 1 8,1 0 0,-1-1 0,0 1-1,0 0 1,0-1 0,1 0 0,-1 1-1,0-1 1,0 0 0,0 1 0,0-1-1,0 0 1,0 0 0,-1 0 0,1 0-1,0 0 1,0 0 0,-1 0 0,1 0-1,0 0 1,0-2 0,6-11 194,0-1-1,-1 1 1,-1-1 0,0 0 0,-1-1 0,-1 1 0,0-1-1,1-26 1,-6 12-56,-1 0 0,-2-1 0,-11-39 0,4 19-146,12 50-43,0 1 0,0 0 1,0 0-1,0-1 0,-1 1 1,1 0-1,0 0 0,0 0 0,0-1 1,0 1-1,0 0 0,0-1 1,0 1-1,0 0 0,0 0 0,0-1 1,0 1-1,0 0 0,0 0 1,0-1-1,0 1 0,1 0 0,-1 0 1,0 0-1,0-1 0,0 1 1,0 0-1,0 0 0,1-1 0,-1 1 1,0 0-1,0 0 0,0 0 1,0 0-1,1-1 0,-1 1 0,0 0 1,0 0-1,1 0 0,-1 0 1,0 0-1,0 0 0,0 0 0,1-1 1,-1 1-1,1 0 0,15 6-141,17 17-33,194 144-253,-111-85 354,-112-79 83,1-1 0,-1 1 0,1-1-1,0 1 1,-1-1 0,1-1 0,0 1-1,0-1 1,1 0 0,7 1-1,-10-2 17,0 0 0,0 0 0,0-1-1,-1 0 1,1 1 0,0-1 0,0 0-1,0 0 1,-1 0 0,1-1 0,-1 1-1,1-1 1,-1 1 0,1-1 0,-1 0-1,0 0 1,0 0 0,0 0-1,3-4 1,4-7 125,-1 0 0,0-1 0,-1 0 0,9-23 0,-16 37-142,3-9 72,0 1 1,-1-1 0,0 0-1,-1 1 1,1-1-1,-2 0 1,0-16-1,-2-4 226,-6-30 1,3 35-215,2 0 1,0-29 0,3 39-85,0 7-10,0 0 0,0 0 0,1 0 0,0 0 0,3-11 0,-4 17 1,0 1 0,0-1-1,0 1 1,1-1-1,-1 0 1,0 1 0,1-1-1,-1 1 1,0-1 0,1 0-1,-1 1 1,0-1 0,1 1-1,-1-1 1,1 1 0,-1 0-1,1-1 1,-1 1 0,1-1-1,-1 1 1,1 0 0,0 0-1,-1-1 1,1 1 0,-1 0-1,1 0 1,0 0-1,-1-1 1,1 1 0,0 0-1,-1 0 1,1 0 0,0 0-1,-1 0 1,1 0 0,0 1-1,-1-1 1,1 0 0,-1 0-1,1 0 1,1 1 0,0 0-16,0 0 1,0 1-1,0-1 1,0 0-1,-1 1 1,1 0-1,0-1 1,0 1-1,2 3 1,19 30-132,62 83-73,-73-104 198,1 0 0,0-1 0,1-1 0,0 0 0,30 18 0,-39-27 20,0 0 0,0 0 0,1-1 1,-1 0-1,1 0 0,-1-1 0,1 0 0,0 0 0,-1 0 1,1 0-1,0-1 0,0 0 0,0 0 0,7-1 1,-9 0 22,1-1 1,-1 1-1,1 0 0,-1-1 1,0 0-1,0 0 1,0 0-1,0-1 1,0 1-1,0-1 1,-1 0-1,1 0 1,-1 0-1,0-1 1,0 1-1,0-1 1,0 0-1,3-6 1,2-6 118,0 0 0,-1 0 1,-1-1-1,-1 0 0,5-25 1,7-91 603,-2 7-306,12-32-473,-26 140-16,-1 16 33,-1-1 1,1 1 0,0-1 0,0 1 0,1-1 0,-1 1-1,0-1 1,1 1 0,0 0 0,-1-1 0,3-3 0,-3 5 5,1 1 0,-1-1 0,1 1 1,-1 0-1,1-1 0,-1 1 1,1-1-1,-1 1 0,1 0 0,0 0 1,-1-1-1,1 1 0,0 0 0,-1 0 1,1 0-1,-1-1 0,1 1 1,0 0-1,-1 0 0,1 0 0,0 0 1,-1 0-1,1 1 0,0-1 0,-1 0 1,1 0-1,0 0 0,-1 0 1,1 1-1,-1-1 0,1 0 0,0 1 1,20 14-344,-17-12 285,20 20-229,7 6-41,-8-12 120,-1 0-236,38 22 0,-52-35 389,-1-1 0,1 1 0,0-1 0,1 0 0,-1-1 0,0 0 0,1 0 0,-1-1 0,13 1 0,-12-2 68,0 0 0,1-1 0,-1 0 0,0 0 1,0-1-1,1-1 0,-2 1 0,1-1 0,0-1 1,0 1-1,-1-1 0,0-1 0,12-8 0,-6 1 56,-7 7 107,-1 0-1,0-1 0,8-9 0,-12 12-72,0 1 0,0-1-1,-1 1 1,0-1 0,1 0 0,-1 0 0,0 0 0,0 1-1,-1-1 1,1 0 0,-1 0 0,1 0 0,-1-5 0,0 4-37,-1 0 0,1-1 1,-1 1-1,0 0 0,0 0 1,0 0-1,-1 0 0,0 0 1,1 0-1,-1 0 0,0 0 1,-1 1-1,1-1 0,-1 1 1,0 0-1,0-1 1,-6-4-1,7 6-58,-1-1 0,0 1 0,0 0 0,-1 1 0,1-1 0,0 0 0,-1 1 0,1 0 0,-1-1 0,1 1 0,-1 1 0,1-1 0,-1 0 0,0 1 0,1 0 0,-1 0 0,0 0 0,1 0 0,-1 1 0,-6 1 0,7-1-7,0 0 0,0 0 0,1 0 0,-1 1 0,0-1 1,1 1-1,-1 0 0,1 0 0,0-1 0,-1 1 1,1 1-1,0-1 0,0 0 0,1 1 0,-1-1 0,0 1 1,1-1-1,-1 1 0,1 0 0,0-1 0,0 1 1,0 0-1,0 0 0,1 0 0,-1 0 0,1 0 0,-1 4 1,1 2-18,1 0 1,-1-1 0,1 1-1,1 0 1,-1-1 0,1 1-1,1-1 1,4 11 0,8 17-119,1-1 0,26 40-1,-39-71 124,1 1 0,-1-1 0,1-1 0,-1 1 0,1 0-1,0-1 1,6 4 0,-8-5 28,0-1 0,-1 0-1,1 0 1,0 0 0,0-1-1,0 1 1,0 0 0,0-1-1,0 1 1,-1-1 0,1 0-1,0 1 1,0-1 0,0 0-1,0 0 1,0 0 0,0-1 0,0 1-1,0 0 1,0-1 0,3-1-1,-2 0 58,0-1 1,-1 0-1,1 1 0,-1-2 0,0 1 1,0 0-1,0 0 0,0 0 0,-1-1 0,1 1 1,1-8-1,-3 11-42,4-11 95,-1-1 0,0 1 1,-1 0-1,-1-1 0,1 1 1,-2-1-1,0 0 0,0 1 0,-1-1 1,0 1-1,-5-17 0,-5 1-209,11 27 95,0 0 0,0 0 0,0 0-1,0 1 1,0-1 0,0 0 0,0 0-1,0 0 1,0 0 0,-1 0 0,1 0-1,0 1 1,0-1 0,0 0 0,0 0-1,0 0 1,0 0 0,0 0 0,0 0-1,-1 0 1,1 0 0,0 0-1,0 0 1,0 0 0,0 1 0,0-1-1,0 0 1,-1 0 0,1 0 0,0 0-1,0 0 1,0 0 0,0 0 0,0 0-1,0 0 1,-1 0 0,1 0 0,0 0-1,0 0 1,0 0 0,0-1 0,0 1-1,0 0 1,-1 0 0,1 0-1,0 0 1,0 0 0,0 0 0,0 0-1,0 0 1,0 0 0,0 0 0,0 0-1,-1-1 1,1 1 0,0 0 0,0 0-1,0 0 1,0 0 0,0 0 0,0-1-1,1 8-51,1-1 0,0 1 0,0-1 0,0 0 0,5 8 0,1 3 5,-6-12 33,0 0-1,0-1 0,1 1 0,0 0 1,0-1-1,0 1 0,0-1 0,1 0 1,0 0-1,-1-1 0,1 1 0,1-1 1,-1 1-1,1-1 0,-1-1 0,1 1 1,0-1-1,0 0 0,0 0 0,0 0 1,0 0-1,0-1 0,0 0 0,1 0 1,-1-1-1,0 1 0,1-1 0,-1 0 1,1-1-1,-1 1 0,0-1 0,7-2 1,-5 1 16,0-1 0,0 0 0,0 0 0,-1-1 0,1 0 0,-1 0 0,0 0 0,0-1 0,-1 0 0,1 0 0,6-8 0,4-8 87,26-42 1,-27 40-9,-11 15-29,0 0 0,0 0 1,0 0-1,-1 0 1,-1-1-1,1 1 1,-1-1-1,-1 0 1,1 0-1,-2 1 0,1-1 1,-2-15-1,1 14-29,0 7-17,0 1 0,0-1 1,0 1-1,-1-1 1,1 1-1,-1-1 0,-1-3 1,2 5-4,1 0 0,-1 0 0,0 0-1,0 0 1,1 0 0,-1 0 0,1 0 0,-1 0 0,1 0 0,-1 1 0,1-1 0,1-2 0,5-11 1,-5-3 30,0 0-1,-2 0 0,0 1 1,-1-1-1,-3-21 0,-24-118 420,24 134-306,-2-1 0,-14-34 0,14 39-87,-32-76 91,35 84-150,0-1 0,-1 1 0,-1 0 0,0 1 0,0-1 0,-1 1 0,0 0 0,-8-8 0,14 16-1,-1 1-1,1 0 1,-1-1-1,1 1 1,-1-1-1,1 1 1,-1 0-1,1-1 1,-1 1-1,0 0 1,1-1-1,-1 1 1,0 0-1,1 0 1,-1 0-1,0-1 1,0 2-2,1-1 0,0 0 0,0 0 0,-1 0 0,1 0 1,0 0-1,-1 0 0,1 0 0,0 1 0,0-1 1,0 0-1,-1 0 0,1 0 0,0 1 0,0-1 0,0 0 1,-1 0-1,1 1 0,0-1 0,0 0 0,0 0 1,0 1-1,0-1 0,-1 1 0,-1 21-220,2-19 226,1 12-76,0 0 0,1-1 1,7 28-1,19 43-65,-24-72 123,14 37-90,3-2 0,1 0-1,2-1 1,3-2-1,1-1 1,2-1 0,42 45-1,-56-71 20,1 0-1,0-1 0,36 24 1,-43-33 66,1-1 0,0 0-1,0-1 1,0 0 0,0-1 0,1 0 0,0-1 0,0 0 0,16 1 0,-13-3 10,0 0 1,1-1-1,-1-1 1,0-1-1,18-3 1,-27 3-107,0 1 1,0-1-1,0 0 0,0-1 0,-1 1 1,1-1-1,-1 0 0,1 0 1,-1-1-1,-1 0 0,1 0 0,0 0 1,-1 0-1,0-1 0,5-6 0,-7 7-465,0-1-1,0 1 0,0-1 0,-1 0 0,0 0 0,0 0 0,0 0 0,0 0 0,-1 0 0,0 0 0,0 0 0,0 0 0,-1 0 0,-1-7 0,-6-20-8470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3:03.1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21 8612,'-20'4'2609,"5"-4"-1280,1 2 960,10-2-1873,4 4 16,0 6-272,0-3-96,6 1-48,8-1 0,2-3-16,-2-4-128,9-3-256,4-2-592,-2-6-1297,2-2 736,1-5-1681,-7 1-4209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3:04.4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158 626 11173,'-3'-2'555,"0"0"0,1 0 0,-1 1-1,0-1 1,0 1 0,-1-1 0,1 1 0,0 0 0,0 1 0,-1-1-1,1 0 1,-4 1 0,5 0-537,0 0-1,0 0 1,0 0-1,0 1 1,1-1-1,-1 1 1,0 0-1,0-1 1,1 1-1,-1 0 1,1 0 0,-1 0-1,0 0 1,1 0-1,0 0 1,-1 0-1,1 1 1,0-1-1,-1 1 1,1-1-1,0 1 1,0-1 0,0 1-1,0 1 1,-13 25-285,2 0 1,2 0 0,0 1 0,2 0 0,1 1 0,2 0 0,0 0 0,2 0 0,2 0-1,0 1 1,6 43 0,-4-70 260,-1 2 7,0-1 0,1 0-1,0 1 1,0-1 0,1 0 0,-1 1-1,1-1 1,0 0 0,1 0-1,-1 0 1,4 5 0,-6-10 9,1 0 0,-1 1 0,0-1 0,1 1 0,-1-1 0,1 0 0,-1 1 0,1-1 0,-1 0 0,1 0 1,-1 1-1,1-1 0,-1 0 0,1 0 0,-1 0 0,1 0 0,-1 0 0,1 1 0,-1-1 0,1 0 0,0 0 0,-1 0 0,1 0 0,-1-1 0,1 1 1,-1 0-1,1 0 0,-1 0 0,1 0 0,-1 0 0,1-1 0,-1 1 0,1 0 0,-1-1 0,1 1 0,-1 0 0,1-1 0,-1 1 0,0 0 0,1-1 0,-1 1 1,0-1-1,1 1 0,-1-1 0,0 1 0,1 0 0,-1-1 0,0 0 0,0 1 0,0-1 0,12-27 384,-12 27-386,7-25 243,8-49 0,-14 64-209,0-1 0,-1 1 0,0 0 0,-1-1 0,0 1 0,-1 0 0,-3-13 0,1 10 16,0-2 31,-1 0 0,-8-16 0,10 28-169,4 9-2,3 9-4,7 5 34,0 0 1,2-1-1,20 23 1,-23-28 38,-5-7 15,1 1-1,-1-1 0,1 0 1,0-1-1,1 0 1,-1 0-1,9 5 0,-13-9 5,1 0-1,-1 0 0,1 0 0,-1 0 0,1 0 0,-1-1 0,1 1 0,0-1 0,-1 1 1,1-1-1,0 0 0,-1 0 0,1-1 0,0 1 0,-1 0 0,1-1 0,-1 1 0,1-1 1,-1 0-1,1 0 0,-1 0 0,1 0 0,-1-1 0,0 1 0,4-3 0,10-9 60,-1-1 1,-1 0-1,0 0 0,-1-2 0,0 0 0,-1 0 0,-1-1 0,-1 0 0,14-31 0,-15 25 155,0 0 0,-2 0 0,-1-1-1,0 0 1,-2 0 0,-1 0 0,1-43-1,-7-10 224,-3-1 0,-3 1 0,-32-126 0,39 196-440,1 1-9,-1-1 0,0 0 0,0 1 0,0-1 0,-1 1 0,0 0 0,0 0 0,-5-6 0,8 12 0,-1-1 0,1 1 0,-1-1 0,1 1 0,-1 0 0,1-1 0,-1 1-1,1 0 1,-1-1 0,1 1 0,-1 0 0,1 0 0,-1-1 0,1 1 0,-1 0 0,0 0 0,1 0 0,-1 0 0,1 0-1,-1 0 1,0 0 0,1 0 0,-1 0 0,1 0 0,-1 0 0,0 0 0,1 0 0,-1 1 0,1-1 0,-1 0-1,1 0 1,-1 1 0,1-1 0,-1 0 0,1 1 0,-1-1 0,1 0 0,-1 1 0,1-1 0,0 1 0,-1-1 0,1 1-1,-1 0 1,-2 3-39,1 0-1,-1 0 0,1 0 0,-2 6 1,2-6 21,-9 25-127,1 1-1,1 0 1,2 0-1,-7 55 1,10-31-320,5 104-1,0-139 270,2 0-1,1-1 0,0 1 0,12 30 1,-15-47 175,0 1 0,0 0 0,0 0 0,1 0 1,-1-1-1,1 1 0,0-1 0,0 1 0,0-1 0,0 0 0,0 1 1,1-1-1,-1 0 0,1-1 0,-1 1 0,1 0 0,0-1 1,4 2-1,-4-1 25,1-2 1,0 1 0,0 0-1,0-1 1,0 0-1,0 0 1,0 0 0,0 0-1,-1 0 1,1-1-1,0 0 1,0 0 0,0 0-1,3-2 1,10-3 67,1 1 0,0 0 0,0 2 1,0 0-1,0 0 0,0 2 0,0 0 0,0 2 1,1 0-1,-1 0 0,0 2 0,0 0 0,0 1 1,-1 1-1,25 10 0,-32-10-67,1 1 1,-1 0-1,0 0 0,-1 1 1,1 0-1,-1 1 1,11 12-1,-7-5-23,-2 0 0,0 0 0,16 30 0,-24-38 13,0-1 1,-1 1 0,1 0 0,-1 0 0,-1 0 0,1 0 0,-1 0 0,0 11 0,-1-3 9,-1-1-1,-1 1 1,-2 15 0,3-26 23,0 0 0,0 0 0,-1 0 0,1 0 0,-1 0 1,0 0-1,0 0 0,0 0 0,0-1 0,-1 1 0,-4 4 1,6-6 2,-2 0 1,1-1 0,0 1 0,0 0-1,0-1 1,-1 0 0,1 1-1,-1-1 1,1 0 0,-1 0 0,0 0-1,1-1 1,-1 1 0,0-1 0,1 1-1,-1-1 1,0 0 0,-4-1 0,1 1-2,1-1 0,0 0 0,0 0 0,0 0 0,0-1 0,1 1 0,-1-1 1,0 0-1,1-1 0,-1 1 0,1-1 0,0 0 0,-1 0 0,2-1 1,-1 1-1,0-1 0,1 1 0,-1-1 0,1 0 0,0-1 0,-4-6 0,2 1-44,0 0-1,1 0 0,0 0 0,0 0 0,1-1 1,-3-16-1,4 10-27,1-1 1,0 0-1,3-23 0,0 22 34,1 0 0,0 1 0,2-1 0,7-19 0,33-71 362,-5 16 284,69-190 1059,-104 269-1627,-1-1-1,0 1 1,-1-1-1,2-15 1,-5 24-56,1 1 1,-1 0 0,0 0 0,-1-1-1,1 1 1,-1 0 0,0 0 0,-1 0-1,1 0 1,-1 0 0,0 0-1,0 0 1,0 0 0,-6-8 0,7 12-23,0 1 1,0-1 0,1 0 0,-1 0-1,0 1 1,0-1 0,0 0-1,0 1 1,0-1 0,0 1 0,-1 0-1,1-1 1,0 1 0,0 0-1,0-1 1,0 1 0,0 0 0,-1 0-1,1 0 1,0 0 0,0 0-1,0 0 1,0 1 0,0-1 0,-1 0-1,1 1 1,0-1 0,0 0-1,0 1 1,0-1 0,0 1 0,0 0-1,0-1 1,0 1 0,0 0-1,1 0 1,-1-1 0,0 1 0,0 0-1,0 0 1,1 0 0,-1 0-1,1 0 1,-1 0 0,1 0 0,-1 0-1,1 0 1,-1 2 0,-1 8-51,0 1 0,1 0 1,1 0-1,0 0 0,0 0 1,5 23-1,-1-12 30,2-1 0,0 0 0,2 0 0,0 0-1,1-1 1,2 0 0,0-1 0,1 0 0,24 30 0,-22-34 1,0 0 0,0-1 1,2-1-1,0-1 0,0 0 0,2-1 1,-1 0-1,1-2 0,1 0 1,0-1-1,0-1 0,1-1 0,0-1 1,0 0-1,0-2 0,1 0 0,0-1 1,41 0-1,22-9-39,-71 4 69,-1 0 0,0-1 0,-1 0 0,1-1 0,11-6-1,-2-1 33,-1-1 0,0 0-1,0-2 1,-1-1-1,-1 0 1,0-1 0,-2-1-1,1 0 1,-2-2 0,22-32-1,-32 42-6,0-1-1,0 1 1,-1-1-1,0 1 1,0-1-1,-2 0 1,3-12-1,-4 17-10,0 1 0,-1 0-1,0 0 1,0-1 0,0 1 0,0 0-1,-1-1 1,1 1 0,-1 0 0,0 0-1,-1 0 1,1 0 0,-1 0 0,0 0-1,0 0 1,0 0 0,0 1-1,0-1 1,-1 1 0,-3-4 0,-7-4 8,0 1 0,-1 1 1,0 0-1,-1 1 1,0 0-1,-21-7 0,31 13-13,-4-2-7,1 1-1,-1 1 1,0 0-1,0 0 0,0 0 1,-17 0-1,24 2-4,1 0-1,-1 0 0,1 0 0,-1 0 0,1 1 1,-1-1-1,1 0 0,-1 1 0,1-1 0,0 1 0,-1-1 1,1 1-1,0-1 0,-1 1 0,1 0 0,0 0 1,0 0-1,0 0 0,0 0 0,-2 1 0,2 0-6,-1 0-1,1 1 0,0-1 1,0 0-1,0 0 0,0 1 1,1-1-1,-1 1 0,1-1 1,-1 1-1,1 2 0,-1 6-17,2 0-1,-1 0 0,2 0 0,2 14 0,0-8-2,1 0 0,1 0 0,0-1 0,1 0 0,0 0 0,20 28 0,-15-27-220,1 1 0,1-2 0,0 0 1,1-1-1,22 17 0,-29-26-331,0 0-1,0-1 1,0-1 0,1 1 0,-1-1 0,1-1 0,0 0-1,1 0 1,-1 0 0,0-1 0,1-1 0,-1 0 0,1 0 0,11-1-1,22 0-9717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3:04.8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9620,'7'34'6563,"-5"-20"-3745,0-2 879,6 5-751,4 2-2834,2-1-304,8 10 1136,7-10-4674,-9-12 2450,-10-6-1121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3:20.9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0 501 9909,'35'51'4393,"35"56"-4683,-33-33-1,-3 1-1,41 134 1,-47-106-537,24 173 1,-42-210 704,4 32 670,-14-94-539,0-2 121,1 1 1,-1 0-1,0-1 1,0 1-1,-1 0 1,1-1-1,-1 5 1,1-7-48,-1 1 0,1-1 0,-1 1 0,1 0 0,0-1 0,-1 1 0,1-1 1,-1 1-1,1-1 0,-1 1 0,0-1 0,1 0 0,-1 1 0,1-1 0,-1 0 0,0 1 0,1-1 0,-1 0 1,0 0-1,1 0 0,-1 1 0,0-1 0,1 0 0,-1 0 0,0 0 0,0 0 0,1 0 0,-1 0 1,0-1-1,1 1 0,-2 0 0,-4-1 101,0-1 0,1 0 0,-1 0 0,0 0 0,1 0 0,-1-1 0,1 0 0,0 0 0,0-1 0,0 1-1,-8-9 1,-4-5 107,-23-29-1,20 21-228,1-1 0,1-1 0,1 0 0,1-1 0,2-1 0,-19-53 0,19 31-68,3 0-1,1-1 1,3-1-1,0-99 1,6 72-22,20-162-1,-6 173 164,32-100-1,-34 137-20,1 1 0,2 1 0,1 0 0,1 1 0,27-37 0,-36 57-113,1 0-1,-1 0 1,2 0 0,-1 1 0,1 0 0,0 1 0,1 0 0,0 1 0,0 0 0,0 0-1,1 1 1,0 0 0,0 1 0,0 0 0,0 1 0,1 0 0,-1 1 0,1 0-1,0 1 1,-1 0 0,1 1 0,16 2 0,-22-1-66,1 0 1,0 1-1,-1-1 0,1 2 1,-1-1-1,0 1 0,0 0 1,0 0-1,0 0 0,-1 1 1,1 0-1,-1 0 0,0 1 1,0-1-1,0 1 0,-1 0 1,1 1-1,-1-1 0,-1 1 1,6 10-1,-1-1-110,-1 0 0,-1 1 0,-1 0 0,0 0-1,-1 0 1,-1 0 0,2 23 0,-2 13-86,-1 0 0,-3 1 0,-3-1 0,-14 76 0,8-75 342,-3-1 0,-36 98 0,36-121 104,-1 0 0,-27 39 0,31-54-136,0-1 1,-1 0-1,-1 0 1,0-1-1,-1-1 1,-17 13-1,0-2-12,14-10-7,-1-1 1,0 0-1,-1-1 0,-29 13 0,44-22-10,0 0 1,-1 0 0,1-1 0,-1 1 0,0-1-1,1 0 1,-6 0 0,8 0-3,0 0 1,0 0-1,1 0 0,-1 0 1,0 0-1,0-1 0,0 1 1,0 0-1,1 0 0,-1-1 1,0 1-1,0 0 1,0-1-1,1 1 0,-1-1 1,0 1-1,1-1 0,-1 1 1,0-1-1,1 0 0,-1 1 1,1-1-1,-1 0 0,1 0 1,-1 1-1,1-1 1,0 0-1,-1 0 0,1 1 1,0-1-1,-1 0 0,1 0 1,0 0-1,0-1 0,0 2-7,0-1 0,0 1 0,0 0 0,1 0 0,-1 0 0,0-1-1,0 1 1,0 0 0,1 0 0,-1 0 0,0 0 0,0 0 0,0 0 0,1-1-1,-1 1 1,0 0 0,0 0 0,0 0 0,1 0 0,-1 0 0,0 0-1,0 0 1,1 0 0,-1 0 0,0 0 0,0 0 0,1 0 0,-1 0 0,0 0-1,0 0 1,1 0 0,-1 0 0,0 0 0,0 1 0,0-1 0,1 0-1,8 3 5,14 5 14,0-1-1,0-1 1,1-1-1,32 3 1,97-2 114,-122-7-118,-1-1 0,1-2 1,-1-1-1,31-9 0,116-48 18,-5-15-677,-164 74 222,56-26-1802,-54 23 739,-1 1 0,12-11 0,-5 0-9260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3:21.3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100 92 13206,'-2'-11'1420,"-1"0"0,-4-11-1,4 13-302,0-1-1,-2-13 1,5 23-1117,0 0 1,0 0-1,0 1 0,0-1 1,1 0-1,-1 0 1,0 0-1,0 0 0,0 0 1,1 0-1,-1 0 1,0 1-1,0-1 0,0 0 1,1 0-1,-1 0 1,0 0-1,0 0 0,0 0 1,1 0-1,-1 0 1,0 0-1,0 0 0,0 0 1,1 0-1,-1 0 1,0 0-1,0 0 0,0 0 1,1-1-1,-1 1 1,0 0-1,0 0 0,0 0 1,1 0-1,-1 0 1,0 0-1,0-1 0,0 1 1,0 0-1,0 0 1,1 0-1,-1 0 0,0-1 1,0 1-1,0 0 1,0 0-1,0 0 0,0 0 1,0-1-1,0 1 1,0 0-1,0 0 0,0 0 1,0-1-1,0 1 1,0 0-1,0 0 0,0-1 1,0 1-1,0 0 1,0 0-1,0 0 0,0-1 1,0 1-1,0 0 1,0 0-1,0-1 1,14 15-213,-5 2 139,0 0 1,0 1 0,-2 0-1,0 1 1,-1-1-1,0 1 1,-2 1 0,5 33-1,-4 14-3,-2 76 0,-3-111 55,-13 297 10,-16 2 178,14-174-16,-68 574 972,70-659-968,6-36-166,1 1 1,0 42-1,6-74 225,-1 11-2781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3:22.1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95 440 8628,'-7'-1'781,"0"1"-1,0-1 1,0 0-1,0 0 1,0-1-1,0 0 1,-8-3 0,13 4-646,0-1 0,0 1 0,0 0 0,0 0 1,1-1-1,-1 1 0,0-1 0,1 1 0,-1-1 1,1 0-1,-1 0 0,1 0 0,0 0 0,-1 0 1,1 0-1,0 0 0,1 0 0,-1 0 0,0 0 1,1-1-1,-1 1 0,1 0 0,-1-1 1,1 1-1,0 0 0,0-4 0,1-3-141,1 0 0,-1 1 1,1-1-1,1 0 0,-1 1 0,1-1 0,1 1 0,0 0 1,0 0-1,1 0 0,-1 1 0,2-1 0,-1 1 0,1 1 1,13-13-1,20-21-61,7-6 19,-13 17 30,48-38-19,-72 60 30,2 0 1,-1 1-1,1 0 0,-1 1 1,2 0-1,15-5 1,-22 9-1,0 0 0,1 0-1,-1 0 1,0 1 0,1 0 0,-1 0 0,0 0 0,1 1 0,-1-1 0,0 1 0,0 1 0,0-1 0,1 1 0,-1 0 0,-1 0 0,1 0-1,0 1 1,-1-1 0,1 1 0,4 4 0,-3-1-6,0-1 0,-1 1 0,1 0-1,-2 0 1,1 1 0,0-1 0,-1 1 0,-1 0-1,1 0 1,-1 1 0,0-1 0,3 15 0,-4-10-9,0 1 1,-1-1 0,0 1-1,-1-1 1,-1 1 0,0 0-1,-1-1 1,0 0 0,-7 22 0,-5 8-28,-27 55 0,32-78 42,-31 64 1,-12 29 9,41-82-11,9-23-13,0 1-1,-1-1 1,-4 7 0,7-14 19,0 0 0,0 1-1,0-1 1,0 0 0,0 0 0,0 0-1,-1 0 1,1 0 0,0 1 0,0-1 0,0 0-1,0 0 1,0 0 0,0 0 0,0 0-1,0 1 1,0-1 0,0 0 0,0 0 0,0 0-1,0 0 1,0 1 0,0-1 0,0 0-1,0 0 1,0 0 0,0 0 0,0 1-1,0-1 1,0 0 0,0 0 0,0 0 0,0 0-1,0 1 1,1-1 0,-1 0 0,0 0-1,0 0 1,0 0 0,0 0 0,0 0 0,0 0-1,1 1 1,-1-1 0,0 0 0,0 0-1,0 0 1,0 0 0,0 0 0,1 0 0,-1 0-1,0 0 1,0 0 0,0 0 0,0 0-1,1 0 1,-1 0 0,0 0 0,0 0 0,1 0-1,10-3-98,39-36-23,-34 26 118,1 0 1,1 0-1,22-11 0,-29 19 2,1 0 0,0 1 1,1 0-1,-1 1 0,0 0 1,1 1-1,0 0 0,-1 1 1,1 1-1,0 0 0,0 0 1,22 5-1,-14 0 6,-1 0 0,1 2 0,-1 0 0,0 1-1,0 2 1,32 20 0,24 23 19,-67-46-8,0 1 1,0-1-1,-1 2 1,0 0-1,12 18 1,-17-22 3,-1 0 1,0 1 0,0-1 0,0 1-1,0 0 1,-1-1 0,0 1 0,0 0 0,-1 0-1,0 0 1,0 0 0,-1 10 0,-1-7 15,1-1 0,-1 1 1,0-1-1,-1 0 0,0 0 1,0 0-1,-1 0 0,-6 9 0,-6 5 20,0 0-1,-2-1 0,-1-1 1,0-1-1,-1 0 0,-1-2 0,-1 0 1,0-1-1,-2-2 0,1 0 1,-2-2-1,1 0 0,-2-2 0,-37 11 1,7-7-1330,-91 10 0,102-21-1241,1-1-1,-73-7 1,33-6-5851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3:28.8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888 126 1873,'1'-8'945,"-1"8"-886,0-1-1,0 0 1,0 1 0,0-1 0,0 1 0,0-1-1,0 1 1,0-1 0,0 0 0,0 1-1,0-1 1,1 1 0,-1-1 0,0 1 0,0-1-1,1 1 1,-1-1 0,0 1 0,0-1 0,1 1-1,0-1 1,5-15 1734,-1 6-1269,0-1 0,2-12-1,-6 22-391,-1-1 0,0 1 0,1-1 1,-1 1-1,0-1 0,0 0 0,0 1 0,0-1 0,0 1 0,0-1 0,-1 1 0,1-1 0,0 1 0,-1-1 0,0 1 0,1-1 0,-1 1 0,0 0 0,1-1 0,-1 1 0,0 0 0,0 0 0,0-1 0,0 1 0,0 0 0,0 0 0,-1 0 0,1 0 0,0 0 0,0 1 0,-1-1 0,1 0 0,-1 0 0,-2 0 0,4 1-100,0 0 0,0 0-1,-1 0 1,1 0 0,0 0 0,0 0-1,0 0 1,-1 1 0,1-1 0,0 0-1,0 0 1,0 0 0,0 0-1,-1 0 1,1 0 0,0 1 0,0-1-1,0 0 1,0 0 0,0 0 0,0 0-1,0 1 1,-1-1 0,1 0-1,0 0 1,0 0 0,0 0 0,0 1-1,0-1 1,0 0 0,0 0 0,0 0-1,0 1 1,0-1 0,0 0 0,0 0-1,0 0 1,0 1 0,0-1-1,0 0 1,0 0 0,1 0 0,-1 1-1,0-1 1,0 0 0,0 0 0,0 0-1,0 0 1,0 1 0,0-1 0,1 0-1,-1 0 1,0 0 0,0 0-1,0 0 1,0 0 0,1 1 0,-1-1-1,0 0 1,0 0 0,0 0 0,0 0-1,1 0 1,-1 0 0,0 0-1,2-1 15,0 1 0,-1-1 0,1 1-1,0 0 1,-1 0 0,1-1 0,0 1-1,-1 0 1,1 0 0,0 0 0,0 1-1,-1-1 1,1 0 0,2 1 0,-3 0-22,-1-1 1,1 0 0,0 0 0,0 0 0,-1 1 0,1-1-1,0 0 1,-1 1 0,1-1 0,0 1 0,-1-1 0,1 1-1,-1-1 1,1 1 0,-1-1 0,1 1 0,-1 0 0,1-1-1,-1 1 1,1-1 0,-1 1 0,0 0 0,1 0 0,-1-1-1,0 1 1,0 0 0,0 0 0,1-1 0,-1 1 0,0 0-1,0 1 1,-1 1 37,0 1 1,0 0-1,0-1 0,-1 1 1,1-1-1,-1 0 0,0 1 0,0-1 1,-4 4-1,-25 28 98,22-25-113,-106 90 122,58-53-141,-144 132 68,170-153-68,-2-1 0,0-2 0,-1-1-1,-44 20 1,-22 16 49,-4 2-117,99-58-13,0 0 0,0 0 0,0-1-1,-1 1 1,-9 0 0,12-2-268,1 1 1,-1-1 0,0 0 0,0 0 0,0-1 0,0 1-1,0-1 1,1 1 0,-1-1 0,0 0 0,0 0 0,-3-2-1,6 3 137,0 0 1,-1-1-1,1 1 0,-1 0 0,1 0 0,0-1 0,-1 1 0,1-1 0,0 1 0,0 0 1,-1-1-1,1 1 0,0-1 0,0 1 0,-1 0 0,1-1 0,0 1 0,0-1 0,0 1 1,0-1-1,0 1 0,0-1 0,-1 0 0,1-2-1149,-2-8-5409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1:21.8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389 418 9316,'0'-3'365,"0"0"-1,0 1 1,-1-1-1,1 0 1,-1 0 0,1 1-1,-1-1 1,0 1-1,0-1 1,0 0-1,0 1 1,-1 0-1,1-1 1,-1 1 0,1 0-1,-3-3 1,2 3-238,-1 0 1,1 0-1,0 1 1,-1-1-1,0 0 1,1 1-1,-1 0 1,0-1-1,-4 0 1,-1 0-160,0 0 0,-1 1 0,1 0 0,0 1 0,-1-1 1,1 2-1,0-1 0,-1 1 0,1 0 0,0 1 0,0 0 0,0 0 0,0 1 0,0 0 0,1 1 0,-1-1 1,1 1-1,0 1 0,0-1 0,0 1 0,0 1 0,1-1 0,0 1 0,-7 9 0,-10 14-154,1 2-1,2 0 0,1 1 0,-21 51 1,36-71 75,0 1 0,1-1 0,0 1 1,1-1-1,-1 22 0,4 66-646,0-90 679,0 7-69,1 1 0,0-1 0,1 1 0,1-1 0,1 0 0,1 0 0,12 26 0,-17-41 142,0 0 1,0 0 0,1 0-1,-1-1 1,0 1-1,1 0 1,-1-1 0,1 0-1,0 1 1,0-1-1,-1 0 1,1 0 0,0 0-1,0 0 1,0 0-1,0 0 1,0 0 0,0-1-1,0 1 1,1-1 0,-1 1-1,0-1 1,0 0-1,0 0 1,0 0 0,1 0-1,-1 0 1,0-1-1,0 1 1,0-1 0,4-1-1,0 0 36,1 0-1,0-1 1,-1 0-1,1-1 0,-1 0 1,0 0-1,0 0 1,6-6-1,-2 0 110,0-1 1,0 0-1,-1-1 1,11-20-1,25-54 653,-31 57-503,2-5 142,-1 0-1,-2-1 1,-1 0-1,12-64 1,-20 74-269,-1 0 0,-2 0-1,0-1 1,-2 1 0,-1 0 0,0 0-1,-2 0 1,-7-25 0,-2 9-73,0 0 0,-3 2 0,-1 0 1,-31-51-1,45 85-92,-18-24 0,20 27-7,-1 0-1,1 0 0,-1 1 0,0-1 1,0 0-1,1 1 0,-1 0 1,0-1-1,0 1 0,-1 0 0,-3-1 1,6 2-2,0 0 1,-1 0 0,1 0-1,0 0 1,0 0-1,0 0 1,0 1 0,0-1-1,0 0 1,-1 0 0,1 0-1,0 0 1,0 1 0,0-1-1,0 0 1,0 0-1,0 0 1,0 1 0,0-1-1,0 0 1,0 0 0,0 0-1,0 1 1,0-1 0,0 0-1,0 0 1,0 0-1,0 1 1,0-1 0,0 0-1,0 0 1,0 0 0,0 1-1,0-1 1,1 0 0,-1 0-1,0 0 1,0 1-1,4 10-196,-4-11 189,20 50-424,44 78 0,4 8 398,-3 46 49,-41-110 2,49 106-1,0-48-1001,-57-103-840,24 26-1,-38-51 1398,0 1-1,1-1 1,-1 1-1,1-1 0,-1 0 1,1 0-1,0 0 1,0 0-1,0 0 1,0-1-1,0 0 0,4 2 1,9-1-5909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3:29.2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1 8052,'-9'1'3092,"12"6"-1280,2 1-2130,19 35 553,-3 1 1,21 62 0,20 92-38,18 44 207,-79-239-506,1 5 137,2-1-1,-1 0 1,5 7-1,-8-13-201,1 0 0,0 0 0,0 0 1,-1 0-1,1 1 0,0-1 0,0 0 0,0-1 0,0 1 0,1 0 0,-1 0 0,0 0 0,0-1 0,0 1 0,1 0 1,-1-1-1,0 1 0,1-1 0,-1 0 0,0 1 0,1-1 0,-1 0 0,3 0 0,1-2-2990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3:29.7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11 944,'-4'-5'321,"2"2"-257,0 3-64,2-3-48,3 5-241,-4 0-703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3:30.2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42 832,'-13'-2'3234,"3"0"-1387,8 1-1101,4 1-90,-2 0-633,-1 0 0,1 0-1,0-1 1,0 1 0,0 0-1,0 0 1,0 0 0,0 0-1,0-1 1,0 1 0,0 0-1,-1 0 1,1 0 0,0-1-1,0 1 1,0 0 0,0 0-1,0 0 1,0-1 0,0 1-1,0 0 1,0 0 0,0 0-1,0-1 1,1 1 0,-1 0-1,0 0 1,0 0-1,0-1 1,0 1 0,0 0-1,0 0 1,0 0 0,0 0-1,1 0 1,-1-1 0,5-8 2020,4 1-59,-9 7-1863,1 0 0,0 0 0,0 0 0,-1 0-1,1 1 1,0-1 0,0 0 0,0 1 0,0-1 0,0 1 0,0-1 0,2 0 0,1-1-6,1 38-134,-3-16 123,1 0-1,1-1 1,1 0 0,9 26-1,-4-12 158,6 13-3,2-2 0,1 0 0,3-1 0,50 76 1,-9-33-94,83 88 1,-128-154-126,63 74 123,-77-87-149,1 0 1,-2 0 0,1 0-1,-1 0 1,0 1 0,-1-1-1,1 1 1,-1 0-1,-1-1 1,0 1 0,0 0-1,0 9 1,5 31 22,-4-35-22,-1 0-1,0 19 1,-1-22-39,0 0-1,0 0 0,1-1 0,1 1 0,2 11 1,-3-20-81,0 0 1,-1 0 0,1 0-1,0 0 1,0 0 0,0 0-1,-1 0 1,1 0 0,0-1 0,0 1-1,0 0 1,1-1 0,0 2-1,9 0-4789,-19-16-5327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3:30.7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67 265 7507,'-5'1'620,"-1"0"0,1 0-1,0 0 1,-9-1-1,13 0-557,-1 0 0,1 0 0,-1 0 0,1 0 0,-1 0 0,1-1 0,0 1 0,-1 0 0,1-1 0,-1 1 0,1-1 0,0 0 0,0 1 0,-1-1-1,1 0 1,0 0 0,0 0 0,0 0 0,0 0 0,0 0 0,-2-1 0,3 0 16,-1 0 0,1 1 0,0-1 0,0 0 0,-1 0 1,1 0-1,0 1 0,0-1 0,1 0 0,-1 0 0,0 0 0,0 1 0,1-1 0,0-2 0,11-24 909,-1 8-179,1 0 0,0 1 0,2 1 0,20-23 0,-27 33-686,1 0-1,0 1 1,0 0 0,1 0 0,0 1 0,0 0-1,1 1 1,-1 0 0,1 0 0,0 1 0,13-4 0,-17 7-176,1 0-1,0 0 1,-1 1 0,1-1 0,-1 1 0,1 1 0,0-1 0,-1 1-1,1 0 1,-1 1 0,8 2 0,-12-3 24,1 0 1,0 0-1,0 1 1,-1-1-1,1 1 0,0 0 1,-1-1-1,0 1 1,1 0-1,-1 1 0,0-1 1,0 0-1,0 1 1,0-1-1,-1 1 0,1-1 1,-1 1-1,1 0 1,-1-1-1,0 1 0,0 0 1,0 0-1,-1 0 1,1 0-1,0 6 0,-1 8-24,0 0-1,-2 0 0,-4 27 0,-17 49-26,14-60 130,1 0 1,-5 44-1,13-72-45,-1 4 43,0 0 0,1 1 0,0-1 0,1 0 0,1 11 0,-1-18-28,-1 0 0,1 0 0,0 0-1,-1 0 1,1 0 0,0 0 0,0-1 0,1 1 0,-1 0 0,0 0 0,0-1 0,1 1 0,-1 0 0,1-1 0,0 0 0,-1 1 0,1-1 0,0 0 0,0 0 0,-1 0 0,1 0 0,0 0 0,0 0 0,0-1 0,0 1 0,1-1 0,2 1 0,5 0 9,0 0 0,-1-1 0,1-1 0,0 0 0,0 0 0,0 0 0,-1-2 0,1 1 0,-1-1 0,0 0 0,1-1 0,11-7 0,11-7-281,58-45-1,-90 63 253,44-37-1388,-1-2 0,-1-2 1,46-60-1,5-27-5169,-55 69-58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3:31.5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 64 3249,'-3'-32'6255,"3"27"-5935,0 1-1,1 0 1,-1-1-1,1 1 1,1-5-1,-3 11-425,0 1 0,-1-1 0,1 1 0,-1-1 0,1 0-1,-1 0 1,0 0 0,0 0 0,0 0 0,0 0 0,-1 0-1,1-1 1,-4 3 0,-2 7 504,8-11-348,-1 1 0,1-1 0,0 0-1,0 0 1,0 1 0,0-1 0,0 0 0,-1 1 0,1-1 0,0 0 0,0 1 0,0-1 0,0 0 0,0 0 0,0 1-1,0-1 1,0 0 0,0 1 0,0-1 0,0 0 0,0 1 0,0-1 0,1 0 0,-1 1 0,0-1 0,0 0 0,0 0-1,0 1 1,0-1 0,1 0 0,-1 1 0,0-1 0,0 0 0,0 0 0,1 0 0,-1 1 0,1-1 0,0 1 127,1 0 1,0 1-1,0-1 1,-1 0-1,1 1 1,-1-1 0,1 1-1,-1-1 1,0 1-1,2 2 1,6 7 283,0-1-351,-1 0-1,0 1 1,-1 0-1,0 1 1,5 11-1,-9-18-96,8 17 2,3 7 29,2 0 0,37 48 0,-47-69 47,0-1-1,0 0 1,1-1-1,0 0 0,1 0 1,-1 0-1,1-1 1,1 0-1,-1 0 1,0-1-1,1 0 1,0-1-1,0 1 1,15 2-1,-6-4 166,1 0 1,0-1-1,0-1 0,0 0 0,0-2 0,-1 0 0,1-1 0,18-6 0,6-4 67,0-2 0,49-26 0,-56 24-259,123-55 63,-117 55-243,81-20 1,-83 24-573,-40 13 674,0 0 1,1 0 0,-1 0 0,0-1 0,0 1 0,0 0 0,0 0 0,0 0 0,1 0 0,-1 0 0,0 0-1,0 0 1,0 0 0,0 0 0,0 0 0,0 1 0,1-1 0,-1 0 0,0 0 0,0 0 0,0 0 0,0 0 0,0 0-1,0 0 1,1 0 0,-1 0 0,0 0 0,0 0 0,0 0 0,0 1 0,0-1 0,0 0 0,0 0 0,0 0-1,0 0 1,0 0 0,1 0 0,-1 1 0,0-1 0,0 0 0,0 0 0,0 0 0,0 0 0,0 0 0,0 0 0,0 1-1,0-1 1,0 0 0,0 0 0,0 0 0,0 0 0,0 0 0,0 1 0,0-1 0,-1 0 0,1 0 0,0 0-1,0 0 1,0 0 0,0 0 0,0 0 0,0 1 0,0-1 0,0 0 0,-6 10-437,5-9 294,-15 34-2090,16-34 2052,-1-1 1,1 1 0,0-1 0,-1 1 0,1-1 0,0 1 0,-1-1 0,1 1-1,0 0 1,0-1 0,-1 1 0,1-1 0,0 1 0,0 0 0,0-1 0,0 1-1,0 0 1,0-1 0,0 1 0,0-1 0,0 1 0,0 1 0,1-2-117,-1 0 0,1 1 0,-1-1 0,1 0 1,0 0-1,-1 0 0,1 0 0,-1 1 0,1-1 1,0 0-1,-1 0 0,1 0 0,-1 0 0,1 0 0,0-1 1,-1 1-1,1 0 0,0 0 0,-1 0 0,1 0 1,-1-1-1,1 1 0,0-1 0,12-4-3473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3:32.1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94 110 8868,'0'0'243,"-1"0"-1,1 0 1,-1 1 0,0-2-1,1 1 1,-1 0 0,1 0-1,-1 0 1,0 0 0,1 0-1,-1 0 1,1-1 0,-1 1-1,1 0 1,-1 0 0,0-1-1,1 1 1,-1 0 0,1-1 0,0 1-1,-1-1 1,1 1 0,-1 0-1,1-1 1,-1 0 0,-1-16 2751,2 12-2779,0 5-203,0-1 0,1 1 1,-1-1-1,0 1 0,0 0 0,0-1 0,0 1 0,1-1 0,-1 1 1,0 0-1,0-1 0,1 1 0,-1 0 0,0-1 0,1 1 0,-1 0 1,0-1-1,1 1 0,-1 0 0,1 0 0,-1-1 0,0 1 0,1 0 1,-1 0-1,1 0 0,0 0 0,15-4-46,-8 2 18,57-10-80,-35 7 180,40-12 0,20-9 332,-77 23-358,0 1 0,1 1 0,-1 0 0,27 2 1,-39-1-69,0 0 0,0 0 0,0 0 0,0 0 0,0 0 0,0 0 0,1 0 0,-1 1 1,0-1-1,0 0 0,0 1 0,0-1 0,0 1 0,0-1 0,0 1 0,0 0 0,-1-1 1,1 1-1,0 0 0,0 0 0,0-1 0,-1 1 0,1 0 0,0 0 0,-1 0 0,1 0 1,-1 0-1,1 0 0,-1 0 0,0 0 0,1 1 0,-1 0-6,0 0 0,0 0 0,-1 0 0,1 0 1,0 0-1,-1 0 0,0-1 0,1 1 0,-1 0 0,0 0 0,0-1 0,0 1 0,0-1 0,0 1 0,0 0 0,0-1 1,-3 2-1,-24 22-18,19-18 24,0 0 0,-14 16 0,22-20-8,-1 0 1,0 1 0,1-1 0,0 0 0,0 0-1,0 1 1,0-1 0,0 0 0,1 1 0,-1-1 0,1 1-1,0-1 1,0 1 0,1-1 0,-1 1 0,1-1-1,-1 1 1,1-1 0,0 0 0,0 1 0,1-1 0,-1 0-1,1 0 1,-1 0 0,1 0 0,0 0 0,0 0-1,0 0 1,1-1 0,-1 1 0,1-1 0,-1 0-1,5 3 1,21 11-6,-5-3 15,31 12-1,-43-20 3,1 0 0,-1 2-1,0-1 1,-1 1-1,1 1 1,-1-1-1,-1 2 1,0-1 0,11 13-1,-17-16 2,0-1-1,1 0 0,-2 1 0,1-1 1,0 1-1,-1 0 0,0 0 1,0 0-1,-1 0 0,1 0 0,-1 0 1,0 1-1,0-1 0,-1 0 1,0 1-1,0-1 0,0 0 0,0 1 1,-3 9-1,1-8 6,0 0 0,0 0 0,-1 0 1,0 0-1,0-1 0,-1 1 0,0-1 0,0 0 0,0 0 1,-1 0-1,0 0 0,0-1 0,-10 8 0,1-3 11,0-1 1,0-1-1,-1 0 0,-1-1 0,1 0 0,-1-1 1,-22 5-1,-9-1-171,-62 6 1,78-13 155,-17 3-2030,-94-1 1,97-11-1548,-1-5-6514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03.8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63 217 4546,'-9'0'566,"-22"-1"723,30 1-1219,0 0-1,0 0 0,0 0 0,0-1 0,0 1 0,0 0 0,0-1 0,-1 1 0,1-1 0,0 1 0,1-1 0,-1 1 1,0-1-1,0 0 0,0 1 0,0-1 0,0 0 0,1 0 0,-1 1 0,0-1 0,1 0 0,-2-1 0,2 1-62,0 1-1,0 0 0,0 0 0,0-1 0,0 1 1,0 0-1,0-1 0,0 1 0,0 0 1,0 0-1,0-1 0,0 1 0,0 0 0,0 0 1,0-1-1,0 1 0,0 0 0,0 0 1,0-1-1,0 1 0,0 0 0,0 0 0,0-1 1,1 1-1,-1 0 0,0 0 0,0-1 1,0 1-1,0 0 0,1 0 0,-1 0 0,0 0 1,0-1-1,1 1 0,-1 0 0,0 0 1,0 0-1,0 0 0,1 0 0,-1 0 0,0-1 1,1 1-1,-1 0 0,0 0 0,15 0 43,-11 0-4,68 0 494,207-6 1827,613-48 241,-305-8-4085,-305 4-6665,-238 46 3888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04.3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10 174 8404,'-1'-1'146,"0"0"-1,0 0 1,0 0 0,1 0-1,-1 0 1,0 0 0,1-1 0,-1 1-1,1 0 1,-1 0 0,1 0-1,-1-1 1,1 1 0,0 0 0,0-1-1,0 1 1,-1 0 0,1 0-1,1-1 1,-1 1 0,0 0 0,0-1-1,1-1 1,-1 1-89,1 0 1,0 0-1,-1 0 1,1 0-1,0 0 1,0 0-1,0 0 1,1 1-1,-1-1 1,0 0-1,0 1 1,1-1-1,-1 1 1,3-2-1,1 0-76,0 1 0,0 0-1,0 0 1,0 0 0,0 0-1,0 1 1,0 0 0,1 0 0,7 0-1,8 1-75,23 1 0,-24 1 46,-4-2 21,0 1 1,0 1-1,0 1 1,-1 0-1,27 9 0,-38-10 28,0-1 0,0 1 0,0 0 0,0 0 0,-1 1 0,1-1 0,-1 1 0,1-1 0,-1 1 0,0 0 0,0 1 0,0-1 0,0 0 0,-1 1 1,0-1-1,1 1 0,-1 0 0,0 0 0,-1 0 0,1 0 0,-1 0 0,0 0 0,0 1 0,0-1 0,0 6 0,-1-3 4,0 1 0,-1 0 0,0-1-1,0 1 1,-1-1 0,0 1 0,0-1 0,-1 0 0,0 0 0,-6 12 0,-6 5 12,-26 35-1,33-50-12,-119 182-33,108-157 22,1 1 0,2 0 0,-21 72 1,33-88 1,1 0 0,0 0 0,2 0 0,0 0 0,1 1 0,1-1 0,3 19 0,-2-27-1,1-2-1,0 1 1,1 0 0,0-1 0,1 1 0,0-1 0,8 12 0,-2-3 0,12 20-19,2 0 1,52 60 0,-64-84 35,1 0-1,0-1 1,1 0-1,0-2 1,1 1 0,1-2-1,0 0 1,35 14-1,-44-21 46,0-1 0,-1 0 0,2 0 0,-1-1-1,0 0 1,0 0 0,0-1 0,0 0 0,1-1-1,-1 1 1,12-4 0,-9 1 37,-1 0-1,1-1 1,-1 0-1,0-1 1,0 0-1,-1-1 1,18-12-1,-14 6-10,0 0-1,0-1 1,-1 0-1,-1 0 1,0-1-1,-1-1 1,0 0-1,-1 0 1,-1-1-1,10-26 1,-11 18-21,-1 0-1,-1-1 1,-1 1 0,-1-1-1,-1 0 1,-2-42-1,-4 19 38,-2 1-1,-18-72 1,7 61-49,-2 1-1,-3 1 1,-3 1-1,-2 1 1,-2 1 0,-53-73-1,53 87-370,-1 1 0,-2 1 0,-2 2-1,-1 1 1,-41-30 0,71 61-540,-5-5-1363,9 8 1921,1 0 152,0 0 1,0 0-1,0-1 1,0 1-1,0 0 1,0 0-1,0-1 1,0 1 0,-1 0-1,1 0 1,0 0-1,0-1 1,0 1-1,0 0 1,0 0-1,0 0 1,1-1-1,-1 1 1,0 0 0,0 0-1,0-1 1,0 1-1,0 0 1,0 0-1,0-1 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356 311 4530,'-15'-9'1757,"-28"-19"0,-7-5 398,44 30-1959,0 0-1,0 0 1,0 1-1,0 0 1,0 0-1,-13-2 1,15 4-212,0 0-1,0 0 1,0 0 0,0 0 0,0 1-1,0-1 1,1 1 0,-1 0 0,0 0 0,1 0-1,-1 1 1,0 0 0,1-1 0,-5 4-1,-2 3-47,1-1 0,0 1 0,-11 13 0,12-12 22,0-1 2,1 1-1,0 0 0,1 0 0,0 0 0,0 1 0,1 0 0,1 0 0,-6 15 1,6-9 17,0 0 0,1 1 0,0-1 0,0 34-1,4 20 181,3 1 0,3-1 0,17 71-1,75 333 471,-95-454-556,-2-9 36,-1-1 0,2 0 1,0 1-1,0-1 0,1 0 0,0-1 0,0 1 0,8 11 1,3-6 720,-15-15-768,1 0 0,-1 1-1,1-1 1,0 0-1,-1 0 1,1 0-1,-1 1 1,1-1 0,-1 0-1,1 0 1,0 0-1,-1 0 1,1 0-1,0 0 1,-1 0 0,1 0-1,-1 0 1,2 0-1,-1-1 27,0 0 0,1 0 0,-1 0 0,0 0-1,0 0 1,0-1 0,1 1 0,-1 0 0,-1 0 0,1-1-1,0 1 1,0-1 0,0 1 0,-1-1 0,1 1-1,-1-1 1,1-1 0,15-47 479,10-61 0,-21 87-513,50-290 23,-14 69-112,16 7-38,-34 163 56,3 1 0,50-98 1,-33 99 177,-38 66-106,1 0 0,0 0 0,0 0 0,0 0 0,1 1 0,14-10 1,-19 15-46,-1-1 1,1 1-1,0 0 1,0 0-1,0 0 1,0 1-1,0-1 0,0 0 1,0 1-1,0 0 1,1-1-1,-1 1 1,0 0-1,0 0 1,0 0-1,0 0 1,0 0-1,1 1 1,-1-1-1,0 1 1,0-1-1,0 1 1,0 0-1,0 0 1,0-1-1,0 2 1,-1-1-1,1 0 1,0 0-1,0 0 1,-1 1-1,1-1 1,-1 1-1,1 0 1,1 2-1,4 6-32,-1 0-1,0 1 0,0 0 0,8 22 1,-14-32 23,25 74-63,-3 0 0,-3 2 0,-4 0 0,10 140 0,-18 4-96,-5-125 98,-6 103 44,0-155 23,-3 1-1,-15 59 0,15-77-6,3-10-2,-8 22-1,11-35 0,-1 0 0,0-1-1,1 1 1,-1-1 0,0 0-1,-1 1 1,1-1 0,-1 0-1,1 0 1,-1-1 0,-5 5-1,5-5-26,0-1-1,-1 0 1,1 1-1,0-1 0,-1-1 1,1 1-1,-1 0 1,0-1-1,1 0 1,-1 1-1,1-2 0,-1 1 1,0 0-1,-4-2 1,-3 0-141,1 0 0,-1-1 1,-15-7-1,12 3 91,1 0 0,0-1 0,0-1 0,1 0-1,0-1 1,1 0 0,0 0 0,1-1 0,0-1 0,-12-18 0,-7-15-341,-37-78-1,55 102 408,0-2 55,0 0 1,1-1-1,-11-43 0,20 66-33,1 1 0,0-1 0,0 1 0,0-1 0,-1 0 0,1 1 0,0-1 0,0 1 0,0-1 0,0 0 0,0 1 0,0-1 0,0 0-1,1 1 1,-1-1 0,0 1 0,0-1 0,0 0 0,1 1 0,-1-1 0,0 1 0,0-1 0,1 1 0,-1-1 0,1 1 0,0-2 0,-1 2-4,1 0 1,0 0 0,-1 0 0,1 0 0,-1 0 0,1 1 0,0-1 0,-1 0-1,1 0 1,-1 0 0,1 1 0,0-1 0,-1 0 0,1 0 0,-1 1-1,1-1 1,-1 1 0,1-1 0,-1 0 0,1 1 0,-1-1 0,0 1 0,1-1-1,-1 1 1,1 0 0,57 75-181,31 36 23,-86-110 152,12 16 4,0-2-1,1 0 0,1-1 1,0-1-1,32 21 1,-35-28 14,-1-1 0,1 0 0,1 0-1,-1-1 1,1-1 0,0-1 0,0 0 0,0-1 0,21 1 0,-19-3 8,0 1 40,0 0 0,0-2 0,0 0 0,0-1 0,0 0 0,28-9 0,-31 6 23,0-2-1,0 0 0,-1 0 1,0-2-1,0 1 0,0-2 1,-2 1-1,12-13 0,9-12 298,36-51 0,-36 44-201,23-38 77,-38 53-242,1 0-1,1 1 1,29-28-1,-46 51-33,0 0-1,1 0 0,-1 0 1,1 0-1,0 0 1,0 0-1,0 1 0,0-1 1,0 1-1,0 0 1,0 0-1,5-1 0,-6 2 3,0 0 0,0 0 0,0 0 0,0 0 0,0 1 0,0-1 1,0 1-1,-1-1 0,1 1 0,0 0 0,0 0 0,0-1 0,-1 1 0,1 0 0,0 1 0,-1-1 0,1 0 0,-1 0 0,1 1 0,-1-1 0,0 1 0,2 1 0,4 7-23,-1 0 0,0 0 0,0 0 0,-1 1 0,-1-1 0,6 20 0,-4-8 5,-1 1-1,3 34 1,-4 18 1,-9 107 0,-2-123 37,-2-1 1,-27 91-1,29-124-5,-97 287 168,103-310-167,-8 17 190,3-15 23,6-5-199,-1 1 1,1 0-1,0-1 0,-1 1 0,1 0 0,-1-1 0,1 1 0,0 0 1,-1-1-1,1 1 0,0-1 0,0 1 0,-1-1 0,1 1 0,0 0 0,0-1 1,0 1-1,0-2 0,-5-13 120,1-1 1,0 0-1,-1-24 1,1-53 25,3 69-136,0-51-34,4 1 0,3-1 0,3 1-1,3 1 1,4-1 0,3 2 0,3 1 0,32-73-1,-41 115 20,0 1-1,2 0 1,31-42-1,-40 62 1,0 1-1,1 0 1,0 0-1,1 0 1,-1 1-1,17-10 1,-19 13-7,1 1 1,-1-1 0,1 1-1,-1 0 1,1 1 0,0-1-1,-1 1 1,1 0 0,0 1-1,0-1 1,0 1 0,9 1 0,-11 0-29,-1-1 0,0 1 0,1 0 0,-1 0 0,0 0 0,0 0 0,0 1 0,0-1 0,0 1 0,0 0 0,0 0 0,0 0 0,-1 0 0,1 0 0,-1 1 0,1-1 0,-1 1-1,0-1 1,0 1 0,0 0 0,-1 0 0,1 0 0,-1 0 0,1 0 0,0 4 0,0-1-89,-1-1 0,0 1 0,0 0 0,-1-1 0,1 1 0,-1 0 0,0-1 0,-1 1 0,1 0 0,-1-1 0,0 1 0,-1-1 0,1 1 0,-5 8-1,0-4-28,1 0 0,-2 0-1,0-1 1,0 0-1,0-1 1,-1 1 0,-18 14-1,19-18 125,1 1-1,0 0 1,0 1-1,-6 8 1,10-12 14,1-1-1,-1 1 1,1-1 0,0 1 0,-1 0-1,2 0 1,-1 0 0,0 0 0,0-1-1,1 1 1,-1 0 0,1 0 0,0 0-1,0 0 1,0 0 0,1 4 0,1 1-9,0 0 1,0 0 0,1 0 0,0-1 0,0 1 0,1-1 0,0 1 0,1-1 0,-1-1 0,1 1 0,0 0 0,1-1 0,0 0 0,0-1 0,0 1 0,8 4 0,-3-3 17,-1-1 1,1 0 0,0-1-1,0 0 1,1-1 0,0 0-1,-1-1 1,1-1 0,0 1-1,19 0 1,-19-2 33,1-1 0,-1 0 0,1-1 0,0 0 0,-1 0-1,0-2 1,1 0 0,13-5 0,-11 2 82,0-1 0,-1-1 0,0 0 0,-1-1 1,0 0-1,0-2 0,-1 1 0,0-1 0,-1-1 0,13-16 0,18-23 379,-10 14-145,-3-1 0,0-1 0,24-47 0,-46 71-279,-1-1-1,0-1 1,-1 1-1,4-20 0,6-69 131,-5 33-179,-9 65-66,0 1 0,1 0 0,3-10 0,-4 16-230,1 4 164,1 6-6,-2 18-48,-1 0-1,-4 39 1,0-6 83,-4 83-500,-46 257-1,37-321 367,-42 234-293,55-297 1024,2-13 166,2-11 26,2-13-25,10-39 0,-1 9-505,12-85-321,48-151 0,75-87-263,-138 355 386,41-94 42,100-161 1,-145 265-11,1 0-1,1 1 1,0-1 0,0 2 0,0-1-1,10-8 1,-13 13-13,0 0 1,0 0-1,1 0 1,-1 0-1,1 1 1,0 0-1,-1-1 0,1 1 1,0 0-1,0 1 1,0-1-1,0 1 0,0 0 1,-1-1-1,1 2 1,6 0-1,-7-1-12,0 1 1,1 0-1,-1 0 0,0 0 0,0 0 1,0 1-1,0-1 0,0 1 1,0 0-1,0 0 0,-1 0 0,1 0 1,0 0-1,-1 0 0,0 1 1,0-1-1,0 1 0,0 0 0,0 0 1,0 0-1,-1 0 0,1 0 1,-1 0-1,0 0 0,0 0 1,1 6-1,2 6-153,-2 0 0,0 0-1,-1 0 1,-1 25 0,-1-23-61,0 0 0,-2 0 0,0-1 0,-1 1 0,0-1 0,-1 0 1,-1 0-1,-11 21 0,7-19-80,-1 0 0,-1 0 0,0-1 0,-2-1 0,0 0 0,-23 20 0,1-5-326,-2-3 1,0-1-1,-58 30 1,-136 48-2866,131-70 1074,-3-10-2174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06.7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 40 7123,'-11'-39'4229,"25"95"-4197,-9 17-127,-9 140 0,3-186 111,-17 222 218,-3 223 210,21-471-442,6 77-279,-5-71 51,0 0-1,1 1 1,0-1 0,0 0-1,1 0 1,0 0-1,6 11 1,-8-16 66,0 0-1,1-1 1,-1 1 0,0 0 0,1 0 0,-1-1 0,1 1-1,-1-1 1,1 1 0,0-1 0,0 0 0,-1 1-1,1-1 1,0 0 0,0 0 0,0-1 0,0 1 0,1 0-1,-1-1 1,0 1 0,0-1 0,0 1 0,0-1 0,3 0-1,29 0-5636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1:22.2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735 87 11765,'-4'-10'1060,"-1"0"-1,-1 0 0,1 0 0,-2 1 0,1 0 0,-11-11 0,16 19-1065,0 1-1,0-1 0,0 0 0,0 0 1,-1 0-1,1 1 0,0-1 1,0 1-1,-1-1 0,1 1 0,0-1 1,-1 1-1,1 0 0,0 0 0,-1-1 1,1 1-1,-1 0 0,1 0 0,0 1 1,-1-1-1,1 0 0,0 0 0,-1 1 1,1-1-1,0 0 0,-1 1 0,1 0 1,0-1-1,0 1 0,-1 0 0,1-1 1,-1 3-1,-4 1-38,0 0 0,0 1 0,1 0-1,-9 9 1,-28 37-76,2 1-1,2 2 0,-42 80 0,63-100 95,1 1-1,2 1 0,2 0 0,1 0 0,1 1 0,2 1 0,-3 47 1,8-37-26,2 1 1,3-1-1,1 0 1,3 0-1,22 90 1,-18-104 25,2 1 0,1-2 0,2 0 0,1 0 0,2-2 0,0 0 0,3-1 0,35 42 0,-31-45 2,2-1 0,0-1 1,35 25-1,-48-40 18,0-1 1,1 0-1,0-1 1,1 0-1,0-2 1,0 0 0,1 0-1,33 5 1,-29-9 36,0 0 1,0-2 0,0-1 0,0 0 0,0-2 0,-1 0 0,1-2 0,-1 0-1,0-1 1,0-1 0,0-1 0,-1-1 0,0 0 0,-1-1 0,0-1 0,-1-1-1,0-1 1,-1 0 0,0-1 0,-1-1 0,-1 0 0,0-1 0,-1-1-1,-1 0 1,0 0 0,-2-2 0,12-25 0,-10 16 112,-2-1 0,0-1 0,-3 0 1,0 0-1,4-53 0,-8 32 108,-3 0 0,-9-85-1,4 102-182,-2 1 0,-1 0 0,-2 0 0,-1 1-1,-1 1 1,-2 0 0,-28-47 0,7 24-41,-2 2 0,-2 2 0,-50-50 0,57 66-222,-65-50 0,83 73 110,-1 0 1,-1 2-1,0 0 1,0 0-1,-1 2 0,0 0 1,-27-7-1,27 10 4,1 1 0,0 1 0,-1 1 0,1 0 0,-1 1 0,1 1 0,0 1 0,-1 0 0,1 1 0,0 0 0,0 2 0,0 0 0,-18 8 0,2 5-534,0 1-1,2 2 0,0 0 0,-49 48 1,27-14-1384,2 2 1,-75 110 0,10 7-7161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08.1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134 131 9845,'-11'1'4269,"5"0"-2707,0 8-1652,-66 204-338,62-179 378,2-9-13,2 0-1,1 0 0,0 0 1,2 1-1,1-1 0,3 48 1,-1-69 49,0 0 1,1-1 0,0 1 0,0 0-1,0-1 1,0 1 0,0-1 0,1 1-1,-1-1 1,1 0 0,4 6 0,-4-7 7,0 1 0,0-1 0,0 0 0,1-1 0,-1 1 0,1 0 0,-1-1 0,1 1 1,0-1-1,-1 0 0,1 0 0,0 0 0,0 0 0,0 0 0,4 0 0,6 0 9,1 0-1,-1-1 1,0 0-1,0-1 1,1-1-1,-1 0 1,0-1-1,0 0 1,-1-1-1,14-6 1,4-3 46,0-2-1,50-33 1,-67 39-34,-1 0 0,0-1 1,0 0-1,12-15 1,-18 18-5,-1 0 0,1-1 0,-1 0 0,-1 0 0,0 0 0,0 0 0,0-1 0,4-13 0,-4-1 21,0 1 0,-1-1 0,-1 1 0,-1-1 0,-1 0 0,-1 1 0,-1-1 0,-5-23 0,6 43-27,0 0-1,0 0 1,0 0-1,0 0 1,0 0 0,0 0-1,-1 1 1,-2-5-1,4 7-5,-1 0-1,1-1 0,0 1 0,-1-1 0,1 1 1,0 0-1,-1 0 0,1-1 0,0 1 1,-1 0-1,1 0 0,-1-1 0,1 1 0,-1 0 1,1 0-1,-1 0 0,1 0 0,-1 0 0,1 0 1,-1 0-1,1 0 0,-1 0 0,0 0 0,0 0-5,0 1 0,1-1 0,-1 1 0,0-1 0,0 1 0,0-1 0,0 1 0,0 0 0,1-1 0,-1 1 0,0 0-1,1 0 1,-1 0 0,0 0 0,0 1 0,-4 7-33,1-1-1,0 1 1,1 1-1,0-1 1,0 0-1,1 1 1,0 0-1,-1 16 0,2-7-10,1-1-1,0 1 1,5 31-1,-4-43 35,1 0 0,0 0 0,-1 0 0,2-1 0,-1 1 0,1 0 0,0-1 0,1 1 0,0-1 0,0 0 0,0 0 0,0-1 0,1 1 0,0-1 0,0 0 0,0 0 0,1-1 0,0 1 0,0-1 0,0-1 0,0 1 0,1-1 0,-1 0 0,1 0 0,0-1 0,0 0 0,0 0 0,12 1 0,-4-1-10,52 6-80,-58-8 102,-1 0 1,1-1 0,0 0-1,0 0 1,14-4 0,-11 1 7,100-35 120,-99 34-130,1-1 1,-1-1-1,-1-1 0,1 0 0,20-17 0,-29 21-30,0-1 0,-1 1 1,6-9-1,-7 9-33,0 1 0,1 0 0,-1-1 0,1 1 0,0 0 0,0 0 0,4-3 0,-7 6 64,1 0 1,-1-1-1,0 1 1,0 0-1,1 0 0,-1 0 1,0 0-1,0 0 1,1 0-1,-1 0 1,0 0-1,0 0 0,1 0 1,-1 0-1,0 0 1,0 0-1,1 1 0,-1-1 1,0 0-1,0 0 1,1 0-1,-1 0 1,0 0-1,0 0 0,0 1 1,1-1-1,-1 0 1,0 0-1,0 0 0,0 1 1,0-1-1,1 0 1,-1 0-1,0 0 0,0 1 1,0-1-1,0 0 1,0 0-1,0 1 1,0-1-1,0 0 0,0 0 1,1 1-1,2 13-56,-2-13 42,1 12-44,1 23 0,-2-28 58,-1 0-1,1 0 1,0 1-1,1-1 0,0 0 1,4 12-1,-5-19 11,0 0-1,0 0 1,0 0-1,0 0 1,0 0-1,0 0 1,0 0-1,0-1 1,0 1-1,0 0 1,1 0-1,-1-1 1,0 1-1,0-1 1,1 0-1,-1 1 1,0-1-1,1 0 1,-1 0-1,0 1 1,1-1-1,-1 0 1,1 0-1,-1-1 1,0 1-1,1 0 1,-1 0-1,0-1 1,1 1-1,0-1 1,2 0 13,0 0 1,1-1 0,-1 0-1,0 1 1,-1-1-1,1 0 1,0-1 0,5-3-1,4-7 44,-1 1 0,0-2 0,-1 0 0,18-29-1,-15 16 162,-1 0-1,-1-1 1,-2-1-1,-1 0 1,-1 0-1,6-47 0,-8 36 24,-4 17-137,2-1 0,1 1 1,11-37-1,-16 60-107,1 0-1,-1 0 1,0 0 0,0 0 0,0 0-1,0 0 1,0 0 0,0 0-1,0 0 1,0 0 0,1 0-1,-1 0 1,0 0 0,0 0-1,0 0 1,0 0 0,0 0 0,0 0-1,0 0 1,0 0 0,1 0-1,-1 0 1,0 0 0,0 0-1,0 0 1,0 0 0,0 0 0,0 0-1,0 0 1,0 1 0,0-1-1,1 0 1,-1 0 0,0 0-1,0 0 1,0 0 0,0 0 0,0 0-1,0 0 1,0 0 0,0 1-1,0-1 1,0 0 0,0 0-1,0 0 1,0 0 0,0 0-1,0 0 1,0 1 0,6 10 11,5 14-14,15 35-22,28 77-45,9 135 18,-27 6 70,-26-170 13,-6 0 0,-14 159 0,7-229 3,-2-1 1,-2 0-1,-1 0 1,-2-1-1,-2 0 1,-32 68-1,39-94-3,-1 0-1,-1 0 1,1-1 0,-2 0-1,1 0 1,-15 13-1,16-18-3,0 1 0,0-1 0,0 0 0,-1-1-1,1 0 1,-1 0 0,0 0 0,0 0 0,0-1-1,0-1 1,-11 3 0,6-3-54,1 0 1,0-1-1,-1 0 0,1 0 1,-1-1-1,1-1 0,-1 0 1,1 0-1,0-1 0,0-1 1,0 0-1,1 0 0,0-1 1,-1-1-1,-17-12 0,9 4-123,1-2-1,1 0 0,0-1 1,1 0-1,-26-39 1,26 31 46,2 1 0,1-2 0,0 0 1,-13-44-1,17 41 199,1-1-1,2 1 1,1-1 0,2 0-1,1-1 1,2-48 0,1 70-38,0 0 0,1 1 1,0 0-1,0-1 0,1 1 1,0 0-1,1 0 0,0 0 0,0 1 1,0 0-1,1-1 0,0 1 1,1 1-1,0-1 0,9-8 1,-4 7-16,0-1-1,1 2 1,-1 0 0,2 0 0,-1 1-1,1 1 1,0 0 0,26-7 0,149-20-98,-48 10 35,-51 3 55,-1-4 1,137-55 0,-198 67-10,233-109 501,-233 104-436,1-1 0,-2-1 0,0-1 0,-1-1 0,-1-2 0,37-43-1,-27 19-10,-2-1 0,-3-1 0,44-98 1,-71 142-84,12-34 3,-13 37-6,-1 0 1,1 0 0,-1 0-1,0 0 1,0 0 0,1-1-1,-1 1 1,0 0 0,0 0-1,0 0 1,0-1 0,0 1-1,0 0 1,-1 0 0,1 0-1,0 0 1,-1-1 0,1 1-1,-1 0 1,1 0 0,-1 0-1,1 0 1,-1 0 0,0 0-1,-1-1 1,0 1-13,0 1 0,0-1 0,0 1 0,0-1 0,0 1 0,0 0 0,-1 0 0,1 0 0,0 0 0,0 1 0,0-1 0,0 1 0,-1-1-1,1 1 1,0-1 0,-4 3 0,0 0-13,1 0-1,-1 1 0,0-1 1,1 1-1,0 0 1,0 1-1,0-1 0,-8 11 1,-32 47-160,33-41 147,2 1-1,0 0 0,1 0 0,-10 38 0,14-42 23,1 0-1,1 0 1,0 1 0,0 33-1,3-40 9,1 1 0,1-1 0,-1 1 0,2-1 1,0 0-1,0 0 0,1 0 0,6 12 0,-7-19 15,0-1-1,0 0 1,0 1 0,0-1-1,1 0 1,0 0 0,0-1 0,0 1-1,0-1 1,0 0 0,1 0-1,-1 0 1,1-1 0,0 0-1,0 0 1,0 0 0,0 0 0,0-1-1,0 1 1,10 0 0,4-1 53,0 0 0,1 0 0,-1-2 0,30-5 0,-4-3 100,-1-2 0,48-19 0,-66 21-74,0-2 0,0-2 0,-1 0 0,-1-1 0,0-2 0,-1 0 0,-1-1 0,36-36 0,85-87 347,-135 133-402,1 1 1,13-9-1,-20 14-25,1-1 0,-1 1 1,0 0-1,0 0 0,1 0 0,-1 0 1,0 1-1,1-1 0,-1 1 1,1-1-1,-1 1 0,1 0 0,-1 0 1,1 0-1,4 1 0,-6-1-4,0 1 0,0 0 0,0-1 0,0 1 0,0 0 0,0-1 0,-1 1 0,1 0 0,0 0 0,0 0 0,0 0 0,-1 0 0,1 0 0,0 0 0,-1 0 0,1 0 0,-1 0-1,0 0 1,1 0 0,-1 1 0,0-1 0,1 0 0,-1 2 0,0 29-79,0-29 71,-2 37-374,-3 0 0,-13 58 0,11-72 148,4-8-13,-2-1 1,-7 20-1,10-32 211,1-4 43,0 1 0,0 0 0,0 0 0,1 0 0,-1 0 0,1 0 0,-1 0 0,1 1 0,0 2 0,0-5 22,0 0 0,0 0 1,1-1-1,-1 1 0,0 0 1,0 0-1,1 0 0,-1 0 1,0 0-1,0 0 1,0 0-1,1 0 0,-1 0 1,0-1-1,0 1 0,0 0 1,1 0-1,-1 0 0,0-1 1,0 1-1,0 0 0,0 0 1,1 0-1,-1-1 0,0 1 1,0 0-1,0 0 0,0-1 1,0 1-1,0 0 0,0-1 1,14-20 759,17-22-1,-10 16-488,-2 3-148,26-25 0,-5 5-87,-1-2-274,2 2 1,64-54-1,-90 86 155,0 2 1,0-1 0,1 2-1,0 0 1,0 1-1,1 0 1,0 2 0,1 0-1,-1 1 1,1 0-1,0 2 1,23-2-1,-19 3-353,-1 2 0,36 4 0,-49-3-74,1 1-1,-1-1 0,-1 2 0,1-1 1,0 1-1,-1 0 0,1 1 0,-1-1 0,13 10 1,-17-11-76,-1 0 0,0 0 1,1 1-1,-1-1 1,0 0-1,3 5 0,-4-5-551,0 1 1,0-1-1,0 1 0,0 0 0,0 0 1,0 3-1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08.8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230 230 4706,'-1'-10'1234,"1"1"0,0-1-1,2-12 1,2-2-248,9-26-1,-2 7-914,-10 38-75,0 0 1,0 1-1,-1-1 1,1 0-1,-1 0 0,0 0 1,-1-5-1,1 9-9,-1 1 0,1-1-1,0 0 1,0 0-1,-1 0 1,1 0-1,-1 0 1,1 0-1,-1 1 1,1-1 0,-1 0-1,1 0 1,-1 1-1,0-1 1,1 0-1,-1 1 1,-1-1-1,1 0-18,0 1 0,0-1-1,-1 1 1,1 0-1,0-1 1,0 1-1,-1 0 1,1 0 0,0 0-1,0 0 1,-1 0-1,1 0 1,0 0-1,-1 1 1,1-1-1,-2 1 1,-8 3-304,1 0-1,-1 1 1,1 1-1,-1 0 1,1 0-1,1 1 1,0 0 0,0 0-1,-8 10 1,-6 5-1316,2 2 1,-31 43-1,27-20-890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10.7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1 326 6579,'48'-13'2115,"-26"7"-1216,23-4 1,120-4-206,-103 10-607,114-4 197,25-1 97,30-6 23,270-28 152,-420 33-532,42-6-102,121-33-1,-216 41-790,-1-1 0,1-2 0,46-25 0,-71 34 596,-1 1 0,1 0 0,0-1 0,-1 0 0,1 1 0,-1-1 1,1 0-1,-1 0 0,0 0 0,0-1 0,0 1 0,0 0 0,-1-1 0,1 0 1,-1 1-1,1-1 0,1-3 0,-2-18-4105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11.2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37 100 7075,'6'-7'394,"-1"1"0,1 0 0,1 0 0,-1 0 0,1 1 0,0 0-1,0 0 1,0 1 0,1 0 0,-1 0 0,1 0 0,0 1 0,10-2 0,14-4-357,1 2 0,0 2 0,61-3 0,-68 8-66,-1 1-1,1 1 0,0 1 1,-1 2-1,39 11 0,-54-13-35,-1 1-1,1 0 0,0 0 1,11 8-1,-18-11 28,-1 1 0,1 0 0,-1 0 0,1 1 0,-1-1 0,0 0 0,1 1 0,-1-1 0,-1 1 0,1 0 0,0 0 0,-1 0 0,1 0-1,-1 0 1,0 0 0,0 0 0,0 0 0,0 4 0,0-3-8,-1 0 0,1 1-1,-1-1 1,-1 0 0,1 0 0,-1 0-1,1 1 1,-1-1 0,0 0 0,0 0-1,-1 0 1,0 0 0,-3 7 0,-1-3-1,-1 1 1,1-1-1,-1 0 0,-13 11 1,-41 31 261,-123 80-1,106-82 148,36-24 223,-77 60 0,112-77-550,-1 0 1,2 0-1,-1 0 0,1 1 1,0 0-1,1 0 1,0 1-1,0-1 0,1 1 1,0 0-1,0 1 1,1-1-1,0 1 1,1-1-1,-1 11 0,1-8-64,2 1 0,0 0 0,0-1 0,1 1-1,1-1 1,0 1 0,1-1 0,0 0-1,1 0 1,0 0 0,8 16 0,4 0-43,0-1 0,2 0 1,1-1-1,1-1 0,2-1 1,0-1-1,43 35 0,-54-49 86,0-2 0,0 1 0,0-1-1,1-1 1,0 0 0,0-1 0,1 0-1,-1-1 1,1 0 0,0-1 0,0 0-1,23 1 1,-18-4 87,-1 0 1,1-1-1,0-1 0,-1-1 0,1 0 1,-1-1-1,0-1 0,28-12 0,-33 11-34,0 0 0,0-1 0,-1 0-1,0-1 1,0 0 0,-1-1 0,0 0 0,0-1-1,-1 0 1,-1 0 0,1-1 0,6-12-1,-9 12 9,-2 0 0,1 0 0,-1 0-1,-1 0 1,0 0 0,0-1-1,-2 0 1,2-20 0,-2 5 136,-2 0-1,-7-46 1,-59-207 609,28 134-698,28 105-216,-15-74 340,23 97-602,1 0 0,0-1 0,2 0 0,1-22 0,-1 40 167,0 0 1,1 0-1,-1-1 0,0 1 0,1 0 0,-1 0 0,1 0 0,0-1 0,-1 1 0,1 0 0,0 0 0,-1 0 0,1 0 0,0 0 0,0 0 0,0 1 0,0-1 0,0 0 0,0 0 0,0 1 1,0-1-1,0 0 0,1 1 0,-1-1 0,2 0 0,3 0-1113,0-1 1,1 1 0,12-1-1,-17 1 850,31 1-3787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11.6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7 215 8900,'0'0'158,"-1"-1"-1,1 1 1,-1-1 0,1 0 0,-1 0-1,1 1 1,-1-1 0,1 0-1,-1 0 1,1 0 0,0 0 0,0 1-1,-1-1 1,1 0 0,0 0-1,0 0 1,0-1 0,0 2-69,1-1 0,0 1 1,0 0-1,-1 0 1,1-1-1,0 1 0,0 0 1,-1 0-1,1 0 0,0 0 1,0 0-1,-1 0 0,1 0 1,0 0-1,0 0 1,1 1-1,-2-1-50,49 10-513,32 5-21,-29-9-234,0-3 0,1-2 0,-1-2 0,65-10 0,-76 5 72,0-3 1,-1-1-1,0-2 1,0-1-1,67-34 1,-86 35 448,17-7-480,0-3-1,39-29 0,-55 31-1781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12.0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10437,'10'5'3281,"3"-2"-1872,3-3 1248,7 0-1969,11 9-559,4 9-145,6 10 0,-1 5-81,-2 14-127,-8 3-240,-7 8-368,-20 8-401,-4 4-720,-2 2-688,-12 5 64,-7 2-1089,-5-14-1216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12.4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4 148 6483,'-4'-15'5614,"8"13"-3531,3 8-1624,8 8-441,-1 2 1,0 0-1,11 18 0,31 56-367,-39-62 134,10 18-713,-1 0 1,37 99-1,-62-143 1004,-1 1 1,1-1-1,1 1 0,-1-1 0,0 1 1,3 2-1,-4-4-40,0-1-1,1 0 1,-1 0 0,0 0 0,0 1 0,0-1 0,1 0-1,-1 0 1,0 0 0,0 0 0,1 1 0,-1-1 0,0 0-1,0 0 1,1 0 0,-1 0 0,0 0 0,0 0-1,1 0 1,-1 0 0,0 0 0,1 0 0,-1 0 0,0 0-1,0 0 1,1 0 0,0-1 27,-1 1 1,1 0-1,-1-1 0,1 1 0,0-1 1,-1 1-1,1-1 0,-1 0 0,0 1 1,1-1-1,-1 0 0,1 1 1,-1-1-1,0 0 0,1 0 0,17-49 1171,13-57-1,7-19-1280,-25 90 51,2-8-54,2 0 1,2 2-1,32-55 0,-49 94 16,0 0 0,0 0 0,0 0 0,1 1 0,0-1 0,-1 1 0,1 0-1,0-1 1,0 1 0,0 0 0,1 1 0,-1-1 0,0 1 0,1-1 0,-1 1-1,7-1 1,-7 1-231,0 1-1,-1 0 0,1-1 0,0 2 0,0-1 1,0 0-1,0 0 0,-1 1 0,5 1 0,-5-1-317,1 0-1,0 0 1,-1 0-1,0 1 0,1-1 1,-1 1-1,0-1 0,1 1 1,-1 0-1,2 3 1,6 6-5863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12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404 169 11349,'-7'-11'2902,"4"8"-2329,1-1 0,0 1 0,-1 0 0,0 0 0,-3-3 0,5 5-601,-1 0-1,1 0 1,-1 0-1,0 0 0,1 0 1,-1 0-1,0 1 1,0-1-1,0 1 0,1-1 1,-1 1-1,0 0 1,0 0-1,0 0 0,-2 0 1,-13 1-484,0 1 1,0 1-1,0 0 0,0 1 1,1 1-1,0 0 0,0 2 1,0 0-1,1 0 0,0 2 1,0-1-1,-24 21 0,29-21 421,0 1 0,1 0-1,0 1 1,0 0-1,1 1 1,1 0-1,0 0 1,0 0 0,1 1-1,0 0 1,1 0-1,0 1 1,1-1-1,1 1 1,0 0 0,1 0-1,-1 15 1,2-13 113,0-1 1,1 0-1,1 1 1,5 25 0,-5-36 38,0-1 1,0 1 0,0-1 0,0 0-1,1 1 1,0-1 0,-1 0 0,1 0-1,0 0 1,1 0 0,-1 0 0,0 0-1,1 0 1,0-1 0,-1 1 0,1-1-1,0 0 1,0 0 0,1 0 0,-1 0-1,0-1 1,1 1 0,-1-1 0,5 1 0,4 0 142,-1 0 1,0-1 0,1-1 0,-1 0-1,0-1 1,1 0 0,-1 0 0,0-1-1,0-1 1,0 0 0,0-1 0,0 0-1,-1 0 1,0-1 0,16-10 0,-17 9-161,-1-1 0,0 0 0,-1 0 1,0-1-1,0 0 0,0 0 1,-1 0-1,-1-1 0,1 0 0,-1 0 1,-1-1-1,1 1 0,4-21 0,1-8 41,-2-1 0,5-52-1,-10 63-56,13-102-28,-15 123-88,-3 10-63,-2 11-10,2 0 97,1 0-1,1 0 0,0 0 1,1 0-1,0 0 0,1-1 1,1 1-1,0 0 0,0-1 1,2 0-1,0 0 1,7 14-1,-9-21 46,1 0 0,0 0 0,1-1-1,-1 1 1,1-1 0,0-1 0,0 1 0,1 0 0,-1-1 0,1 0 0,0-1 0,0 1 0,0-1 0,1 0-1,-1-1 1,1 1 0,7 1 0,4 0 26,1-1 0,-1 0 0,1-1 0,0-1 0,23-2 0,-27 1 39,1-2 0,-1 0 0,-1-1-1,1-1 1,0 0 0,-1-1-1,0 0 1,0-1 0,0-1 0,17-10-1,-24 12-9,0-1-1,0 1 0,0-1 1,-1 0-1,1-1 0,-2 1 0,1-1 1,-1-1-1,0 1 0,0-1 1,-1 1-1,0-1 0,0-1 1,-1 1-1,0 0 0,-1-1 1,1 0-1,1-15 0,-3 10-5,0 0-1,-1 0 0,-1 0 1,0 1-1,-1-1 0,0 0 1,-1 1-1,0-1 0,-11-24 1,13 36-34,0 1 1,0-1 0,0 1 0,0 0-1,0-1 1,0 1 0,0 0 0,-1 0-1,1 0 1,0 0 0,-1 0 0,1 0-1,-1 1 1,1-1 0,-1 0 0,1 1-1,-1-1 1,0 1 0,1-1-1,-1 1 1,1 0 0,-1 0 0,0 0-1,0 0 1,1 0 0,-1 0 0,0 0-1,1 0 1,-1 1 0,-2 0 0,1 0-11,1-1 0,0 1 1,-1 0-1,1 0 1,0 0-1,0 0 0,0 0 1,0 1-1,0-1 1,0 1-1,0-1 0,1 1 1,-1-1-1,0 1 1,1 0-1,0 0 1,-1 0-1,1 0 0,0 0 1,0 0-1,-2 5 1,-1 21-59,0 1 0,2 0 1,2 0-1,0 0 1,8 48-1,-4-55 67,1 0 0,1 0 0,17 41 0,-11-33 9,-10-26 10,-1 1 1,0-1-1,0 0 1,-1 0-1,1 0 1,-1 1-1,0-1 0,0 0 1,0 1-1,-1-1 1,0 0-1,1 0 1,-1 0-1,-1 0 0,-1 5 1,1-3-293,-1-1 0,0 1-1,0-1 1,-1 0 0,1 0 0,-1 0 0,0 0 0,0-1 0,-8 7 0,9-18-4335,2-4-2073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13.2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85 7523,'-8'15'7577,"4"4"-5257,5 22-3855,0-24 2228,3 66-682,0-24-386,-8 113 0,-3-121-134,-1-1-1,-21 66 1,18-78 322,6-15 286,-2-2 1,-1 1-1,-16 34 0,21-51 577,4-5-28,4-11-430,-3-3-309,-1 1 0,0-15-1,0-9-58,3-18 27,17-150 780,18 21 167,-29 148-661,2 2 1,1-1-1,19-34 1,-25 56-118,0 0 1,1 1 0,1 0-1,0 1 1,0 0 0,1 0-1,1 1 1,15-12 0,-20 17-35,1 1 1,-1 0-1,1 0 1,0 1-1,0 0 1,0 0-1,0 1 1,0 0-1,1 0 1,-1 0 0,1 1-1,-1 0 1,1 1-1,0 0 1,-1 0-1,1 0 1,13 4-1,-15-3-48,-1 1-1,0-1 1,0 1-1,0 1 1,0-1 0,-1 1-1,1 0 1,-1 0-1,1 0 1,-1 1-1,0-1 1,0 1-1,0 0 1,-1 0-1,0 0 1,1 1-1,-1-1 1,-1 1-1,1 0 1,-1 0-1,0 0 1,3 10 0,-3-9-73,0 1 0,-1 0 0,0 0 0,-1 0 0,1-1 0,-1 1 0,0 0 1,-1 0-1,0 0 0,0 0 0,0 0 0,-1-1 0,0 1 0,0 0 0,-1-1 1,0 0-1,-6 11 0,-16 15-356,-1-1 0,-2-1 1,-46 39-1,54-51 291,0 1-109,-29 18 1,41-31-302,0-1 1,-1 0-1,0 0 0,0-1 1,-1 0-1,-17 4 1,27-8 493,-1 1 0,1-1 1,0 0-1,-1 0 0,1 0 1,0 0-1,-1 0 0,1 0 1,-1 0-1,1 0 1,0 0-1,-1 0 0,1 0 1,-1 0-1,1 0 0,0 0 1,-1 0-1,1 0 0,0 0 1,-1-1-1,1 1 0,0 0 1,-1 0-1,1 0 0,0-1 1,-1 1-1,1 0 0,0 0 1,-1-1-1,1 1 1,0 0-1,0-1 0,0 1 1,-1 0-1,1-1 0,0 1 1,0 0-1,0-1 0,0 1 1,-1 0-1,1-1 0,0 1 1,0-1-1,0 1 0,0 0 1,0-1-1,0 1 0,0-1 1,0 1-1,0 0 0,0-1 1,1 0-1,-2-15-3973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13.8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214 898 3922,'0'-2'602,"0"-1"-1,0 0 1,-1 0 0,1 1 0,-1-1 0,0 0 0,0 1-1,0-1 1,0 1 0,0-1 0,0 1 0,-1-1-1,-1-2 1,0 2-353,1 0 0,-1 1 0,0-1 0,0 1 0,0-1 0,0 1 0,0 0 0,0 0 0,-5-1 0,4 1-266,0 0 0,0 1 0,0 0 1,0 0-1,0 0 0,0 1 0,0-1 0,0 1 0,0 0 0,0 0 0,0 0 0,0 0 0,0 1 0,0 0 1,0 0-1,0 0 0,0 0 0,-7 4 0,4-1-7,1 0-1,1 0 1,-1 0-1,1 1 1,0-1 0,0 1-1,0 1 1,0-1 0,1 1-1,0 0 1,0 0-1,1 0 1,0 0 0,0 1-1,0-1 1,1 1-1,-1 0 1,2 0 0,-1-1-1,1 1 1,0 0 0,1 1-1,-1-1 1,1 0-1,1 0 1,-1 0 0,1 0-1,1 0 1,-1 0 0,1 0-1,0-1 1,1 1-1,0-1 1,0 1 0,5 8-1,-4-10 23,-1 0-1,1 0 1,0 0-1,1 0 1,7 6-1,-11-10 10,0 0 0,0 0 0,0-1 0,0 1 0,0 0 1,1-1-1,-1 1 0,0-1 0,0 0 0,0 1 0,1-1 0,-1 0 0,0 0 0,0 0 0,0 0 0,1 0 1,-1 0-1,0 0 0,0 0 0,1 0 0,-1 0 0,0-1 0,0 1 0,0-1 0,1 1 0,-1-1 1,0 1-1,0-1 0,0 1 0,0-1 0,0 0 0,0 0 0,0 0 0,0 1 0,1-3 0,1 0 18,8-9 92,18-24 0,-26 31-103,-1 0 0,1 0 0,-1 0 0,1 0 0,-1 0-1,-1 0 1,1-1 0,-1 1 0,1-7 0,-1-21 48,2-10-63,-4 55-123,0 1-1,1-1 0,0 1 1,1-1-1,3 18 0,19 69-117,-20-90 191,0 0-1,0 0 1,1 0-1,10 17 1,-12-23 37,0 0 0,0 0 1,1 0-1,-1-1 0,1 1 0,0-1 1,-1 1-1,1-1 0,0 0 1,1 0-1,-1 0 0,0-1 0,0 1 1,1-1-1,-1 0 0,5 1 1,4 1 38,0-2 0,1 0 0,-1 0 0,0-1 0,0-1 1,0 0-1,15-3 0,-9 0 117,0-1 0,-1-1 1,1-1-1,18-10 0,0-3 234,-2-1 0,-1-2 1,50-45-1,-64 51-322,0-1 1,-1-1 0,-1-1-1,-1 0 1,-1-2 0,-1 1 0,-1-2-1,-1 0 1,-1 0 0,0-1-1,-2 0 1,-1-1 0,5-28-1,16-129 91,3-8 156,-28 166-238,0 1-1,-1-1 1,-1 1 0,-1-1-1,-2 0 1,0 1 0,-6-32-1,6 48-60,-1-1 0,0 1 0,-1-1 0,1 1 0,-1 0 0,0 0 0,-1 0 0,0 0 0,0 0 0,-1 1 0,-8-11 0,12 16-11,0 1 0,1-1 0,-1 0 0,0 0 0,1 0 0,-1 1 0,0-1 0,0 0-1,1 1 1,-1-1 0,0 1 0,0-1 0,0 1 0,0-1 0,0 1 0,0 0 0,0-1-1,0 1 1,0 0 0,0 0 0,0 0 0,0 0 0,0 0 0,0 0 0,0 0-1,0 0 1,0 0 0,0 0 0,0 1 0,0-1 0,0 0 0,0 1 0,0-1 0,0 1-1,0-1 1,0 1 0,0-1 0,0 1 0,1 0 0,-1-1 0,0 1 0,0 0 0,1 0-1,-1-1 1,-1 3 0,-2 3-37,1 1 0,-1-1 0,1 1 0,0 0-1,-1 7 1,4-14 46,-13 43-239,-13 76 1,5 49-864,4 92-2404,17-1-4127,3-196 4037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8T10:02:12.8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1765 15437 728 0,'-176'7'275'16,"106"43"-207"0,-5 24-6-16,-9 7-11 15,-4 17-14-15,-5 12-14 16,10-1-19-16,8 6-4 16,16 9-20-16,12 16-9 15,9 12-11-15,13 4 2 0,16-1 17 16,7-8 9-16,24 3 16 15,10-3 7-15,24 8 0 16,8-10 2-16,24-23 7 0,11-12 0 16,14-48 20-16,2-17 12 15,-6-36 32-15,-3-16 9 16,-4-29 11-16,-3-14-2 16,10-20-27-16,-5-13-8 15,11-28-22 1,-2-18-12-16,-16-25-18 15,-6-10-3-15,-24-15-12 16,-17 0 0-16,-25-21 0 16,-23 1-1-16,-36 4-2 15,-18 5 2-15,-33 28-1 16,-22 17 0-16,-42 43 3 16,-16 35-1-16,-32 83-23 0,-15 43-34 0,-18 89-117 15,-17 31-86-15</inkml:trace>
  <inkml:trace contextRef="#ctx0" brushRef="#br0" timeOffset="37456.68">5176 16497 673 0,'-29'2'263'0,"22"-6"-177"0,16-5-22 16,31-10-18-16,22-1-3 16,19-2 1-16,9 3 2 15,7 1 10-15,5-2 8 16,20 13 3-16,16-6 2 16,29 6-13-16,14 7-8 15,21-4-14-15,14-1-4 16,11 10-3-16,12 6-4 0,14 2-2 15,0 5-5-15,16 3-4 16,16-1-2-16,11 0-6 16,12-8 1-16,13-6-6 15,-2-6-9-15,6-9-34 16,-17 3-32-16,-26 1-92 16,-9-9-270-16,-60-22 299 15</inkml:trace>
  <inkml:trace contextRef="#ctx0" brushRef="#br0" timeOffset="38174.65">6473 17748 1010 0,'132'3'381'0,"-33"-17"-282"15,41 1-49-15,23-1-10 16,49-4-9-16,24-7-5 16,50-2-16-16,27-2 1 15,41-8-8-15,20-3-1 16,25-5 1-16,6 11-4 0,-5 7-2 15,-7 20-6-15,-15 20-32 16,-3 19-34-16,-31 34 8 16,-35 3 27-16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14.2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135 812 480,'0'-3'336,"-1"-10"-1152</inkml:trace>
  <inkml:trace contextRef="#ctx0" brushRef="#br0" timeOffset="1">0 28 4194,'2'-14'4130,"-1"4"-2305,7 7 336,9 3-112,10 3-1585,6 6-272,11 7-400,18 0-465,4 8-1456,10-1 865,3-2-1825,3-9-4563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14.9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0 340 4978,'49'-8'3925,"31"-5"-1900,304 4-1153,-155 7-797,300-39 53,-5-45 21,-143-7-869,-322 78-221,-32 9-344,0-1 0,0-1 0,-1-1 0,34-18 0,-39 11-2781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15.5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437 73 8532,'3'-13'2114,"-3"11"-1850,0-1 1,1 0-1,-1 1 0,1-1 1,0 1-1,-1 0 0,1-1 1,0 1-1,1-1 1,-1 1-1,0 0 0,1 0 1,-1 0-1,1 0 0,-1 0 1,1 0-1,3-2 0,0 1-248,1 1 0,-1-1 0,1 1 0,0 1 0,-1-1 0,1 1 0,0 0 0,0 0 0,0 1 0,0 0 0,8 0 0,-5 1-135,-1 0 0,1 0 0,-1 1 0,1 0 0,-1 1 0,0 0 0,10 5 0,-17-8 50,1 1-1,0 0 1,-1 1-1,0-1 1,1 0-1,-1 0 1,0 0-1,1 1 1,-1-1-1,0 1 1,0-1-1,0 1 1,0-1-1,0 1 1,-1 0 0,1-1-1,0 1 1,-1 0-1,1 0 1,-1-1-1,0 1 1,1 0-1,-1 0 1,0 0-1,0 2 1,-1-1-11,1 0 0,-1-1 0,1 1 0,-1 0 0,0 0 0,0-1 0,0 1 0,0 0 0,0-1-1,-1 1 1,1-1 0,-1 1 0,0-1 0,1 0 0,-5 4 0,-21 15 279,-1-1-1,-1-2 0,-55 27 0,-31 19 506,61-26-548,-52 46 0,3-2-143,83-67-21,13-10 2,1 0-1,0 0 1,-8 9 0,12-12 0,0 1-1,0 0 1,1-1 0,-1 1 0,1 0-1,0 0 1,-1 0 0,1 0 0,0 0-1,1 0 1,-1 0 0,0 4 0,1-4 3,0 0 0,0-1 0,0 1 1,0 0-1,1 0 0,-1-1 0,1 1 0,0 0 1,-1-1-1,1 1 0,1-1 0,-1 1 1,0-1-1,0 1 0,1-1 0,0 0 0,-1 0 1,1 0-1,0 0 0,0 0 0,0 0 0,0 0 1,0 0-1,3 1 0,5 3 99,1-1 0,-1 0 0,1-1 1,15 5-1,-23-8-67,65 18 1037,110 15 0,-34-8-399,-22 5-473,164 64 1,-242-81-114,-42-14-53,1 1 0,0-1 0,-1 1 0,1-1 0,0 0 0,0 0-1,-1 0 1,1 0 0,0-1 0,-1 1 0,1-1 0,0 0 0,4-1 0,-6 1 7,0-1 0,0 1-1,0 0 1,0 0 0,-1-1-1,1 1 1,0 0 0,-1-1 0,1 1-1,-1 0 1,1-1 0,-1 1-1,1-1 1,-1 1 0,0-1-1,0 1 1,0-1 0,0 0 0,0-1-1,-1-3 68,1 0-1,-1 0 0,0 1 1,-1-7-1,-8-15 312,-26-47 0,2 4-217,-2-26-192,4-2 1,-24-125-1,54 212-208,-1-4 77,-1-1 0,0 1 0,-9-21 0,11 32-138,1 1 0,-1 0 0,0 0 0,0 0 0,0 0 0,0 0 0,0 0 0,-1 1 0,1-1 0,-1 1 0,0-1 0,1 1 0,-1 0 0,0 0 0,-1 0-1,1 1 1,0-1 0,0 1 0,-1 0 0,-5-2 0,-16 1-3606,-7 1-5581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17.3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150 187 8564,'-1'-13'1669,"2"-12"1433,-1 25-3013,0-1 0,0 0 0,0 0-1,0 1 1,0-1 0,1 0-1,-1 1 1,0-1 0,0 1-1,1-1 1,-1 0 0,1 1-1,-1-1 1,0 1 0,1-1-1,-1 1 1,1-1 0,-1 1-1,1-1 1,0 1 0,-1-1-1,1 1 1,-1 0 0,1-1 0,0 1-1,0-1 1,0 1-92,0 1-1,0-1 1,0 0 0,0 0-1,0 0 1,0 0 0,-1 1-1,1-1 1,0 0 0,0 1-1,0-1 1,-1 1 0,1-1-1,0 1 1,0-1 0,-1 1-1,1-1 1,0 1 0,-1 0-1,1-1 1,-1 1 0,1 0 0,-1-1-1,1 1 1,-1 0 0,0 0-1,1 0 1,-1 0 0,0-1-1,1 3 1,0 2-23,1 0-1,-1 0 1,0 0-1,1 5 1,-1 19-55,-1 1 0,-1-1 1,-1 0-1,-2-1 0,-7 32 0,-5 0-133,-31 78 1,25-83 87,-23 67-60,34-87 252,-12 64 1,21-91 134,-1-9 194,3 0-363,-1 0 1,1 0 0,0 0 0,-1 0 0,1 0 0,0 0 0,0 0 0,0 0 0,0 0 0,0 0 0,0 0 0,0 0-1,1-1 1,10-47 531,64-262 185,-55 243-773,2 0 0,4 2 0,53-99 0,-70 148 6,2 0 0,0 1 0,0 0 0,2 1 0,18-18 0,-25 28 18,0-1 1,1 1-1,0 0 1,0 1-1,0 0 1,13-5-1,-15 7 6,0 0 0,-1 1 0,1 0 0,0 0 0,0 0 1,0 1-1,1 0 0,-1 0 0,0 0 0,0 0 0,9 3 0,-9-2-4,1 1 0,-1 1 0,1-1 0,-1 1 0,0 0 0,0 0 0,0 0 0,-1 1 0,1 0 0,-1 0 0,0 0 0,0 0 0,6 9 0,3 6-24,-1 1 0,12 24 1,-22-39 15,29 65-34,42 139-1,-28-70 42,-43-132 13,3 7-9,0 0 1,8 13 0,-11-24 18,-1 0 1,1 0 0,0 0 0,0-1 0,0 1-1,0-1 1,0 0 0,1 1 0,-1-1-1,1 0 1,-1 0 0,1-1 0,0 1 0,0 0-1,3 1 1,-5-3 10,0 0-1,0 0 1,0 0 0,0 0-1,0 0 1,0 0-1,0 0 1,0 0 0,0-1-1,0 1 1,0 0 0,0 0-1,0-1 1,0 1-1,0-1 1,0 1 0,0-1-1,0 1 1,0-1-1,-1 0 1,1 1 0,0-1-1,0 0 1,-1 0 0,1 1-1,-1-1 1,1 0-1,0 0 1,-1 0 0,0 0-1,1-1 1,1-2 83,0-1-1,0 0 1,0 1 0,-1-1 0,2-6-1,-1-20 82,0 1-1,-2 0 0,-5-43 1,0-17-190,5 27-870,2 0 1,22-124-1,-18 149-2813,-22 49-5469,0 12 4976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18.7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1257 5859,'7'-1'1664,"0"0"1,0 0 0,0 0-1,0-1 1,11-4 0,-10 3-913,0 1 1,0 0-1,16-3 1,29 5-1062,10-2-903,-43 1 628,-15 2 330,0-1 0,0-1 0,0 1 0,0-1 0,1 0 0,-1 0-1,0 0 1,9-4 0,-10 1 36,1 0-1,0 1 1,-1-1-1,0-1 1,0 1-1,0-1 1,0 0-1,-1 0 1,0 0-1,5-10 1,1-5-96,9-33 1,-8 23 859,-2-2 0,4-32 0,-11 52-337,0 1-1,0 0 1,-1-1-1,-1 1 1,0 0 0,0-1-1,-1 1 1,-1 0-1,-4-15 1,5 21-233,0 1-1,0-1 1,-1 1 0,1 0-1,-1-1 1,0 1 0,0 1 0,0-1-1,-1 0 1,0 1 0,1-1-1,-1 1 1,0 0 0,0 1 0,-1-1-1,1 0 1,-1 1 0,1 0-1,-1 0 1,0 1 0,-7-2-1,5 1-47,-1 2-1,0-1 0,1 1 0,-1 0 0,0 1 0,1-1 0,-1 2 0,1-1 0,0 1 0,-1 0 0,1 1 0,0-1 0,-12 7 1,4 0 32,1 0 1,0 1 0,0 0 0,1 1 0,0 0 0,1 1-1,0 0 1,1 1 0,1 1 0,0 0 0,0 0 0,2 1 0,-10 20-1,10-16 14,1 2 0,1-1-1,0 1 1,2 0 0,0 0-1,2 0 1,0 0 0,1 0-1,1 1 1,4 24 0,-3-38 37,0 0 1,1 0-1,0 0 1,0-1-1,1 1 0,-1-1 1,7 10-1,-7-14 19,0 1-1,0-1 0,0 0 0,1 0 1,-1 0-1,1-1 0,0 1 1,0-1-1,0 1 0,0-1 1,0 0-1,0 0 0,1 0 1,-1-1-1,1 1 0,6 1 0,2-1 129,-1-1-1,1 0 0,0-1 0,0 0 0,-1-1 0,1 0 0,0-1 0,13-3 0,-2-2 91,1 0 0,-1-2-1,-1 0 1,0-2 0,0 0-1,35-26 1,-12 3 281,74-72-1,-94 80-404,0 0-1,-1-2 1,-2-1 0,-1 0 0,-2-2-1,0 0 1,15-38 0,-9 0-44,-2-1 1,-4 0 0,-2-2-1,13-141 1,-27 166-83,-5-61 1,2 107-4,0 1-1,0-1 1,0 0-1,0 1 1,0-1-1,0 0 1,0 1-1,-1-1 1,1 1-1,0-1 1,0 1 0,0-1-1,-1 0 1,1 1-1,0-1 1,-1 1-1,1-1 1,0 1-1,-1-1 1,1 1-1,-1 0 1,1-1 0,-1 1-1,1 0 1,-1-1-1,1 1 1,-1 0-1,1-1 1,-1 1-1,1 0 1,-1 0 0,0 0-1,1-1 1,-1 1-1,1 0 1,-1 0-1,0 0 1,1 0-1,-1 0 1,1 0-1,-1 0 1,0 0 0,1 0-1,-1 1 1,1-1-1,-1 0 1,0 0-1,1 1 1,-1-1-1,0 0 1,-2 2-26,0-1 0,-1 1 0,1 0 0,0 0 0,0 0 0,0 0 0,-4 5 0,-6 8-78,1 0 0,1 1-1,0 1 1,1 0 0,1 0-1,1 1 1,-7 20-1,-4 17-247,2 1-1,3 1 1,3 1-1,-8 108 1,16-36-137,4-106 406,1 0 0,1-1 0,9 33 0,-9-46 112,0-1-1,1 0 0,0 0 1,0 0-1,1 0 1,1-1-1,-1 1 1,1-1-1,1-1 0,-1 1 1,13 9-1,-13-11 69,1-1-1,0 0 0,0-1 0,0 0 0,0 0 0,1-1 1,-1 1-1,1-2 0,0 1 0,0-1 0,0 0 0,0-1 1,1 0-1,8 0 0,0 0 78,-1-2 1,1 0-1,-1-1 0,0-1 0,23-6 1,-33 7-139,0 0 1,0-1 0,-1 0-1,1 0 1,-1 0-1,0 0 1,0-1 0,0 0-1,0 0 1,0 0-1,-1-1 1,0 1 0,0-1-1,0 0 1,-1 0-1,1-1 1,2-6 0,37-97 237,-36 90-249,6-8 13,-10 12-17,-3 15-19,0 0 0,1 0 1,-1-1-1,0 1 0,0 0 0,0 0 1,0-1-1,0 1 0,-1 0 0,1-1 1,0 1-1,0 0 0,0 0 0,0-1 1,0 1-1,0 0 0,0 0 0,0-1 0,-1 1 1,1 0-1,0 0 0,0-1 0,0 1 1,0 0-1,-1 0 0,1 0 0,0-1 1,0 1-1,-1 0 0,1 0 0,0 0 1,0 0-1,-1 0 0,1 0 0,0 0 1,0-1-1,-1 1 0,1 0 0,0 0 1,0 0-1,-1 0 0,1 0 0,0 0 0,-1 0 1,1 0-1,0 0 0,0 0 0,-1 1 1,1-1-1,0 0 0,-1 0 0,0 1-16,0 1 0,-1-1 0,1 1 0,0-1 0,0 1 0,0 0 0,1-1-1,-1 1 1,0 0 0,0 3 0,-2 1-27,-4 9-7,1 0-1,1 1 0,-6 21 1,10-31 47,0 0 0,0 0 0,1 0 0,-1 0 0,1 0 1,1 0-1,-1 0 0,1 0 0,0 0 0,0 0 0,1-1 0,3 9 0,-2-6 4,1 0-1,0 0 0,0-1 0,0 0 0,1 0 0,0 0 0,1 0 0,-1-1 0,13 10 0,-15-13 18,1 0 1,-1-1-1,1 1 0,0-1 1,-1 0-1,1-1 0,0 1 0,0 0 1,1-1-1,-1 0 0,0 0 1,0 0-1,1-1 0,-1 0 0,0 1 1,0-1-1,1-1 0,-1 1 0,0-1 1,1 1-1,6-3 0,-3 0 16,-1 0 1,1-1-1,-1 0 0,0 0 0,-1 0 0,1-1 1,-1 0-1,1 0 0,-2-1 0,1 1 0,-1-1 0,1-1 1,-2 1-1,1-1 0,-1 0 0,4-8 0,6-13 31,-2-1 0,16-54-1,-23 67-71,9-34-124,-14 50 129,0 0-1,0 0 1,0-1 0,0 1-1,0 0 1,0 0-1,0 0 1,0-1 0,0 1-1,0 0 1,0 0-1,0 0 1,0-1 0,1 1-1,-1 0 1,0 0-1,0 0 1,0-1-1,0 1 1,0 0 0,0 0-1,1 0 1,-1 0-1,0 0 1,0-1 0,0 1-1,0 0 1,1 0-1,-1 0 1,0 0 0,0 0-1,0 0 1,0 0-1,1 0 1,-1 0 0,0 0-1,4 7-132,0 15-28,-4-12 115,0-1 0,-1 1 0,0-1 0,-4 12-1,3-11-34,0 1-1,0 17 1,2-24 58,0 0 0,0 0 0,1 0 1,-1-1-1,1 1 0,0 0 0,0-1 1,0 1-1,1-1 0,0 1 0,2 4 1,-2-6 16,0 0 1,0 0-1,0 0 1,0 0 0,0-1-1,0 1 1,0-1-1,1 1 1,-1-1-1,1 0 1,-1 0 0,1 0-1,-1 0 1,1 0-1,0-1 1,-1 1 0,1-1-1,0 0 1,-1 1-1,1-1 1,3-1-1,-1 1 17,1 0-1,-1-1 0,1 0 1,-1 0-1,0 0 0,1-1 1,-1 1-1,0-1 0,8-5 1,1-1 44,-1-1 1,-1-1 0,1 0 0,-2-1 0,18-19 0,-23 23-27,-1 0 1,0 0 0,-1-1-1,0 0 1,0 0-1,0 0 1,-1 0-1,0-1 1,-1 1 0,0-1-1,2-15 1,-3 12-41,0 0 1,-1 0 0,-3-24-1,3 35 12,0 1-1,0 0 0,0-1 1,0 1-1,0 0 1,0-1-1,0 1 0,0 0 1,0-1-1,0 1 0,-1 0 1,1-1-1,0 1 0,0 0 1,0-1-1,0 1 0,-1 0 1,1 0-1,0-1 0,0 1 1,0 0-1,-1 0 0,1-1 1,0 1-1,-1 0 1,1 0-1,0 0 0,0-1 1,-1 1-1,1 0 0,0 0 1,-1 0-1,1 0 0,0 0 1,-1 0-1,1 0 0,0 0 1,-1 0-1,1 0 0,0 0 1,-1 0-1,1 0 0,0 0 1,-1 0-1,1 0 1,0 0-1,-1 0 0,1 0 1,0 0-1,-1 1 0,0-1-10,0 1 0,0 0 0,0-1 0,0 1 0,1 0-1,-1 0 1,0 0 0,0 0 0,1 0 0,-1 0 0,1 0 0,-1 0-1,1 0 1,-2 2 0,1 2-34,0 1-1,0 0 1,1 1-1,0-1 1,0 0-1,0 0 0,2 12 1,1-6-69,0 0 0,8 22 1,-9-30 96,0 0 1,0 0-1,0 0 1,1-1-1,-1 1 1,1 0 0,0-1-1,0 0 1,0 0-1,1 0 1,-1 0 0,1-1-1,-1 1 1,1-1-1,0 0 1,0 0-1,0 0 1,0 0 0,0-1-1,1 0 1,7 2-1,4-1 16,0 0-1,1-2 0,-1 1 1,24-4-1,-27 1 34,0 0 0,0-1 0,0 0 0,-1-1-1,0-1 1,1 0 0,-1 0 0,-1-1 0,19-13 0,-8 3 110,-1-1-1,-1-1 1,29-32 0,-37 36-30,-1 0 1,-1 0 0,0-1-1,-2 0 1,1-1 0,6-19-1,-6 12 10,-2-1-1,-1 0 0,6-45 1,-4 7-39,39-252 306,-38 248-286,-7 50-62,0 1 0,0-1-1,2 1 1,0-1 0,8-19 0,-2 20-80,-10 14 38,0 1 0,1 0 0,-1 0 1,0 0-1,0-1 0,0 1 0,1 0 0,-1 0 0,0 0 0,0 0 0,0-1 0,1 1 1,-1 0-1,0 0 0,0 0 0,1 0 0,-1 0 0,0 0 0,0 0 0,1 0 0,-1 0 1,0 0-1,1 0 0,-1 0 0,0 0 0,0 0 0,1 0 0,-1 0 0,0 0 0,0 0 1,1 0-1,-1 0 0,0 1 0,0-1 0,1 0 0,-1 0 0,0 0 0,0 0 1,0 1-1,1-1 0,-1 0 0,0 0 0,0 0 0,0 1 0,0-1 0,0 0 0,1 0 1,-1 1-1,0-1 0,0 0 0,0 0 0,0 1 0,0-1 0,0 0 0,0 0 0,0 1 1,0-1-1,0 0 0,0 1 0,3 14-113,-1 0 1,0 1-1,-1 26 1,-1-25 83,-1 31-205,-2 0 0,-3-1 1,-1 1-1,-15 50 1,-66 182-1601,77-249 1704,-21 49 538,46-104 660,22-29 0,-30 45-1066,0 0 1,0 0-1,1 1 1,0 0-1,1 1 0,0-1 1,0 1-1,0 1 1,1 0-1,8-5 1,-10 7-24,0 1-1,0-1 1,0 1 0,0 1 0,0-1 0,0 1 0,0 0 0,1 1 0,-1 0 0,0 0 0,1 0 0,-1 1 0,0 0 0,10 3 0,-4 0-243,-1 1-1,0 0 1,0 1-1,0 0 1,0 1 0,11 9-1,1 3-3684,32 33 0,-40-34-3193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19.4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150 230 1201,'-20'-1'211,"0"-2"1,1-1 0,-1 0-1,0-1 1,-21-10-1,41 15-145,-1 0-1,1 0 0,-1 0 0,1 0 1,0 0-1,-1 0 0,1 0 0,-1-1 0,1 1 1,0 0-1,-1 0 0,1 0 0,0-1 0,-1 1 1,1 0-1,0-1 0,-1 1 0,1 0 0,0-1 1,0 1-1,-1 0 0,1-1 0,0 1 0,0 0 1,0-1-1,-1 1 0,1-1 0,0 1 0,0-1 1,0 1-1,0 0 0,0-1 0,0 1 1,0-1-1,0 1 0,0-1 0,0 1 0,0 0 1,0-1-1,0 1 0,1-1 0,-1 1 0,0 0 1,0-1-1,0 1 0,0-1 0,1 1 0,-1 0 1,0-1-1,0 1 0,1 0 0,0-1 0,1-1 356,0 0 0,0 0 0,0 0 0,1 1 0,-1-1 0,6-2 0,7 0 472,0-1-1,0 2 1,1 0-1,29-2 1,-23 3-377,266-19 2547,-61 6-2349,-149 8-596,187-19-70,-252 24-116,172-27-2887,-102 10-2021,-82 19 4665,0 0-1,1-1 1,-1 1-1,0-1 1,1 1-1,-1-1 1,0 1-1,0-1 1,1 0-1,-1 1 1,0-1-1,2-2 1,-3 2-168,1 0 0,-1 0 0,1 0 0,-1 0 0,0 0 0,0 0 0,1-1 1,-1 1-1,0 0 0,0 0 0,0-2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19.9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194 112 10069,'-1'-3'675,"0"0"0,1 0 0,-1 0 0,1 0 0,-1-1 0,1 1 1,0 0-1,0 0 0,2-5 0,-2 5-560,1 0-1,0 0 0,0 1 1,0-1-1,0 1 1,0-1-1,0 1 1,1-1-1,0 1 1,-1 0-1,1-1 1,0 1-1,0 0 1,0 0-1,0 0 1,0 1-1,4-3 1,4-1-236,1 0 0,0 1 1,1 0-1,-1 0 1,1 2-1,-1-1 1,1 1-1,0 1 0,21 0 1,-33 1 77,1 0 0,-1 0 0,1 0 0,-1 0 0,1 0 0,-1 0 0,1 0 0,-1 0 0,1 0 0,-1 0 0,1 0 0,-1 0 0,1 1 0,-1-1 0,1 0 0,-1 0 0,1 0 0,-1 1 0,1-1 0,-1 0 0,0 1 0,1-1 0,-1 0 0,1 1 0,-1-1 0,0 0 0,0 1 0,1-1 0,-1 1 0,1 0 0,-1 0-17,0 0 0,-1 0-1,1 0 1,0 0 0,0 0-1,0 0 1,0-1-1,-1 1 1,1 0 0,-1 0-1,1 0 1,0 0-1,-1 0 1,0 1 0,-4 4-163,-1 1 1,-9 8-1,15-14 226,-51 49-8,-73 96-1,94-104 41,2 1 0,1 1-1,-21 51 1,46-91-33,-5 11 5,1 1 1,-6 19-1,11-30-8,0 0 1,0 1-1,0-1 0,1 0 1,0 1-1,0-1 0,0 1 1,1-1-1,0 0 0,0 1 1,2 4-1,0 0-7,1-1 0,1 0 0,0 0-1,0-1 1,0 1 0,1-1 0,1 0 0,-1-1-1,1 1 1,11 8 0,9 5-21,51 30 0,-52-35 22,12 8 142,1-2-1,2-1 1,0-3-1,85 27 1,-112-41-63,0-2 0,0 1 0,0-2 1,0 0-1,20-1 0,-29 0-48,0-1 0,-1 1 0,1-1 0,0 0 0,-1 0 0,1 0 0,-1-1 0,1 1 0,-1-1 0,0 0 0,0-1 0,0 1 0,0-1-1,0 0 1,0 0 0,-1 0 0,1 0 0,-1 0 0,5-7 0,-6 5 15,0 0-1,0 1 1,0-1-1,-1 0 1,1 0-1,-1 0 1,-1 0 0,1 0-1,-1 0 1,0 0-1,0 0 1,0 0-1,-2-8 1,1 3 47,-1 0 1,-1 0 0,0 1-1,0-1 1,-9-17-1,-21-27 425,-67-84 1,32 47-318,47 61-196,-22-42 1,37 60-370,0 0-1,1 0 0,1-1 1,0 1-1,1-1 1,-4-25-1,7 36 135,0-7-1658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20.5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177 265 9909,'-7'-13'1221,"0"0"1,-1 1 0,0-1-1,-12-12 1,10 14-1105,0 1-1,-1-1 1,0 2-1,-15-11 1,24 19-131,0 0 1,0 0 0,0 0-1,-1 0 1,1 1 0,0-1-1,0 0 1,0 1 0,-1 0-1,1-1 1,0 1 0,-4 0-1,5 0 0,0 0-1,0 1 0,0-1 0,0 0 1,0 0-1,0 0 0,0 1 1,0-1-1,0 1 0,0-1 0,0 1 1,0-1-1,0 1 0,0-1 1,1 1-1,-1 0 0,0-1 0,0 1 1,1 0-1,-1 0 0,0 0 0,1-1 1,-1 1-1,1 0 0,-1 0 1,1 0-1,0 0 0,-1 0 0,1 0 1,0 2-1,-2 19-76,1 0-1,1 0 1,1 0-1,1 0 1,5 23 0,2 23 39,-5-24 111,-3 1 0,-2 0 0,-2-1 1,-16 86-1,18-119 153,1-10-199,0-1 0,-1 0 0,1 0-1,0 0 1,0 1 0,0-1 0,0 0-1,0 0 1,0 0 0,0 1 0,0-1-1,0 0 1,0 0 0,0 0 0,0 1 0,0-1-1,0 0 1,0 0 0,0 0 0,0 1-1,0-1 1,0 0 0,1 0 0,-1 0-1,0 1 1,0-1 0,0 0 0,0 0-1,0 0 1,0 0 0,1 0 0,-1 1-1,0-1 1,0 0 0,0 0 0,0 0-1,1 0 1,-1 0 0,0 0 0,0 0-1,0 1 1,1-1 0,-1 0 0,0-8 795,2-6-338,1 0 1,8-24-1,-3 10-211,3-12-219,3 1 0,1 0 0,2 1 0,1 1 0,2 1 0,1 0 0,2 2 0,2 1 0,1 0 0,1 2 0,2 1 0,1 1 0,60-44 0,-78 65-52,0 1-1,1-1 1,0 2-1,0 0 1,0 0-1,1 2 1,-1-1-1,1 2 1,19-3-1,-24 5 2,0 0 0,1 1 0,-1 1 0,0-1 0,1 2 0,-1-1 0,0 1 0,0 0 0,0 1 0,-1 0 0,1 1 0,0 0 0,-1 0 0,0 1 0,10 6 0,-12-6-60,0 0 1,0 0-1,0 1 1,-1-1-1,0 1 1,0 0-1,0 1 1,-1-1-1,0 1 1,0 0-1,0 0 1,-1 0-1,0 0 1,-1 1-1,1-1 1,-1 1-1,-1 0 1,0-1-1,0 1 1,0 8-1,-1 3-166,-1 0 0,-1 0 0,-1 0 0,-1 0-1,0-1 1,-1 1 0,-12 26 0,4-16 17,-2-1 0,0-1 0,-35 45 0,33-51 197,-2-1 0,0-1-1,-1 0 1,-1-2 0,-38 25 0,39-30 62,-1-1-1,-1 0 1,1-2-1,-1 0 1,-1-2 0,0-1-1,0 0 1,0-2-1,0 0 1,-1-2 0,0 0-1,-46-4 1,62 1-194,1 0 0,0 0 1,-1 0-1,1-1 1,0 0-1,0-1 0,0 1 1,1-1-1,-1-1 0,-7-4 1,10 5-178,0 0 0,1 0-1,-1 0 1,1-1 0,0 1 0,0-1 0,0 0 0,0 0-1,1 0 1,-1 0 0,1 0 0,0-1 0,0 1 0,1-1 0,-1 0-1,0-8 1,0-28-3509,4-4-252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21.6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368 963 8628,'5'0'942,"-1"-1"0,0 1 0,0-1 0,0 0 0,0 0 1,7-3-1,-10 4-876,0 0 0,0 0 1,-1-1-1,1 1 1,0 0-1,0-1 0,-1 1 1,1-1-1,0 1 1,-1-1-1,1 1 0,-1-1 1,1 1-1,0-1 0,-1 0 1,0 1-1,1-1 1,-1 0-1,1 0 0,-1 1 1,0-1-1,1 0 1,-1 0-1,0 0 0,0 1 1,1-1-1,-1 0 0,0 0 1,0 0-1,0 1 1,0-1-1,0 0 0,0 0 1,-1 0-1,1 0 1,0 1-1,0-1 0,-1 0 1,1 0-1,0 1 0,-1-3 1,0 2-95,0 0 1,0 0-1,-1-1 0,1 1 0,0 0 1,0 0-1,0 0 0,-1 0 1,1 1-1,-1-1 0,1 0 1,0 0-1,-1 1 0,0-1 1,1 1-1,-1-1 0,1 1 1,-4 0-1,-32-2-520,27 2 387,-3 1 5,0 0 1,1 0 0,-1 1 0,0 1-1,1 0 1,-1 1 0,1 0 0,-16 9 0,7-2 44,1 1 1,1 0 0,-33 28 0,42-31 89,0 1 1,0 0 0,1 1 0,1-1-1,0 2 1,-13 21 0,17-26 8,1 1 0,0-1 1,0 1-1,1-1 0,0 1 0,0 0 0,1 0 1,0 0-1,0 0 0,0 0 0,1 0 0,1 0 1,1 8-1,-2-14 7,0 0 1,1-1-1,-1 1 1,1 0 0,-1-1-1,1 1 1,0-1-1,0 1 1,0-1 0,-1 0-1,1 1 1,1-1-1,-1 0 1,0 1 0,0-1-1,0 0 1,1 0-1,-1 0 1,3 1 0,-1-1-1,0 1 1,0-1-1,0-1 1,0 1-1,0 0 1,0-1-1,0 1 1,1-1-1,5 0 1,-1-1 5,1 0 0,-1-1 0,1 0 0,-1 0 0,1-1 0,14-6 0,-5-2 96,0-1 1,-1 0-1,0-2 0,-1 0 0,0 0 0,-2-1 0,1-1 0,-2-1 0,23-35 0,-18 22 37,-4 9-43,11-24-1,-18 29-70,-2 5-27,0-1 0,1 1 0,0 1 0,0-1 0,1 1 0,11-13 0,-17 22-5,1 1 0,-1-1 0,0 0 1,1 0-1,-1 0 0,0 1 0,1-1 0,-1 0 0,1 1 1,-1 0-1,1-1 0,-1 1 0,1 0 0,-1 0 0,1 0 1,-1-1-1,1 2 0,0-1 0,-1 0 0,1 0 0,-1 0 1,1 1-1,-1-1 0,1 1 0,-1-1 0,1 1 0,-1 0 1,0 0-1,1-1 0,1 3 0,3 1-35,0 1 0,0 0-1,-1 0 1,8 10 0,16 20-66,-16-18 75,0-1 0,24 21-1,-32-33 49,0 0 0,0 0 0,1 0 0,0-1 0,-1 0 0,1 0 0,0 0 0,0-1 0,1 0-1,-1 0 1,0-1 0,9 2 0,-5-2 69,-1 0-1,1-1 1,-1 0-1,1 0 0,-1-1 1,0-1-1,1 1 1,-1-1-1,0-1 1,0 0-1,0 0 0,0-1 1,-1 0-1,1 0 1,-1-1-1,0 0 1,0-1-1,-1 1 1,13-13-1,-6 1 133,0-1 0,14-23 0,-1 2 55,-12 18-115,0-1 1,-1-1-1,-1-1 1,-1 1-1,-1-2 0,-2 0 1,9-33-1,26-225 285,-28 158-325,-6 36-47,3-22-16,-5 75-136,-22 110-658,2-19 582,-43 213-245,-18 113 109,69-351 344,1 0 1,1-1 0,5 52 0,0-71 135,-3-10-173,1 1 0,-1-1 0,0 0 0,0 0 0,0 0 1,0 0-1,1 0 0,-1 0 0,0 0 0,0 0 0,0 0 0,0 0 0,1 0 0,-1 0 0,0 0 0,0 0 0,0 0 0,1 0 0,-1 0 0,0 0 0,0 0 0,0 0 0,0 0 0,0-1 0,1 1 0,-1 0 0,0 0 1,0 0-1,0 0 0,0 0 0,0 0 0,1-1 0,10-16 324,-8 13-334,15-30 93,-12 23-127,0 0 1,1 0-1,11-15 1,-16 23 18,1 0 0,-1 1 0,1-1 0,0 1 0,0-1 0,0 1 0,1 0 0,-1 0 0,0 1 0,1-1 0,-1 1 0,1-1 0,-1 1-1,1 0 1,0 0 0,4 0 0,0 1-19,1 0-1,0 0 0,0 0 0,0 1 0,0 1 0,15 3 1,48 23-88,-5-2 101,-58-23 29,0-1 1,0 0-1,1 0 0,-1-1 1,14 0-1,-11-2 16,0 0 1,1-1-1,-1 0 1,0-1-1,-1-1 0,1 0 1,-1 0-1,1-1 1,-1 0-1,16-11 1,-5 0 69,0 0 1,-2-1 0,34-36 0,-49 47-68,0 0 0,0 0 1,0-1-1,6-12 0,-10 16-30,1 0 0,-1 0 0,0-1 0,1 1 0,-2 0 0,1-1 0,0 1 0,-1-1 0,0 1 0,1-1 0,-1 1 0,-1-7-1,0 9-5,1 0 0,0 0 0,-1 1 0,1-1 0,0 0 0,-1 0 0,1 1 0,-1-1 0,1 0 0,-1 1 0,0-1-1,1 1 1,-1-1 0,0 1 0,1-1 0,-1 1 0,0-1 0,0 1 0,1-1 0,-1 1 0,0 0 0,0 0-1,0-1 1,1 1 0,-1 0 0,0 0 0,0 0 0,0 0 0,0 0 0,-1 0 0,-26 3-214,21 0 189,0-1 0,0 1 1,0 0-1,0 0 0,0 1 0,1 0 0,0 0 0,0 1 0,0-1 0,0 1 0,-5 7 1,-2 2-6,1 1-1,0 1 1,-11 20 0,16-25 22,1 1 0,0 0 0,1 1-1,0-1 1,1 1 0,0 0 0,1 0 0,0 0-1,1 0 1,1 1 0,0-1 0,1 0 0,2 23-1,-2-34 19,0 0 0,1 0-1,-1 0 1,1 0-1,-1 0 1,1 0 0,0 0-1,0 0 1,-1 0-1,1-1 1,1 1 0,-1 0-1,0-1 1,3 4-1,-3-4 5,1-1-1,-1 1 0,0 0 0,1 0 0,-1-1 0,1 1 0,0-1 1,-1 1-1,1-1 0,-1 0 0,1 1 0,0-1 0,-1 0 0,1 0 0,0 0 1,-1 0-1,1-1 0,-1 1 0,3-1 0,5-1 32,0-1-1,0 0 0,-1-1 1,1 0-1,-1 0 1,0 0-1,0-1 0,14-12 1,0-3 200,29-32 1,-39 39-134,9-12 169,-2 0 0,24-42 0,-24 37-157,34-43-1,-51 70-129,0 0 1,1 1-1,-1 0 1,1-1 0,0 1-1,-1 0 1,1 1-1,4-3 1,-7 4 8,1-1 0,0 1 0,0 0 1,-1 0-1,1 0 0,0-1 0,0 1 1,0 0-1,-1 0 0,1 0 1,0 0-1,0 0 0,-1 0 0,1 1 1,0-1-1,0 0 0,0 0 1,-1 1-1,1-1 0,0 0 0,-1 1 1,1-1-1,0 0 0,-1 1 1,1-1-1,0 1 0,-1-1 0,1 1 1,-1 0-1,1-1 0,-1 1 1,1-1-1,-1 1 0,1 0 0,-1 0 1,0-1-1,0 1 0,1 0 0,-1-1 1,0 2-1,9 23-309,-1 1-1,8 49 1,-1 56-3966,-12-100 2472,0 6-2233,-3-7-3238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22.0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61 8580,'-6'1'4754,"10"-8"-2369,8 2-1440,17 0-785,14 1-432,11 1-225,9 2-239,16-2-304,1-1-1346,5-4 450,2-3-914,2 1-4257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3:10.0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1038 140 5218,'0'-12'563,"-2"-1"-1,1 1 1,-2 0-1,-4-17 0,6 25-546,-1 1 1,1 0-1,-1 0 0,1 0 0,-1 0 0,0 0 0,0 0 0,0 0 1,-1 0-1,1 1 0,-1-1 0,1 1 0,-1 0 0,0 0 0,0 0 0,0 0 1,0 0-1,0 1 0,0-1 0,-5 0 0,-7-1 8,1 0 1,-1 2-1,0 0 0,0 0 0,-27 4 0,24-2-25,-18 2-22,-68 15 0,-34 19 51,-74 40 292,171-61-230,-90 44 288,114-51-312,0 2 0,0 0 0,1 1 0,0 0 0,-14 16 0,23-20-52,1 0 1,0 0-1,0 1 1,0-1-1,1 1 0,1 1 1,0-1-1,0 1 1,-5 17-1,8-21-17,0 0 0,0-1 0,0 1 0,0 0 0,1 0 0,0-1 0,1 1 0,-1 0 1,1 0-1,0-1 0,0 1 0,1-1 0,0 1 0,0-1 0,0 1 0,0-1 0,1 0 0,6 9 0,-1-5 8,0-1-1,1 0 1,0 0-1,1-1 0,0 0 1,0 0-1,0-1 1,1-1-1,0 0 1,0 0-1,0-1 1,15 4-1,18 2 98,83 9 0,-119-18-89,356 58 603,-310-46-555,0 2 1,-1 3-1,-1 2 1,78 42-1,-112-51-59,-1 0 1,0 1-1,-1 0 0,0 2 1,-1 0-1,22 26 0,-30-30-3,1 0 0,-1 0 0,-1 1 0,0 0 0,0 1-1,-1-1 1,-1 1 0,0 0 0,0 0 0,-1 0 0,2 25 0,-4-31 3,0 9 1,-1 0 1,-1 17-1,1-27-1,-1-1-1,0 1 1,0-1 0,0 1-1,-1-1 1,1 0 0,-1 0-1,0 1 1,0-1-1,-1-1 1,-3 7 0,-2-2 9,1-1 1,-1 0 0,0-1 0,-1 1 0,1-2-1,-1 1 1,-1-1 0,1-1 0,-1 1 0,1-2-1,-1 1 1,0-1 0,-1-1 0,1 0 0,-14 1-1,2-1 41,-1-1-1,1-1 0,-1-1 0,1-1 0,0-1 0,-28-7 1,37 6 0,-1 0 0,1-1 1,-1 0-1,1-1 1,1-1-1,-21-13 0,25 15-18,1-1 0,0-1 0,0 0 0,0 0 0,1 0 0,0 0 0,1-1 0,-1 0 0,1 0-1,1-1 1,-5-11 0,4 4-5,0-1 1,1 1-1,0-1 0,2 0 0,-1-23 0,5-89 7,1 93-41,1 0 0,3 1 0,0-1 0,3 1 0,14-37 0,-3 21-14,2 1-1,50-79 1,17 8-119,-46 65-255,-37 47 145,3-4-222,0 0 0,21-20-1,-29 31 106,1-1-1,0 1 0,0 0 0,0 0 0,0 0 1,0 0-1,0 1 0,0-1 0,0 1 0,1 0 0,-1-1 1,1 2-1,-1-1 0,1 0 0,-1 1 0,1-1 0,-1 1 1,6 1-1,7 3-2937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23.0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1 523 9828,'30'-15'3509,"-24"11"-3021,1 0-1,0 0 1,0 1 0,1 0-1,-1 0 1,1 1 0,-1 0-1,1 0 1,14-1 0,-14 3-578,1 0 1,0 1 0,-1 0 0,1 0 0,-1 1-1,1 0 1,11 4 0,-18-5 6,1 0 0,0 1 0,0-1 1,-1 1-1,1-1 0,-1 1 0,1 0 0,-1 0 0,0 0 0,1 0 1,-1 1-1,0-1 0,-1 1 0,1-1 0,0 1 0,-1-1 0,1 1 0,-1 0 1,0 0-1,0 0 0,0 0 0,0 0 0,-1 0 0,1 4 0,0 0-50,-2 0 0,1 0 1,-1 1-1,0-1 0,0-1 0,-1 1 0,0 0 0,0 0 0,-1-1 0,0 1 0,0-1 0,-1 0 0,-5 9 0,-8 7 95,0 0 0,-24 21 0,10-10 261,16-16 76,0 0-1,2 1 1,-17 29 0,25-38-163,1-1 0,0 1 0,1 1 0,-1-1 0,2 1 0,-1-1 0,1 1 0,1 0 0,0 0 0,0 13 0,1-21-129,0-1-1,0 0 0,0 1 0,1-1 0,-1 1 0,0-1 0,1 1 0,0-1 1,-1 0-1,1 0 0,-1 1 0,1-1 0,0 0 0,0 0 0,0 0 0,0 1 1,0-1-1,0 0 0,0 0 0,1 0 0,1 1-1,0-1-1,-1 1 0,1-1 1,0 0-1,0 0 1,0 0-1,0-1 1,0 1-1,3 0 1,7-1-43,0 1 1,0-2 0,19-3 0,-32 4 36,30-5-251,-1-2 0,34-13-1,-5 2-193,44-16-180,-87 29 553,-1-1 0,-1-1 0,1-1 0,-1 0 0,13-11 0,-11 7 225,-1-2 0,0 0 0,0 0 1,20-30-1,-29 35-74,0 1-1,0-1 1,-1 0 0,0-1 0,0 1-1,-1-1 1,0 1 0,-1-1 0,0 0-1,0 0 1,-1-13 0,-1 20 9,0-12 266,0 15-335,0-1 1,0 1 0,-1 0 0,1-1-1,0 1 1,0 0 0,0-1 0,0 1 0,0 0-1,-1-1 1,1 1 0,0 0 0,0-1-1,-1 1 1,1 0 0,0-1 0,0 1-1,-1 0 1,1 0 0,0-1 0,-1 1 0,1 0-1,0 0 1,-1 0 0,1 0 0,0-1-1,-1 1 1,1 0 0,0 0 0,-1 0 0,0 0-1,1 1-12,-1 1-1,0-1 0,1 0 0,0 1 0,-1-1 0,1 1 0,0-1 0,0 1 1,-1-1-1,1 1 0,0-1 0,1 1 0,-1 2 0,0 0-15,0 8-16,0 1 1,0-1-1,1 1 1,1-1-1,0 0 1,1 1 0,0-1-1,7 15 1,-8-22 20,1 1 1,-1-1 0,1 0 0,0 0-1,1-1 1,-1 1 0,1-1-1,0 1 1,0-1 0,1-1 0,-1 1-1,1 0 1,-1-1 0,1 0-1,0 0 1,1 0 0,-1-1 0,0 0-1,11 3 1,-7-3 20,0 0 1,-1-1-1,1 0 1,0 0-1,14-1 1,-18-1 1,1 0 0,0 0 1,-1-1-1,1 1 1,-1-1-1,0 0 0,1-1 1,-1 1-1,7-6 1,10-8 36,-2-1 0,0-1 1,22-27-1,2-14-64,-12 15-203,-32 45 210,0-1 0,0 0-1,0 0 1,0 0 0,0 0 0,0 0 0,0 0 0,0 0 0,0 0 0,0 1 0,0-1-1,0 0 1,0 0 0,0 0 0,0 0 0,0 0 0,0 0 0,0 0 0,0 0 0,0 0 0,0 0-1,0 1 1,0-1 0,0 0 0,0 0 0,1 0 0,-1 0 0,0 0 0,0 0 0,0 0 0,0 0-1,0 0 1,0 0 0,0 0 0,0 0 0,0 0 0,1 0 0,-1 0 0,0 0 0,0 0-1,0 0 1,0 0 0,0 0 0,0 0 0,0 0 0,0 0 0,0 0 0,1 0 0,-1 0 0,0 0-1,0 0 1,0 0 0,0 0 0,0 0 0,0 0 0,0 0 0,0 0 0,0 0 0,0 0 0,1-1-1,-1 1 1,0 0 0,0 0 0,0 0 0,0 0 0,0 0 0,0 0 0,0 8-61,-1 3 51,1-1 0,-1 1-1,2-1 1,0 1 0,0 0-1,1-1 1,0 0 0,1 1-1,0-1 1,0 0 0,1 0-1,8 13 1,-9-17 14,0-1 1,1 1-1,0-1 0,0 0 1,1 0-1,-1 0 0,1 0 0,0-1 1,0 0-1,1 0 0,-1 0 1,1-1-1,0 0 0,0 0 1,0 0-1,0-1 0,1 0 1,-1 0-1,0 0 0,1-1 1,6 1-1,3-2 47,-1-1 0,0 0 1,0 0-1,0-2 0,-1 0 1,1 0-1,-1-2 0,1 0 1,-1 0-1,-1-1 0,1-1 0,18-12 1,-7 1 63,0 0 1,-1-1 0,-1-2 0,-1 0-1,22-28 1,-22 20 55,-1-1 1,-1-1-1,22-44 0,-18 24 124,25-80-1,-12-13-14,6-16 84,-41 154-338,-1 3-18,-1 1-1,1-1 1,0 1-1,-1 0 1,1-1-1,0 1 1,1 0 0,-1 0-1,0 0 1,1 0-1,-1 0 1,4-3-1,-5 5-8,1 1 0,-1 0-1,0-1 1,1 1 0,-1 0-1,0-1 1,0 1 0,1 0-1,-1-1 1,0 1 0,0 0-1,0-1 1,0 1 0,0 0-1,0 0 1,0-1 0,0 1 0,-1 1-1,1-2 3,-26 254-367,-20 0-376,14-79-369,27-148 938,3-12 98,0 0 0,-2 0 0,0 0 0,-6 16 0,10-30 84,0 0 0,-1 0 0,1-1 0,-1 1 0,1 0 0,-1 0 0,1 0 0,-1-1 0,1 1 0,-1 0 0,0-1 0,1 1 0,-1 0 0,0-1 0,1 1 1,-1-1-1,0 1 0,0-1 0,0 0 0,-1 1 0,2-1-7,-1 0-1,0 0 1,1 0 0,-1 0 0,0 0 0,0 0 0,1 0 0,-1-1 0,0 1 0,0 0 0,1 0 0,-1-1 0,1 1 0,-1-1-1,0 1 1,1 0 0,-1-1 0,1 1 0,-2-2 0,0 0-43,0-1-1,0 1 1,0-1 0,1 1-1,-1-1 1,1 0 0,-1 0-1,1 0 1,0 0 0,-1-5-1,-29-132-1935,31 140 1983,0 0 0,0 0 0,0 0 0,0 0 0,1 1 0,-1-1 1,0 0-1,0 0 0,0 0 0,0 0 0,1 0 0,-1 0 0,0 0 0,0 0 0,0 0 0,1 0 1,-1 0-1,0 0 0,0 0 0,0 0 0,0 0 0,1 0 0,-1 0 0,0 0 0,0 0 1,0 0-1,0 0 0,1 0 0,-1 0 0,0 0 0,0-1 0,0 1 0,0 0 0,1 0 1,-1 0-1,0 0 0,0 0 0,0 0 0,0-1 0,0 1 0,0 0 0,0 0 0,1 0 1,-1 0-1,0-1 0,0 1 0,0 0 0,0 0 0,0-1 0,4 12 126,6 12 111,0 0-1,16 24 1,-22-40-245,1 0 0,0 0 1,0-1-1,1 0 0,0 0 1,0 0-1,0-1 0,1 0 1,0 0-1,12 6 0,-2-3-272,1 0-1,-1-1 1,2-1-1,-1-1 0,0 0 1,1-1-1,0-2 1,27 2-1,-15-4-1103,38-4-1,-58 2 611,0 0-1,0 0 0,0-1 0,0-1 1,0 1-1,18-11 0,2-9-4335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23.4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0 8068,'-1'24'4786,"-1"-16"32,5-2-864,2 0-6691,-2 1 2288,4 0-575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23.8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1 243 10245,'1'1'328,"0"1"0,0-1 1,0 1-1,0-1 0,1 0 1,-1 1-1,0-1 0,1 0 0,-1 0 1,1 0-1,-1 0 0,1-1 1,-1 1-1,1 0 0,0-1 1,-1 1-1,1-1 0,0 1 1,3 0-1,5 0 96,0-1 1,15 0 0,-5 0-467,272-13 39,-110-12-22,-119 15 5,8-5-188,0-3 0,94-37 1,16-6-1819,-147 52 1281,-12 4-805,-1-1 1,1-1 0,25-13 0,-47 20 1362,1 0 0,0-1 1,-1 1-1,1 0 0,-1 0 0,1-1 1,-1 1-1,1-1 0,0 1 0,-1 0 1,0-1-1,1 1 0,-1-1 0,1 1 1,-1-1-1,1 1 0,-1-1 0,0 1 1,0-1-1,1 0 0,-1 1 0,0-1 1,0 1-1,1-1 0,-1 0 0,0 1 1,0-1-1,0-1 0,-2-3-2801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24.4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151 9 9989,'1'-5'6312,"-1"5"-6127,8-3 2022,10 3-1907,167 12-47,-150-12-322,-28-1 21,-1 0-1,1 1 1,-1 0 0,1 1-1,-1-1 1,0 1 0,1 1-1,11 3 1,-17-5 31,0 1 1,0 0-1,0-1 1,0 1-1,-1 0 1,1 0-1,0 0 1,0 0-1,0-1 1,-1 1-1,1 0 1,-1 0-1,1 1 1,0-1-1,-1 0 1,0 0-1,1 0 1,-1 0-1,0 0 1,0 1-1,1-1 1,-1 0-1,0 0 1,0 0-1,0 0 1,0 1-1,-1-1 1,1 0-1,-1 2 1,0 0 3,0 1 1,0-1 0,0 0 0,0 0 0,-1-1 0,1 1 0,-1 0 0,0 0 0,-3 3 0,-18 16 30,-43 30 0,-6 6 7,-64 80-14,114-113-19,2 1 0,1 1 0,-29 54 0,37-58-10,1 0-1,1 1 1,-8 37 0,14-45-8,0 0 0,1 0 1,1 1-1,0-1 0,1 0 0,4 25 0,-3-37 21,0 1-1,0-1 1,1 0 0,0 0-1,0 1 1,0-1-1,0 0 1,1-1-1,-1 1 1,1 0 0,0-1-1,0 0 1,1 1-1,-1-1 1,1 0-1,-1-1 1,1 1 0,0-1-1,0 1 1,7 2-1,5 1 37,0 0-1,0 0 0,0-2 0,20 3 1,-19-4 33,-1-1 0,1-1 1,-1-1-1,1 0 1,-1-1-1,1-1 0,-1-1 1,0 0-1,0-1 1,0-1-1,0 0 0,-1-1 1,21-11-1,-35 16-62,65-39 124,-56 34-109,-2-1 0,1 0 0,-1-1 0,0 0 0,7-10 0,-4 3 5,-1 0 0,-1-2 1,0 1-1,-2-1 0,0 0 1,0 0-1,-2-1 0,0 0 0,-1 0 1,2-19-1,-4 11 5,0 0-1,-2 1 1,-1-1 0,0 0 0,-2 1-1,-11-44 1,2 28-21,-2 1 1,-1 1-1,-2 0 1,-41-67-1,57 104-12,-20-28-45,19 28 19,0 0-1,0 0 1,0 0 0,0 0-1,0 0 1,0 1-1,-1-1 1,1 1-1,0 0 1,-4-2-1,6 3 3,0 0-1,-1-1 1,1 1-1,0 0 1,0 0-1,-1 0 1,1 0-1,0 0 1,0 0-1,-1-1 1,1 1-1,0 0 1,0 0-1,-1 0 1,1 0-1,0 0 1,0 0-1,-1 0 1,1 0-1,0 0 1,-1 0-1,1 0 1,0 0-1,0 1 1,-1-1-1,1 0 1,0 0-1,0 0 1,-1 0-1,1 0 1,0 0-1,0 1 1,-1-1-1,1 0 1,0 0-1,0 0 1,0 1-1,0-1 1,-1 0-1,1 0 1,0 0-1,0 1 1,0-1-1,0 0 1,0 0-1,0 1 1,-1-1-1,1 0 1,0 0-1,0 1 1,0-1-1,0 0 1,0 1-1,0-1 1,0 0-1,0 0 1,0 1-1,0-1 1,0 0-1,1 0 1,-1 1-1,0-1 1,0 0-1,0 0 1,0 1-1,0-1 1,0 0-1,1 1 1,8 17-2038,10 1-1809,9 0-7205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25.0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196 409 11941,'-54'-37'3777,"37"24"-2985,-1 1 0,0 0 0,-32-13 0,30 19-1048,19 6 239,1 0 0,-1 0 0,0 0 1,1 0-1,-1 0 0,1 0 0,-1 0 0,0 0 1,1 0-1,-1 0 0,1 0 0,-1 0 0,1 0 0,-1 0 1,1 1-1,-1-1 0,1 0 0,-1 0 0,1 1 0,-1-1 1,1 0-1,-1 1 0,1-1 0,-1 1 0,1-1 0,0 0 1,-1 1-1,1-1 0,0 1 0,-1-1 0,1 1 1,0-1-1,-1 1 0,1 0 0,0 0 0,-1 12-107,0 0-1,1 0 0,1 0 0,3 23 1,1 4 16,2 30-6,-1-21 74,-2 54-1,6 134 41,-8-208-2,5 147 298,-7-172-223,0 20 174,0-24-211,0 1 0,0 0 0,0-1 1,0 1-1,0-1 0,0 1 0,0-1 0,0 1 0,0-1 1,0 1-1,0-1 0,0 1 0,-1-1 0,1 1 0,0-1 0,0 1 1,-1-1-1,1 1 0,0-1 0,-1 1 0,1-1 0,-1 0 1,1 1-1,0-1 0,-1 0 0,1 1 0,-1-1 0,0 1 1,1-2 84,-1-1 0,1 1 0,0 0 0,0 0 0,0 0 0,0-1 0,0 1 0,0 0 0,0 0 0,0 0 0,0 0 0,0-1 0,1-1 1,0 0 66,11-119 832,9-58-866,10 27-194,75-218 0,-91 331 2,30-58 1,-33 77 16,1 0 1,1 1-1,0 0 0,19-18 0,-28 34 10,-1 0-1,1 0 1,0 0-1,0 1 0,0 0 1,1 0-1,-1 0 1,1 0-1,-1 1 1,1 0-1,0 0 0,9-1 1,-12 3 1,1-1 0,-1 1 0,0 0 1,0 0-1,0 0 0,0 0 0,1 0 0,-1 1 1,0-1-1,0 1 0,0 0 0,0 0 0,0 0 0,0 1 1,0-1-1,0 1 0,-1-1 0,1 1 0,-1 0 1,1 0-1,-1 0 0,1 0 0,-1 1 0,0-1 1,2 4-1,0 0-32,-1 1 1,0 0-1,0 0 1,-1 0-1,1 1 1,-1-1-1,-1 1 1,1 10-1,0 2-126,-2 0 0,-1 23 0,-2-24 20,0 1 1,-1-1-1,-1 0 1,-1-1-1,-1 1 1,0-1-1,-1-1 1,-1 1-1,-19 27 1,-10 7-375,-72 75 0,80-94 394,-1 0-8,-1-2 0,-64 47 0,87-72-99,1-1 1,-1 0-1,0 0 0,0-1 0,-16 5 1,27-14-3531,26-15-2507,-5 4 496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25.6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1 252 3650,'94'-125'8916,"-85"111"-7851,2 0 0,0 0 1,20-18-1,-24 24-823,1 2 0,1-1 0,-1 1 0,1 0 0,0 1 0,1 0 0,10-4 0,-19 9-244,-1 0-1,0 0 1,0 0 0,0 0-1,1-1 1,-1 1-1,0 0 1,0 0-1,1 0 1,-1 0-1,0 0 1,0 0 0,1 0-1,-1 0 1,0 1-1,0-1 1,0 0-1,1 0 1,-1 0 0,0 0-1,0 0 1,1 0-1,-1 0 1,0 0-1,0 1 1,0-1 0,0 0-1,1 0 1,-1 0-1,0 0 1,0 1-1,0-1 1,0 0 0,0 0-1,1 0 1,-1 1-1,0-1 1,0 0-1,0 1 1,1 13-58,-6 15-28,-21 64-115,6-28 37,-21 124 1,33-119-122,4 1 1,2-1-1,8 83 0,-5-150 287,-1 0 0,0-1 0,1 1 0,0 0 0,-1-1 0,1 1 0,0-1 0,0 1 0,0-1 0,1 0 0,1 3 0,-2-4 8,-1 0-1,1-1 0,0 1 0,0 0 0,0-1 1,-1 0-1,1 1 0,0-1 0,0 1 1,0-1-1,0 0 0,0 1 0,0-1 1,0 0-1,0 0 0,0 0 0,0 0 0,0 0 1,0 0-1,0 0 0,0 0 0,0 0 1,0-1-1,0 1 0,-1 0 0,1-1 1,0 1-1,0 0 0,0-1 0,0 1 1,0-1-1,-1 1 0,1-1 0,1-1 0,4-2 3,0-1 0,-1 0 0,1 0 0,-1 0 0,0-1 0,-1 0 0,7-10 0,22-48-151,-25 47 93,55-133-291,-13 26 246,-49 122 92,0 1 0,0-1-1,0 0 1,0 0 0,1 0 0,-1 1 0,0-1 0,1 1-1,-1-1 1,3-1 0,-4 3 3,0 0 0,1 0-1,-1 0 1,0-1 0,1 1 0,-1 0-1,0 0 1,1 0 0,-1 0 0,0 0-1,1 0 1,-1 0 0,0 0 0,1 0-1,-1 0 1,0 0 0,1 0 0,-1 0-1,0 0 1,1 0 0,-1 0 0,0 0-1,1 0 1,-1 1 0,1-1 0,-1 1 2,1-1 1,-1 1-1,1 0 1,0-1-1,-1 1 1,1 0 0,-1 0-1,1 0 1,-1-1-1,0 1 1,1 0 0,-1 0-1,0 0 1,1 1-1,13 60 76,-9-34-22,2-1 0,17 47 0,-20-64-15,1-1 0,-1 0-1,2 0 1,-1 0 0,9 10 0,-12-17-27,0 0 0,0 0-1,0 0 1,0 0 0,0-1 0,0 1-1,0-1 1,1 1 0,-1-1 0,1 0-1,-1 0 1,1 0 0,-1 0 0,1 0-1,-1-1 1,1 1 0,0-1 0,-1 0-1,1 0 1,0 0 0,-1 0 0,1 0-1,0 0 1,-1-1 0,4 0 0,-1-1 81,-1-1 1,0 0-1,1 1 1,-1-2-1,0 1 1,-1 0-1,1-1 1,-1 1-1,1-1 1,2-5-1,-3 5-6,3-4 84,0-1 1,0 0-1,-1 0 0,0-1 1,4-12-1,14-53 589,-14 45-512,27-125 249,-28 175-594,-6 5 55,-1 1 1,-2 35 0,0-9 5,-1 92-160,-7-1-1,-45 240 1,-19-121-186,40-174 470,27-76-5,0 0-1,0-1 1,-1 0 0,-16 19-1,20-28-51,1 1 0,0-1 0,-1 0 1,0 0-1,1 0 0,-1 0 0,0 0 0,0-1 0,0 1 0,0-1 0,0 0 0,-1 0 1,1 0-1,0 0 0,0-1 0,-1 1 0,1-1 0,0 0 0,-1 0 0,1 0 0,0 0 1,-5-2-1,3 1-36,1 0 1,0 0 0,0-1 0,0 1-1,0-1 1,0 0 0,0-1-1,0 1 1,1-1 0,-1 1 0,1-1-1,0 0 1,-1 0 0,2-1-1,-6-5 1,0-6-191,0 1 0,1-1 0,1 0 0,0-1 1,1 1-1,0-1 0,2 0 0,-3-24 0,2 0-811,2 0-1,5-51 1,-1 50-865,3 1 0,1 0 0,2 0 0,23-67 0,2 25-5512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26.0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151 237 3265,'15'-5'1616,"0"-1"-1,-1 0 0,0-1 0,19-13 0,-29 18-1317,-1-1 0,0 0 1,0 0-1,0 0 0,0 0 1,0 0-1,0 0 0,-1-1 1,0 0-1,1 1 0,-1-1 1,-1 0-1,1 0 0,-1 0 1,1 0-1,-1 0 0,0 0 1,0-1-1,-1 1 1,0 0-1,1-6 0,-1 5-251,-1 0 0,1 1 0,-1-1 1,1 1-1,-1-1 0,-1 1 0,1 0 0,-1-1 0,1 1 0,-1 0 0,0 0 0,-1 0 0,1 0 0,-1 1 0,0-1 0,0 1 1,0-1-1,0 1 0,0 0 0,-1 0 0,1 0 0,-1 1 0,0-1 0,0 1 0,0 0 0,0 0 0,0 0 0,-1 1 1,1-1-1,0 1 0,-1 0 0,1 0 0,-6 0 0,3 1-64,-1-1-1,0 1 1,0 1 0,0 0-1,0 0 1,1 0 0,-10 3-1,13-2 3,-1-1-1,1 2 1,0-1-1,-1 0 0,1 1 1,0-1-1,1 1 0,-1 0 1,0 1-1,1-1 1,-1 1-1,-3 6 0,-2 3-17,2 0 0,0 0-1,0 1 1,1 0-1,1 0 1,0 1 0,1-1-1,1 1 1,0 0-1,1 0 1,1 1-1,0-1 1,2 22 0,1-10 8,1 0 0,2 0 0,0-1 0,2 0 0,1 0-1,20 43 1,-17-48 25,1 0-1,2-1 0,0-1 0,18 20 0,-19-24 8,-12-14-4,0 0 0,0 0 0,-1 0 0,1 0 0,0 0 0,-1 0 0,1 0 0,-1 0 0,1 0 0,-1 0 0,1 0 0,-1 0 0,0 1 0,1 0 0,-1-2 0,-1 1 0,1-1-1,0 0 1,0 1-1,0-1 1,0 0 0,0 1-1,-1-1 1,1 0-1,0 0 1,0 1 0,0-1-1,-1 0 1,1 0-1,0 1 1,0-1 0,-1 0-1,1 0 1,0 1 0,-1-1-1,1 0 1,0 0-1,-1 0 1,1 0 0,0 0-1,-1 0 1,1 1-1,0-1 1,-1 0 0,-4 0 13,0 0 0,0 0 0,1 0 0,-1-1 0,-5 0 0,8 1-17,-2-1-5,-1 0 0,1 0-1,-1-1 1,0 1 0,1-1 0,0 0 0,-5-3 0,7 4-45,0 0 0,0-1 1,0 1-1,0-1 0,1 1 1,-1-1-1,0 0 1,1 0-1,-1 0 0,1 0 1,0 0-1,-1 0 1,1 0-1,0 0 0,0 0 1,0-4-1,0 2-132,0 0 0,1 0 0,-1 0 0,1 0 1,0-1-1,1 1 0,-1 0 0,1 0 0,-1 0 0,1 0 0,0 0 0,1 1 0,-1-1 0,1 0 0,2-4 1,-1 4-136,0-1 0,0 0 0,1 1 0,0 0 0,0 0 0,0 0 0,0 1 0,1-1 0,-1 1 0,10-5 0,51-28-2859,74-37-3835,-106 57 6028,-5-4 749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26.4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1 216 432,'14'-13'1771,"0"-1"-1,-1-1 1,21-30-1,-27 34-238,0-1-1,-1 0 0,0 0 0,-1-1 0,0 0 0,3-19 0,-7 31-1351,-1-1-1,1 0 1,-1 1 0,0-1-1,0 0 1,0 1-1,0-1 1,0 0-1,0 0 1,0 1 0,0-1-1,-1-1 1,-5 24 87,-1 32-327,-7 68-2360,13-95-266,2 31 0,2-26-2162,9 40 1,-6-43 1560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27.0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239 1189 4210,'5'-22'2807,"-1"1"0,2-32 0,-5 44-2278,-1 1 0,-1-1 0,1 1 1,-2 0-1,1-1 0,-1 1 0,0 0 0,-1 0 1,-4-11-1,6 16-499,0 1 1,-1-1-1,1 1 0,0 0 1,-1 0-1,0-1 1,0 1-1,1 0 0,-1 1 1,0-1-1,-1 0 0,1 0 1,0 1-1,0-1 1,-1 1-1,1 0 0,-1 0 1,1 0-1,-1 0 0,0 0 1,1 0-1,-1 1 1,0-1-1,1 1 0,-1 0 1,0 0-1,0 0 0,1 0 1,-1 0-1,0 1 1,1-1-1,-6 3 0,-1-1-135,1 2-1,-1-1 0,1 1 0,0 1 1,0-1-1,0 1 0,0 1 0,-10 9 1,12-9-56,0 1 0,0 0 0,0 0 0,1 0 0,0 1 1,0 0-1,1 0 0,-5 12 0,4-7-51,1 0-1,0 0 0,1 1 1,1-1-1,-1 15 1,2-3-42,1-1 0,2 0 0,0 0 0,1 0 0,2 0 0,7 24 0,-9-39 202,0-1 1,0 1-1,1-1 0,0 0 1,0 0-1,1-1 0,0 1 1,1-1-1,-1 0 0,2 0 1,-1-1-1,13 11 0,-10-11 63,0 0 0,0-1-1,0 0 1,1-1-1,-1 0 1,1 0 0,0-1-1,0-1 1,0 0-1,1 0 1,10 0 0,1 1 95,0-2 0,0-1 0,0-1 0,1-1 0,-1-1 0,-1 0 0,35-11 0,-35 7 28,0-1 0,-1 0-1,0-1 1,0-1 0,21-16 0,-20 11 110,-2-2 0,1-1 0,-2 0-1,24-32 1,-31 36-72,-2-1 0,0 0-1,0 0 1,-1-1 0,-1 0 0,-1 0-1,8-30 1,-2-24-85,-11 60-162,0 0 0,-1 0 0,0 0 0,-1 0 0,-2-13 0,2 21 46,1 1 0,0 0-1,-1-1 1,1 1-1,-1-1 1,0 1 0,1 0-1,-1 0 1,0-1-1,0 1 1,0 0 0,0 0-1,0 0 1,0 0-1,0 0 1,0 0 0,0 0-1,0 1 1,-2-2-1,1 1-21,-1 0-1,1 0 0,-1 1 0,0-1 1,1 1-1,-1-1 0,1 1 0,-1 0 0,-5 0 1,0 1-79,-1 1 0,0 0-1,1 0 1,-1 0 0,-11 6 0,6 0-17,-1 0 1,2 1-1,-1 0 0,-18 17 0,22-16 114,1 0-1,0 1 0,1 0 0,0 0 1,1 0-1,0 1 0,0 1 0,-8 22 0,13-27 50,0 0-1,0 0 0,0 0 1,1 0-1,0 0 0,0 0 0,1 1 1,0-1-1,1 0 0,0 0 1,0 0-1,4 13 0,-4-16 3,1 0-1,0-1 1,0 1 0,0 0-1,1-1 1,0 1-1,0-1 1,0 0 0,0 0-1,1 0 1,-1 0-1,1-1 1,0 1 0,0-1-1,0 0 1,1 0-1,-1-1 1,1 1-1,-1-1 1,8 3 0,1-2 49,0 0 1,0-1-1,0 0 1,1-1 0,-1 0-1,0-1 1,1-1-1,-1 0 1,0 0-1,0-2 1,0 0 0,0 0-1,0-1 1,-1 0-1,1-2 1,-1 1 0,14-10-1,-15 7 22,0 0 0,0-1 0,-1-1 0,0 0-1,15-21 1,-5 8 16,-14 16-75,0-1 1,0 0 0,-1 0 0,0 0-1,0-1 1,-1 0 0,0 0-1,-1 0 1,0 0 0,0 0-1,-1-1 1,0 1 0,0-14-1,-4 12-31,2 10-3,0 1 1,-1 0 0,1 0 0,0 0 0,0 0 0,0 0 0,-1 0 0,1 0 0,0-1 0,0 1 0,0 0-1,-1 0 1,1 0 0,0 0 0,0 0 0,-1 0 0,1 0 0,0 0 0,0 0 0,0 0 0,-1 0 0,1 0-1,0 0 1,0 1 0,-1-1 0,1 0 0,0 0 0,-1 0 0,0 1-13,0 0 0,-1 0-1,1 0 1,-1 1 0,1-1 0,0 0 0,0 0-1,0 1 1,0-1 0,-1 3 0,-2 3-33,1 1 1,0-1-1,1 1 0,0 0 1,0 0-1,1 0 0,-1 0 1,2 0-1,-1 0 0,1 0 1,1 0-1,1 12 0,1-1-183,1-1 0,1 0 0,0 1 0,10 20 0,-11-31 135,-1 0 0,1-1 0,1 0 0,-1 0 0,1 0 1,0-1-1,9 9 0,-10-12 93,0 0 1,0 0-1,0 0 1,0 0-1,0-1 1,0 1 0,1-1-1,-1 0 1,1-1-1,-1 1 1,1-1-1,0 0 1,0 0-1,5 1 1,2-2 224,0-1 0,0 1 0,-1-2 0,1 1 1,-1-2-1,1 0 0,-1 0 0,0-1 0,0 0 0,0-1 0,0 0 0,-1-1 1,0 0-1,0-1 0,-1 0 0,17-15 0,4-9 73,-2-1 0,-1-1 0,-2-2 0,26-45 0,-37 53-281,0 0-1,-1-1 0,-2-1 1,-1 0-1,-2-1 1,0 1-1,-2-1 1,4-51-1,2-456-85,-11 292 207,0 167-435,12 506-534,-9-330 739,-3-63-222,14 198 864,-10-188-781,2 0 1,3 0 0,15 46-1,-18-71-194,0-1 0,2-1 0,0 0-1,1 0 1,1 0 0,0-1 0,1-1-1,18 18 1,42 31-12999,-72-65 13410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2:29.3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1449 638 4402,'-16'-43'2188,"-13"-60"-1,24 84-2040,-1 1 1,-1 0-1,-1 1 0,0-1 0,-1 1 0,-1 1 0,-1 0 0,0 0 0,-1 1 1,0 1-1,-2 0 0,1 0 0,-17-11 0,17 15-67,-1 1 0,0 1 0,0 0-1,0 1 1,-1 0 0,0 1 0,-1 1 0,-30-6 0,16 6-1,-2 2 0,1 1 0,-53 3 0,58 1-80,0 2 1,0 1-1,0 1 0,1 1 0,0 1 1,-46 22-1,19-3-75,-97 67 0,110-65 41,1 1 0,2 2 0,1 1 0,1 2 0,2 1 0,2 2 0,1 1 0,2 1 0,-32 64 0,38-62 5,2 1 1,2 1-1,1 0 0,3 1 1,2 1-1,-7 57 0,13-47 12,2 0-1,2 1 1,3-1-1,2 0 1,3 0-1,2 0 1,18 58-1,-16-79 98,1 1 0,2-2-1,2 0 1,0 0-1,3-2 1,1 0-1,1-1 1,1-2-1,2 0 1,1-1 0,48 41-1,-47-48 63,2-1 0,0-2-1,1 0 1,1-2 0,0-2 0,1 0 0,1-2-1,0-2 1,0 0 0,1-3 0,0 0 0,53 2-1,-37-7 57,0-1-1,0-4 0,0-1 0,0-2 1,0-3-1,66-20 0,-44 4-43,-1-3-1,-1-3 0,-2-3 1,-1-2-1,-2-4 1,-1-3-1,62-55 0,-90 67-78,-2-2-1,0-2 0,-3-1 0,52-78 0,-63 81 7,-1 0 1,-1-1-1,-3-1 1,0-1-1,-3 0 1,13-62-1,-17 51-1,-2 1 1,-2-2-1,-2 1 0,-2 0 0,-2 0 1,-2 0-1,-3 0 0,-1 1 1,-2 0-1,-30-76 0,12 52-147,-4 2 0,-61-98 0,69 129-20,-2 1 1,-2 1-1,-1 1 0,-1 2 0,-59-47 0,57 54-41,-2 1 0,-53-27 0,67 41 37,-1 0-1,0 2 0,0 1 1,0 0-1,-1 2 1,-25-3-1,9 4-210,0 2 1,0 1-1,-1 2 0,1 2 0,0 1 0,0 3 1,1 1-1,0 1 0,-44 18 0,24-2-841,0 4-1,-98 65 1,-94 99-3120,65-24-1416,185-169 5675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3:10.8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143 20 9476,'-6'-11'1675,"-1"2"537,7 9-2190,0 1 0,0-1 0,-1 1 0,1-1 0,0 0 0,0 1 0,0-1 0,0 1 0,-1-1 0,1 0 0,0 1 0,0-1 0,0 1 0,0-1 0,0 1 0,0-1 0,0 0 0,0 1 0,0-1 0,0 1 0,0-1 0,0 1-1,1-1 1,-1 0 0,0 1 0,10 86-542,2 47 296,-13-53 208,-4 0-1,-17 90 1,-45 161 43,47-243-5,-6 10 296,25-95 302,-1-4-142,-1-12 127,-1-17-289,4 5-274,2 0-1,6-40 1,-1 19-36,-2 9-7,1 0 0,2 1 1,1 0-1,2 1 0,1 0 0,32-61 0,90-118-15,-128 202 15,2 1-1,14-15 0,-20 23-11,0 0 0,0 0 0,1 0 1,-1 0-1,1 0 0,-1 0 0,1 1 0,0 0 0,-1-1 0,1 1 1,0 0-1,0 0 0,0 0 0,0 1 0,0-1 0,5 0 0,-6 2-1,0-1-1,0 0 1,0 1 0,-1 0-1,1-1 1,0 1-1,0 0 1,0 0-1,-1 0 1,1 0-1,0 0 1,-1 0-1,1 0 1,-1 1 0,1-1-1,-1 1 1,0-1-1,0 1 1,1-1-1,-1 1 1,1 2-1,2 5-32,0 0 0,0 0 0,3 12-1,6 33-28,-1 2-1,6 99 0,1 9 99,-17-152-16,-1-6 3,-1-1 1,1 0-1,0 0 0,1 1 1,-1-1-1,1 0 0,0 0 1,0 0-1,5 8 0,-6-13-1,-1 1-1,1-1 1,-1 1 0,1-1-1,-1 0 1,1 1-1,-1-1 1,1 0 0,-1 1-1,1-1 1,-1 0 0,1 0-1,0 0 1,-1 1-1,1-1 1,-1 0 0,1 0-1,0 0 1,-1 0-1,1 0 1,-1 0 0,1 0-1,0 0 1,-1-1 0,1 1-1,-1 0 1,1 0-1,0 0 1,-1-1 0,1 1-1,-1 0 1,1 0-1,-1-1 1,1 1 0,-1-1-1,1 1 1,-1 0 0,0-1-1,1 1 1,0-2-1,16-23 224,-15 22-203,12-22 95,-1 0-1,-1-1 1,-1 0 0,-2-1 0,11-45-1,-9 21 42,3 1-1,2 0 1,23-47-1,-36 89-140,1 0-1,0 1 1,0 0-1,1 0 1,8-11 0,-12 17-24,0 0 0,0 0-1,0 0 1,0 0 0,0 0 0,1 0 0,-1 0 0,0 1 0,0-1 0,1 0 0,-1 1 0,0-1 0,1 1 0,-1-1 0,0 1 0,1 0 0,-1-1 0,1 1 0,-1 0 0,1 0 0,-1 0 0,1 0 0,-1 0 0,1 0 0,-1 1 0,0-1 0,1 0 0,-1 1 0,1-1 0,-1 1 0,0 0 0,1-1 0,-1 1 0,0 0 0,0 0 0,0 0-1,0 0 1,1 0 0,-1 0 0,1 2 0,5 6-30,-1-1 0,0 1 0,-1 1 0,0-1-1,-1 1 1,0 0 0,5 18 0,-6-17 16,18 63-633,21 155 0,-11-46-3277,-28-171 3518,-1 0-427,0-1 0,1 1 0,0-1 0,1 0 0,0-1 0,7 13 0,-9-21 194,0 0 0,-1 1 0,2-1 0,-1 0 0,0 0 0,0 0 0,4 2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17:41.8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0 639 5282,'15'-16'1025,"45"-47"1836,-51 55-2716,1 0 1,0 0-1,0 1 0,1 1 0,11-6 0,-1 2-135,1 2-1,0 0 1,0 1-1,42-7 1,-49 13-7,0-1 0,0 2 1,0-1-1,-1 2 0,1 0 1,0 1-1,0 1 0,24 7 1,-7 3 90,34 18 1,23 9 483,-77-36-432,0 0-1,0-1 1,1 0-1,-1-1 1,22 1-1,-17-3-63,-1-1 0,1-1 0,-1-1 0,1 0 0,-1-1 0,0-1 0,-1 0 0,1-1 0,-1-1 0,0 0 0,0-1 0,-1-1 0,0 0 0,-1-1 0,0-1 0,-1 0 0,0 0 0,20-26 0,-3-1 299,40-71-1,-56 84-317,-1 0 0,-1-1 0,-1-1 0,7-33 0,-15 52-2,-1 0 1,0 0 0,0 0 0,-1 0 0,0-11-1,-1 18-31,1 1-1,0-1 0,-1 0 0,1 1 1,-1-1-1,1 1 0,-1-1 0,1 1 1,-1-1-1,1 1 0,-1-1 0,0 1 1,1 0-1,-1-1 0,1 1 0,-1 0 1,0-1-1,1 1 0,-1 0 0,0 0 1,0 0-1,1 0 0,-1-1 0,0 1 1,1 0-1,-1 0 0,-1 1 0,-9-4 220,11 3-248,0-1 1,0 1-1,0 0 1,0-1-1,0 1 1,0 0-1,0-1 1,0 1 0,0-1-1,0 1 1,0 0-1,0-1 1,0 1-1,0 0 1,0-1-1,0 1 1,0 0-1,1-1 1,-1 1 0,0 0-1,0-1 1,0 1-1,1 0 1,-1 0-1,0-1 1,0 1-1,1 0 1,-1 0-1,0-1 1,1 1 0,-1 0-1,0 0 1,0 0-1,1 0 1,11-6 104,-12 7-98,1-1 0,0 1 0,-1 0 0,1 0 0,-1 0 0,1-1 0,-1 1 0,1 0 0,-1 0 0,0 0 0,1 0 0,-1 0 1,0 0-1,0 0 0,0 0 0,0 0 0,0 0 0,0 1 0,1 26 8,-1-23-4,-1 8-12,-1-1-1,0 1 1,-1-1-1,0 0 1,0 0-1,-2 0 1,0 0 0,-9 16-1,8-14 5,1-6 8,0 0 1,0-1-1,0 0 0,-1 0 1,0 0-1,0 0 0,-1-1 1,0 0-1,-15 10 0,4-4 35,-1-1 0,-41 16 0,41-20-20,-33 7 0,-11 3 2,8 5-28,-35 12-14,77-30 5,0-1 0,-1-1-1,1 0 1,-1 0 0,-15-1 0,18-2 2,-4 2-18,1-2 0,-1 0 1,1 0-1,-1-1 1,1-1-1,0-1 0,-17-5 1,27 6 11,-1 1 1,0 1-1,0-1 1,0 1-1,0 0 0,0 0 1,-1 0-1,1 1 1,0 0-1,0 0 1,-9 1-1,10 0-1,0 0 0,1 0 0,-1 0-1,0 1 1,0 0 0,1 0 0,-1 0 0,1 0 0,-1 0-1,1 1 1,0-1 0,0 1 0,0 0 0,1 0-1,-4 5 1,-38 55-99,-12 17 78,35-52 38,2 1 1,1 0 0,-25 57-1,38-76-3,-1 0-1,-8 12 0,10-18-5,1 1 0,-1 0 0,1 0-1,1 1 1,-1-1 0,0 1 0,1-1 0,0 1-1,1 0 1,-1-1 0,1 1 0,0 6 0,1-11 2,0-1 1,0 0 0,0 1 0,0-1 0,0 1 0,0-1 0,0 0 0,0 1 0,0-1-1,0 0 1,0 1 0,0-1 0,0 1 0,1-1 0,-1 0 0,0 1 0,0-1 0,0 0 0,1 0-1,-1 1 1,0-1 0,0 0 0,1 1 0,-1-1 0,0 0 0,1 0 0,-1 0 0,0 1-1,1-1 1,-1 0 0,0 0 0,1 0 0,0 0 3,1 0-1,-1 0 1,0 0-1,0 0 1,0 0-1,0 0 1,1 0-1,-1-1 1,0 1 0,0 0-1,1-1 1,1-1 6,0 1 1,0-1 0,0 1 0,-1-1 0,1 0 0,-1 0 0,1 0 0,-1 0 0,2-3 0,1-4-2,-1 0 1,0 0 0,0 0 0,-1 0 0,0-1 0,-1 0 0,2-18-1,4-14 6,8-10-23,2 2 0,36-72 1,-44 101 8,-4 5-2,2 1 1,0 0 0,1 1 0,0 0-1,1 1 1,0-1 0,1 2-1,18-17 1,6 0 1,-3 2-8,1 1 0,56-34 0,-82 57 7,0-1 1,0 1-1,0 1 0,0-1 0,1 1 1,-1 0-1,1 1 0,0 0 0,-1 0 1,1 1-1,0 0 0,0 0 0,-1 0 1,1 1-1,0 1 0,-1-1 0,1 1 1,-1 0-1,1 1 0,-1 0 0,0 0 0,0 1 1,0-1-1,-1 1 0,1 1 0,-1-1 1,0 1-1,10 12 0,18 28 8,-22-29 9,-1-1 1,24 24-1,-32-37-7,0 1 0,0-1 0,0 0 0,0 0 1,1 0-1,-1 0 0,0 0 0,1-1 0,0 1 0,-1-1 0,1 0 0,0 0 0,-1 0 0,1-1 0,0 0 0,0 1 1,0-1-1,-1 0 0,1-1 0,0 1 0,0-1 0,5-1 0,-1-1 16,0 0 0,-1 0 0,1-1 0,-1 0 0,0 0 0,0-1 0,-1 0-1,1 0 1,8-9 0,-5 2 10,0 1-1,-1-1 0,0-1 0,10-20 0,25-60-1991,-43 90 1802,7-15-816,-1 0 0,-1-1 1,-1 0-1,3-21 0,-3-16-8271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18:31.1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15203 3830 5282,'6'-2'527,"-1"0"-1,1-1 0,0 0 1,-1 0-1,1 0 0,6-6 0,20-12 419,98-49-849,-120 64-81,1-1-1,-1 0 1,0-1-1,0 0 1,-1 0-1,0-1 1,0-1-1,12-18 1,-19 27 52,-1-1 1,0 0-1,-1 0 1,1 0-1,0 1 1,0-1-1,-1 0 1,1 0-1,-1 0 1,0 0-1,1 0 1,-1 0-1,0 0 1,0 0-1,0 0 1,-1 0-1,1 0 1,0 0-1,-1 0 1,1 0-1,-1 0 1,0 0-1,1 0 1,-1 1-1,0-1 1,0 0-1,0 1 1,0-1-1,-1 0 1,1 1-1,0-1 1,-1 1-1,1 0 1,-1-1-1,1 1 1,-3-1-1,-6-2 76,0 0 1,0 1-1,0 1 0,0-1 0,-13 0 0,-55-2-96,60 4-30,-17 2-26,-1 0-1,1 3 0,0 1 1,0 1-1,1 2 0,0 2 1,-55 22-1,-202 64-10,184-65 37,104-30-20,-4 1-10,1 0 0,-1 0-1,1 1 1,-1 0 0,1 0-1,-6 4 1,12-7 8,0 0 0,-1 0 0,1 1 0,0-1 0,0 0 0,-1 0 0,1 0 0,0 1 0,0-1 0,0 0 0,0 0 0,0 1 0,-1-1 0,1 0 0,0 0 0,0 1 0,0-1 0,0 0 0,0 0 0,0 1 0,0-1 0,0 0 0,0 0 0,0 1 0,0-1 0,0 0 0,0 1 0,0-1 0,0 0 0,0 0 0,0 1 0,8 6-92,13 0 2,14 1 100,0-3 0,1 0 0,44-2-1,-39-1 25,268 7 320,-43 5 22,-184-6 219,-170-14 485,-96 7 0,-47-3-2139,227 2 936,-1 0-1,1-1 1,0 1 0,-1-1 0,1 0 0,0-1-1,-4-1 1,7 3 100,1-1 0,-1 1 0,0 0 1,1-1-1,-1 1 0,1-1 0,-1 1 0,1 0 0,0-1 0,-1 1 0,1-1 0,-1 1 0,1-1 1,0 0-1,-1 1 0,1-1 0,0 1 0,0-1 0,-1 1 0,1-1 0,0-1 0,0 1 13,0 0 1,1 0-1,-1 0 0,0 0 0,0 0 0,1-1 1,-1 1-1,1 0 0,-1 0 0,1 0 0,0 0 0,-1 0 1,1 0-1,0 0 0,0 1 0,1-2 0,3-3-6,2 1 0,-1 0 0,0 0 0,1 1 0,0 0 0,0 0 0,0 1 0,11-3 0,9-4-6,30-13-3,-9 2 80,69-17-1,-60 23 221,98-38-1,-147 50-206,0-1-1,17-2 0,-17 4 4,0-1 0,-1 0 0,12-4 0,-19 6-63,0 0 0,0 0 0,0 0-1,-1 0 1,1 0 0,0 1 0,0-1-1,0 0 1,0 0 0,0 0 0,0 0-1,0 0 1,0 0 0,0 0 0,0 0-1,0 0 1,0 1 0,0-1 0,0 0 0,0 0-1,0 0 1,0 0 0,0 0 0,0 0-1,0 0 1,0 0 0,0 0 0,0 1-1,0-1 1,0 0 0,1 0 0,-1 0-1,0 0 1,0 0 0,0 0 0,0 0-1,0 0 1,0 0 0,0 0 0,0 0 0,0 0-1,0 0 1,0 0 0,0 1 0,1-1-1,-1 0 1,0 0 0,0 0 0,0 0-1,0 0 1,0 0 0,0 0 0,0 0-1,0 0 1,0 0 0,1 0 0,-1 0-1,0 0 1,0 0 0,0 0 0,0 0-1,0-1 1,0 1 0,-8 9 87,-4-4-1,-22 8 1,-2 0 6,-32 14-13,0-2-1,-114 25 1,180-50-109,0 1 0,0-1 0,0 0 0,0 0-1,0 0 1,0 0 0,0 0 0,0 0 0,-2-1 0,3 1 9,1 0 0,0 0 0,-1 0 0,1-1 0,0 1 0,0 0 1,-1 0-1,1 0 0,0 0 0,0-1 0,-1 1 0,1 0 0,0 0 0,0-1 0,0 1 0,0 0 0,-1 0 0,1-1 0,0 1 0,0 0 1,0 0-1,0-1 0,0 1 0,0-1 0,4-11-537,-2 9 499,0 1-1,0 0 1,1-1-1,-1 1 1,1 0-1,-1 0 1,1 0-1,0 1 1,0-1-1,0 1 1,0-1-1,0 1 1,3-1-1,45-10-205,-24 7 267,1 2-1,0 1 0,0 1 1,-1 2-1,1 0 0,0 2 1,-1 1-1,1 2 0,-1 0 1,40 15-1,-49-16 151,-15-5-129,0 1-1,1 0 1,-1 0-1,0 0 1,0 0-1,0 0 1,0 0-1,0 1 1,4 2-1,-9-5 47,0 0 0,1 0 0,-1 0 0,0 1-1,0-1 1,0 0 0,0 1 0,0-1-1,0 1 1,0 0 0,0 0 0,0-1-1,-3 2 1,-29 1 114,-222 49-48,194-38 239,-1-3 1,-79 2-1,-127-12 611,136-8-698,0-6 1,1-6-1,-150-42 1,137 25-204,-452-119 284,4-21-171,-766-278 37,693 196-86,14-32 0,145 34-40,-11-5 16,-421-135 77,609 282-186,-5 16-18,-180-59-2,-730-234 17,-200 92-83,200 152 6,1034 130 61,-388-37 0,10-13 16,218 38-16,346 28 0,-353-8-8,257 16-45,-134 22-1,70 14-345,64-7-3286,108-31 2096,0-1 0,1 0 1,-24 1-1,8-4-7482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17:37.1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103 19 9492,'-17'-4'1753,"-5"-1"-123,-34-4 0,48 9-1452,14 3-38,15 3-55,14 1-5,-1 2 1,0 2-1,0 0 0,39 22 0,124 76 183,-1 15-125,165 97-49,-247-157-69,175 94 35,-226-128-20,2-3-1,113 32 1,-120-45-115,-1-2 0,2-3 0,-1-2 0,1-3 0,0-3 0,0-2 0,0-3 0,81-15 0,-116 14-764,0-1 0,44-17 1,-61 20 355,1-1-1,-1 1 1,0-2 0,-1 1 0,1-1 0,-1 1 0,0-2 0,0 1 0,0-1 0,-1 0 0,0 0 0,8-12 0,7-27-5894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17:37.5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581 1 5667,'0'0'157,"-1"0"1,1 0-1,-1 0 1,1 0-1,-1 0 1,1 0-1,-1 0 1,1 0-1,0 1 1,-1-1-1,1 0 1,-1 0-1,1 1 1,-1-1-1,1 0 1,0 0-1,-1 1 1,1-1 0,0 1-1,-1-1 1,1 0-1,0 1 1,-1-1-1,1 1 1,0-1-1,0 0 1,-1 1-1,1-1 1,0 1-1,0-1 1,0 1-1,0-1 1,0 1-1,0 0 1,0 22 516,1-14-352,4 73 449,3 133 350,-12-108-917,-4-1 0,-5 0 1,-4 0-1,-33 109 1,-126 285-2457,-34-12-3537,105-251-1260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17:53.0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2799 3634,'25'-10'764,"75"-29"1089,94-31-827,-117 40-670,269-108 1365,-72 27-515,813-326 1229,-426 165-1863,-147 63-389,590-219-41,-512 207-117,-87 31-2,309-91-8,-262 93-30,-204 65-1274,-325 115 802,-5 2-803,20-9-1,-26 7-91,-12 8 1295,1-1 1,-1 1-1,0 0 1,0 0-1,1 0 1,-1-1-1,0 1 1,0 0-1,0 0 1,0 0-1,0-1 1,1 1-1,-1 0 1,0 0-1,0-1 1,0 1-1,0 0 1,0 0-1,0-1 1,0 1-1,0 0 1,0 0-1,0-1 1,0 1-1,0 0 1,0 0-1,0-1 1,0 1-1,0 0 1,0 0-1,0-1 1,0 1-1,0 0 1,0 0-1,-1-1 0,1 1 1,0 0-1,0 0 1,0-1-1,0 1 1,-1 0-1,-11-5-4480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17:54.3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506 2288 5971,'-9'5'334,"-17"12"735,0 1 1,-41 38 0,41-30-777,-7 10-216,-3-2-1,-53 40 1,-56 26 144,139-97 64,-1 0 0,1 1 0,-1-2 0,0 1 0,-8 1 0,29-18 1649,32-17-1675,51-24-1,-29 17-254,235-117 66,10 19 56,-208 91-93,871-340 858,-341 170-94,-425 147-471,484-163 779,-113 50-277,6 18-218,-236 66-346,-297 82-229,662-171 255,-57 46-163,-350 76-94,174-47 6,-138 30-24,-212 50-7,225-47-3,261-54-2273,-598 125 662,-21 6 1354,3-1-1301,-28-1-5680,-23-4 120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18:41.5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2630 1377,'107'-40'828,"5"-2"-296,186-43-156,106-34-87,-1-4 548,4 16 653,-155 42-491,399-92 1107,-116 29-1325,-5-21-415,-306 80-169,187-62 163,-67 22-45,-30 11-51,452-168 18,-228 78-121,34-20 138,-306 106-147,491-116 0,-292 99-1142,-457 117 819,4-1-508,22-11 0,-32 13 498,0 0 1,1 0 0,-1 0 0,0 0 0,0-1-1,0 1 1,0-1 0,0 0 0,0 0 0,-1 0-1,1 0 1,0 0 0,-1 0 0,0 0 0,3-4-1,-4 3-272,1-1-1,0 1 1,-1 0-1,0-1 1,0-5-1,-1-23-3585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4:47.3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1472 7059,'-3'-23'2655,"-1"-11"-828,4 33-1796,0 0 1,0-1-1,0 1 0,1-1 1,-1 1-1,0-1 1,0 1-1,1 0 1,-1-1-1,1 1 1,-1 0-1,1-1 1,0 1-1,0 0 0,-1 0 1,1-1-1,2-1 1,-2 3-28,0-1 1,0 1-1,1-1 1,-1 1-1,0 0 0,0 0 1,1-1-1,-1 1 1,0 0-1,0 0 0,1 0 1,-1 0-1,0 0 1,3 1-1,17 4 26,-20-4-15,0-1 1,-1 1-1,1 0 0,0-1 1,0 1-1,0 0 0,0 0 1,-1 0-1,1 0 0,0 0 1,-1 0-1,1 0 0,-1 0 1,1 0-1,-1 0 0,1 0 1,-1 1-1,6 24 326,-4-16-211,24 86 519,-12-49-565,9 55-1,-13-51-55,-8-46-20,-1 0 0,1 0 0,0-1-1,0 1 1,0-1 0,1 1 0,0-1 0,3 4 0,-4-6 12,-1-1 0,1 0 0,0 0 0,-1 1 0,1-1 0,0-1 0,0 1 0,0 0 0,0 0 0,0-1 0,0 1 0,0-1 0,0 1 0,0-1 0,0 0-1,0 0 1,0 0 0,3 0 0,0-1 96,1 0 0,-1 0 0,1 0 0,-1 0 0,9-4 0,-2-1 79,1-1 0,-2 0-1,1-1 1,-1 0 0,0-1-1,16-18 1,-2 4 147,6-5-32,388-340 2157,-308 280-1961,238-142-1,-117 106-299,6 9-1,384-127 1,-449 187-199,416-149-468,-570 196 281,23-9-614,55-31 1,-84 40-65,0-1 0,-1 1 0,0-2 0,-1 0 0,0 0 0,-1-1 0,0 0 0,10-16-1,-2-3-3070,-2-2-3248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4:50.5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1558 3442,'-18'-25'3273,"18"25"-3253,-1 0-1,1 0 1,0 0-1,0 0 1,0 0-1,0 0 1,0 0 0,0-1-1,0 1 1,0 0-1,0 0 1,0 0-1,0 0 1,0 0-1,0 0 1,0 0-1,0 0 1,-1-1 0,1 1-1,0 0 1,0 0-1,0 0 1,0 0-1,0 0 1,0 0-1,0 0 1,0-1 0,1 1-1,-1 0 1,0 0-1,0 0 1,0 0-1,0 0 1,0 0-1,0 0 1,0 0 0,0-1-1,0 1 1,0 0-1,0 0 1,0 0-1,0 0 1,0 0-1,0 0 1,1 0 0,-1 0-1,0 0 1,0 0 0,0 0-1,0-1 1,0 1 0,0 0 0,0 0 0,1 0 0,-1 0 0,0 0 0,0 0 0,0 0-1,0 0 1,0 0 0,0 0 0,0-1 0,0 1 0,0 0 0,0 0 0,0 0 0,0 0-1,0 0 1,0 0 0,0 0 0,0 0 0,0-1 0,0 1 0,0 0 0,0 0 0,0 0-1,0 0 1,0 0 0,0 0 0,0 0 0,0 0 0,0-1 0,0 1 0,0 0 0,0 0-1,0 0 1,0 0 0,0 0 0,0 0 0,0 0 0,-1 0 0,1 0 0,0-1 0,0 1-1,0 0 1,0 0 0,0 0 0,0 0 0,0 0 0,0 0 0,0 0 0,-1 0 0,1 0-1,0 0 1,0 0 0,0 0 0,0 0 0,0 0 0,0 0 0,-1 0 38,1 0 1,0 0 0,0-1 0,0 1-1,0 0 1,-1 0 0,1 0 0,0 0-1,0 0 1,0 0 0,0 0 0,-1 0-1,1 0 1,0 0 0,0 0 0,0-1-1,-1 1 1,1 0 0,0 0-1,0 0 1,-1 1 0,1-1 0,0 0-1,0 0 1,0 0 0,0 0 0,-1 0-1,1 0 1,0 0 0,0 0 0,0 0-1,-1 0 1,1 0 0,0 1 0,0-1-1,-2 9 670,7 20-938,-3-20 446,36 169 175,-12-64-340,-20-94 44,1 0 0,1 0 0,15 26-1,-22-44-61,-1-1 0,1 0 0,-1 0 0,1 0 0,0 0-1,-1 0 1,1 0 0,0-1 0,0 1 0,0 0 0,0 0-1,0 0 1,0-1 0,0 1 0,0-1 0,0 1-1,0-1 1,0 1 0,0-1 0,0 1 0,0-1 0,1 0-1,-1 0 1,0 1 0,0-1 0,0 0 0,1 0-1,-1 0 1,0-1 0,0 1 0,0 0 0,0 0 0,1 0-1,-1-1 1,0 1 0,0-1 0,2 0 0,3-3 225,0 0 0,-1 0 1,1 0-1,-1-1 1,6-7-1,-10 11-255,105-115 2007,-7 7-1085,145-115 128,-197 184-930,49-39 70,119-73 0,116-50-68,-58 49-96,24-15 17,5-4-14,-25 14-22,-175 100-15,33-19-54,-90 51-31,-22 14-83,30-23 0,59-51-1634,-92 71-458,32-17 0,-2 6-5783,-34 17 1377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4:51.4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1101 6451,'-12'-71'8076,"12"71"-8073,0-1 0,0 1 0,0 0 0,0 0 0,0-1 0,0 1 0,0 0 1,0 0-1,0-1 0,0 1 0,1 0 0,-1 0 0,0 0 0,0-1 0,0 1 0,0 0 1,0 0-1,0-1 0,1 1 0,-1 0 0,0 0 0,0 0 0,0-1 0,0 1 0,1 0 1,-1 0-1,0 0 0,0 0 0,0 0 0,1 0 0,-1-1 0,0 1 0,0 0 0,1 0 1,-1 0-1,0 0 0,0 0 0,1 0 0,-1 0 0,0 0 0,0 0 0,1 0 1,-1 0-1,0 0 0,0 0 0,1 0 0,12 5-83,-7 1 47,0 0-1,-1 1 0,0 0 0,0 1 1,0-1-1,5 15 0,-2-8 6,1 6 30,0-1-1,-1 1 0,-2 1 1,0-1-1,-1 1 0,-1 0 1,3 41-1,-7-50 27,1 0 0,1 0 1,0 0-1,1 0 0,0-1 0,9 23 0,-11-33 22,0 0 1,0 1-1,0-1 0,1 0 0,-1 1 0,0-1 0,1 0 0,-1 0 1,0 0-1,1 0 0,-1 0 0,1 0 0,-1-1 0,1 1 0,0 0 1,-1-1-1,1 0 0,0 1 0,-1-1 0,1 0 0,0 0 0,0 1 0,-1-1 1,1-1-1,0 1 0,0 0 0,-1 0 0,3-1 0,3-1 190,0 0 1,-1 0-1,1 0 0,-1-1 0,12-7 0,12-10 419,-1-2 1,38-36-1,-15 13-223,453-360 1245,-79 98-1034,12 16-411,-435 290-236,22-16 1,165-102 20,-142 92-53,1 2 0,55-20 0,-88 39-77,1 1 0,0 0 0,0 1 0,0 1 1,0 1-1,1 0 0,-1 1 0,32 3 0,-44-2-7,-1 1-1,1 0 0,-1 1 1,0-1-1,1 1 0,-1 0 1,0 0-1,0 0 0,6 5 1,1 2-1263,17 19 0,-15-15-406,-11-12 1378,-1 1-1,1-1 1,-1 0 0,1 1-1,0-1 1,0 0-1,0 0 1,0 0 0,0 0-1,3 0 1,8 1-3927,1-2-2498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3:11.2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111 31 9620,'6'-30'5293,"-1"43"-4724,-2 11-621,0 0 0,-2 0 1,-3 44-1,1-50 37,-9 97-216,-33 148 1,39-245 184,-53 208-717,54-215 718,2-3 12,1-7 33,0 0 0,-1 0-1,1-1 1,0 1 0,0 0-1,0-1 1,0 1 0,0 0-1,-1-1 1,1 1 0,0 0-1,-1-1 1,1 1 0,0-1-1,-1 1 1,1-1-1,-1 1 1,1-1 0,-1 1-1,0 0 1,1-14 203,3 1-196,2 0 1,-1 0-1,1 1 0,1 0 1,0 0-1,11-15 1,-5 7-36,52-73-125,-22 34 60,-28 37 75,2 0 0,1 2 0,0 0 0,29-24 0,-36 34 8,1 1 0,0 1 0,0 0 0,1 0 0,0 1 0,0 1 0,0 0 0,1 0 0,0 1 0,18-3 0,-19 5-10,1 1-1,0 0 1,-1 1-1,1 0 1,0 1 0,13 3-1,-22-3 15,0 0-1,1 1 1,-1-1 0,0 1-1,0 0 1,0 0 0,0 0-1,-1 0 1,6 4-1,-7-3 6,0-1-1,0 0 0,0 0 0,0 1 0,0-1 0,-1 1 0,1-1 0,-1 1 0,0 0 0,0 0 0,1 0 0,-2-1 1,1 1-1,0 0 0,0 4 0,0 3 7,-1 1 0,0 0-1,-1 0 1,0-1 0,0 1 0,-1-1 0,0 1 0,-1-1 0,0 1-1,-9 16 1,4-12 12,0 0 1,-1 0-1,-1-1 0,0 0 0,-1-1 0,-12 13 0,16-20-28,-1 1 0,1-1 0,-1 0-1,0-1 1,-1 0 0,1 0 0,-1-1-1,0 0 1,0 0 0,-1-1 0,1 0-1,-1-1 1,-14 2 0,14-5-1904,15-2-1568,14-5-1108,3 3 1115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4:56.5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1244 4178,'4'-6'427,"0"-1"0,0 1-1,1 0 1,-1 0 0,2 0 0,9-8 0,-13 13-370,0 0-1,0-1 1,-1 1 0,1 0 0,0 1 0,0-1 0,0 0-1,0 1 1,0-1 0,0 1 0,0-1 0,0 1 0,0 0-1,1 0 1,-1 0 0,0 0 0,0 0 0,0 1 0,0-1-1,0 1 1,0-1 0,0 1 0,0 0 0,0-1 0,0 1-1,0 0 1,-1 1 0,1-1 0,3 2 0,0 2 36,1 1-1,-1-1 1,0 1 0,-1 0 0,1 1 0,-1-1 0,0 1 0,-1 0-1,0-1 1,0 2 0,2 6 0,6 12-12,36 93 95,-27-75 37,-3 1 1,-1 0-1,12 56 1,-26-89 22,-1-7 97,0 0 0,0 0 0,0 0 1,3 6-1,-3-11-260,-1 1-1,0-1 1,1 0 0,-1 0 0,0 1-1,1-1 1,-1 0 0,1 0 0,-1 1-1,0-1 1,1 0 0,-1 0 0,1 0-1,-1 0 1,1 0 0,-1 0 0,1 0-1,-1 1 1,0-1 0,1-1 0,-1 1-1,1 0 1,-1 0 0,1 0 0,-1 0-1,1 0 1,-1 0 0,0 0 0,1-1-1,-1 1 1,1 0 0,-1 0 0,0-1-1,1 1 1,-1 0 0,1 0 0,-1-1-1,18-13 1018,-15 12-833,121-117 2683,-65 60-2500,218-186 417,16 14-580,-122 97-165,-171 134-112,328-247 96,-190 151-69,170-113 13,9 21-35,-274 165-1,3-2-34,86-35 0,-112 55 2,7-3-349,-27 8 310,0 0 0,0 0-1,0-1 1,0 1 0,0 0 0,-1 0 0,1 0 0,0 0 0,0 0-1,0 0 1,0 0 0,0 0 0,0-1 0,0 1 0,0 0 0,0 0-1,0 0 1,0 0 0,0 0 0,0 0 0,0-1 0,0 1 0,0 0-1,0 0 1,0 0 0,0 0 0,0 0 0,0-1 0,0 1 0,0 0-1,0 0 1,0 0 0,0 0 0,0 0 0,0 0 0,0 0 0,0-1-1,0 1 1,1 0 0,-1 0 0,0 0 0,0 0 0,0 0 0,0 0-1,0 0 1,0 0 0,0 0 0,0-1 0,1 1 0,-1 0 0,0 0-1,0 0 1,0 0 0,0 0 0,0 0 0,1 0 0,-1 0 0,0 0-1,0 0 1,-5-8-3369,5 7 3151,0 1 0,-1-1 0,1 0-1,0 1 1,-1-1 0,1 1 0,0-1-1,-1 0 1,1 1 0,-1-1 0,1 1-1,-1-1 1,1 1 0,-1 0 0,0-1-1,1 1 1,-1-1 0,1 1 0,-1 0-1,0 0 1,1-1 0,-2 1 0,-16-5-3309,0 0-229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4:58.2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205 375 2305,'-3'-2'408,"0"-1"0,1 1-1,-1 0 1,0 0 0,-1 0-1,1 1 1,0-1 0,0 1 0,-1 0-1,1 0 1,0 0 0,-1 0-1,-4 0 1,5 1-236,1 0-1,-1 0 1,0 0-1,1 1 1,-1-1-1,0 1 1,1-1-1,-1 1 1,1 0-1,-1 0 1,1 1-1,-1-1 1,1 0-1,0 1 1,0-1-1,-1 1 1,1 0-1,-1 2 1,-59 52 2269,50-47-1976,11-9-424,0 1 0,0 0 1,0-1-1,0 1 0,-1 0 1,1 0-1,0 0 0,0 0 1,1 0-1,-1 0 0,0 0 1,0 0-1,0 0 0,1 0 1,-1 0-1,0 1 0,1-1 1,-1 0-1,1 0 0,0 1 1,-1-1-1,1 0 0,0 3 1,0 5 12,1-1 0,1 1 0,0 0 1,3 10-1,3 12-35,6 59-32,4 111 0,-12 357-55,-7-506 50,-9 299-125,-24-8 70,9-139 244,25-200-156,-1-1 0,1 1 0,0-1 0,0 1 0,0-1 0,0 0 0,1 1 0,-1-1 0,1 1 0,0-1 0,0 0 0,0 1 0,0-1 0,1 0 0,-1 0 0,1 0 0,0 0 0,2 3 0,-3-5-10,0 0 0,1 0 0,-1 0 0,0-1-1,0 1 1,0 0 0,1 0 0,-1-1-1,0 1 1,1-1 0,-1 1 0,1-1-1,-1 0 1,0 1 0,1-1 0,-1 0-1,1 0 1,-1 0 0,1 0 0,-1 0-1,3-1 1,36-7-115,-36 7 89,466-115-3457,-340 92 1291,221-14 0,200 27 586,96-5 3701,-467 6-1239,526-20 2072,1019 24-148,-1299 19-2704,515 82 1,-801-72-58,231 31-53,-288-46 445,0-4 0,124-10 0,-124-2 584,-1-4-1,90-24 1,-161 33-924,-1 0 1,0-1-1,1-1 0,-1 1 1,-1-2-1,1 1 1,-1-1-1,0-1 0,0 0 1,9-9-1,-14 11-19,1-1-1,0 1 0,-1-1 1,0 0-1,-1-1 0,1 1 1,-1 0-1,0-1 0,-1 0 1,0 1-1,0-1 0,0 0 1,-1 0-1,0-1 0,0 1 1,-1-12-1,-2-5 188,0 0-1,-11-43 1,-20-45 325,19 68-370,-14-37 177,-3 1-1,-48-86 0,-97-144 108,-7-10-478,165 284-28,-152-320-319,126 251 207,-60-157-224,94 226 291,-3-11 68,12 44-63,-1-1 1,0 1 0,0-1-1,0 1 1,0 0-1,0 0 1,0 0 0,-1 0-1,0 0 1,-3-3-1,6 6-11,-1 0 0,1-1 0,-1 1 0,1 0 0,0 0 0,-1 0 0,1-1 1,-1 1-1,1 0 0,-1 0 0,1 0 0,0 0 0,-1 0 0,1 0 0,-1 0 0,1 0 0,-1 0 0,1 0 0,-1 0 0,1 0 0,-1 0 0,1 0 0,0 0 0,-1 0 0,1 1 0,-1-1 0,1 0 0,-1 0 0,1 0 0,0 1 0,-1-1 0,1 0 0,0 1 0,-1-1 0,1 0 0,0 1 0,-1-1 0,1 1 0,-11 20-4340,-16 49-2792,8-24-779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4:59.1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190 194 9893,'-3'-15'2003,"-1"0"1,-6-16-1,5 20-1582,2 0-1,0 0 0,0 0 0,1 0 0,-1-19 0,2 29-427,1 0 0,0 0 0,0 0 0,0 0 0,0 0 0,0 0 0,0 0 0,0 0 0,1 0-1,-1 0 1,0 0 0,0 0 0,1 0 0,-1 0 0,1 0 0,-1 0 0,1 0 0,-1 1 0,1-1-1,0 0 1,-1 0 0,1 0 0,0 1 0,0-1 0,-1 0 0,1 1 0,0-1 0,0 1-1,0-1 1,0 1 0,0-1 0,0 1 0,0 0 0,0-1 0,0 1 0,0 0 0,0 0 0,0 0-1,0 0 1,0 0 0,0 0 0,0 0 0,0 0 0,0 0 0,0 0 0,0 0 0,0 1 0,0-1-1,0 0 1,1 2 0,2-1-36,0 1-1,0 0 1,0-1 0,0 2-1,0-1 1,-1 0-1,1 1 1,-1 0 0,0 0-1,0 0 1,4 5-1,2 6-21,-1 0-1,-1 1 0,-1 0 1,0 0-1,0 1 0,-2 0 0,0 0 1,2 19-1,0 20-76,-1 58-1,-5-85 94,1 183-349,-35 262 1,16-356 372,14-96 107,-1-1 0,-1 0 0,-13 28 1,19-46-41,-1-1 0,0 1 0,0-1-1,0 1 1,0-1 0,0 1 0,0-1 0,0 0 0,0 1 0,0-1 0,0 0 0,-1 0 0,1 0 0,-1 0 0,1 0 0,-1 0 0,-2 1 0,3-2 10,0 0 1,-1 0-1,1 0 1,-1 0 0,1 0-1,-1 0 1,1 0-1,-1-1 1,1 1 0,-1 0-1,1-1 1,-1 1-1,1-1 1,0 0 0,-1 1-1,1-1 1,0 0-1,0 0 1,0 0 0,-2-1-1,-7-7 154,1 0-1,0-1 1,0 0-1,1-1 1,1 0-1,0 0 1,-6-13-1,-1-4 51,-18-57 0,20 41-195,2 0 1,1-1-1,-4-79 0,12 51-90,11-117 0,-3 142-8,3 0 0,1 1 0,2 1 0,2 0 0,37-75 0,-42 99 9,2 1-1,1 0 1,0 1-1,1 0 1,2 1-1,0 0 1,0 2 0,39-32-1,-47 44-13,0 0-1,0 0 1,1 1-1,-1 0 1,1 1 0,0 0-1,0 0 1,0 1-1,0 0 1,1 0 0,-1 1-1,1 1 1,-1-1-1,0 2 1,1-1 0,9 2-1,-8 1-132,0-1 1,0 1-1,-1 1 0,1 0 0,-1 0 0,0 1 0,0 0 0,0 1 0,-1 0 0,1 1 0,-1 0 0,-1 0 1,9 10-1,-7-5-114,-1 0 0,0 0 1,0 1-1,-2 0 0,0 0 1,0 1-1,-1 0 0,-1 0 1,0 0-1,3 18 0,-2 3-260,-1 1-1,-1 0 1,-3 40 0,-1-48 439,-1 0 0,-2-1 0,-1 1 0,-13 49 0,10-58 294,0 0 1,-1 0 0,-1-1 0,0 0 0,-2 0-1,0-1 1,-16 19 0,6-12 19,-1-1-1,-1-1 1,-1-1-1,-44 30 1,47-38-1020,0-1 0,-1-1 0,-40 15 0,48-22-140,-1 0 0,1-1 1,-1-1-1,-20 1 0,-9-3-4254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5:00.1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0 9028,'0'0'201,"0"1"0,1-1 0,-1 0 0,0 1 0,0-1 0,1 0 0,-1 0 1,0 1-1,0-1 0,0 0 0,0 1 0,0-1 0,0 0 0,1 1 0,-1-1 0,0 0 0,0 1 0,0-1 0,0 1 0,0-1 0,0 0 0,0 1 0,-1-1 0,1 0 0,0 1 0,0-1 0,0 0-75,0 1 0,-1-1 0,1 0-1,0 0 1,0 0 0,-1 0 0,1 0 0,0 0-1,-1 0 1,1 0 0,0 0 0,0 0-1,-1 0 1,1 0 0,0 0 0,0 0-1,-1 0 1,1 0 0,0 0 0,0 0-1,-1-1 1,1 1 0,0 0 0,0 0-1,0 0 1,-1 0 0,1 0 0,0-1 0,0 1-1,-1 0 1,26 2-1460,-21-1 1085,1 1-1,-1-1 0,0 1 1,0 0-1,1 1 1,-1-1-1,-1 0 1,1 1-1,0 0 0,-1 0 1,1 0-1,-1 1 1,4 4-1,-2-1-35,-1 0 0,0 1 1,-1-1-1,0 1 0,0 0 0,3 14 0,-2-5 112,-2-1 0,0 0-1,-1 0 1,0 1 0,-3 21-1,-15 84 402,14-102-157,-66 374 2871,43-260-930,26-132-1892,0-1 0,-1 1 0,1 0 0,-1-1-1,0 1 1,1-1 0,-1 1 0,-2 2 0,3-4-108,0 0 0,0 0 0,0 0 1,0 0-1,0 0 0,0 0 0,0 0 0,0 0 0,0 0 0,0 0 0,0 0 0,0 0 1,0 0-1,0 0 0,0 0 0,0 0 0,0 0 0,0 0 0,0 0 0,0 0 1,0 0-1,0 0 0,0 0 0,-1 0 0,1 0 0,0 0 0,0 0 0,0 0 0,0 0 1,0 0-1,0 0 0,0 0 0,0 0 0,0 0 0,0 0 0,0 0 0,0 0 1,0 0-1,0 0 0,0 0 0,0 0 0,0 0 0,0 0 0,0 0 0,0 0 1,0 0-1,-1 0 0,1 0 0,0 0 0,0 0 0,0 0 0,0 0 0,0 0 0,0 0 1,0 0-1,0 0 0,0-1 0,0 1 0,0 0 0,0 0 0,0 0 0,0 0 1,0 0-1,0 0 0,0 0 0,0 0 0,0 0 0,0 0 0,0 0 0,2-11 427,62-162 364,-41 118-733,1-6-33,35-83-2,-56 140-52,-1-1 1,0 1 0,1 0-1,0 0 1,0 0 0,0 0-1,7-6 1,-9 10 6,0-1 1,-1 0-1,1 1 1,0-1-1,0 0 1,0 1-1,0-1 1,0 1-1,0-1 1,0 1-1,0 0 1,0 0-1,1-1 1,-1 1-1,0 0 1,0 0 0,0 0-1,0 0 1,0 0-1,0 0 1,0 0-1,0 1 1,1-1-1,-1 0 1,0 1-1,0-1 1,0 0-1,0 1 1,0-1-1,0 1 1,-1 0-1,1-1 1,0 1-1,0 0 1,0-1-1,0 1 1,-1 0-1,1 0 1,0 0-1,0 2 0,5 6-41,0 1 0,-1 1 0,0-1 0,-1 1 0,6 21 0,-1-2-8,14 44-36,30 78-9,-47-137 96,1-1 0,1 1 0,1-1 1,0 0-1,1-1 0,0 0 0,17 17 1,-22-26 14,-1-1 1,1 1 0,0-1 0,-1 0 0,1 0 0,1 0 0,-1-1 0,0 0 0,1 0 0,7 2 0,-9-3 34,0-1 0,0 1 1,0-1-1,0 0 1,0 0-1,0-1 0,0 1 1,-1-1-1,1 1 1,0-1-1,0 0 1,0-1-1,-1 1 0,1-1 1,6-3-1,-1-2 185,0 0 0,0-1 0,-1 0 0,0 0 0,0 0 0,-1-1 0,0 0 0,10-20 0,-1-1 493,20-54-1,-25 50-589,-1 0-1,11-65 1,-21 89-197,1 0-734,3 17-238,5 14 699,1-1-1,1 0 1,22 31 0,-27-41 295,1-1-1,0 0 1,0-1-1,1 0 1,0 0-1,1 0 1,0-1-1,14 9 0,-14-12 9,-1 0 0,1 0 0,0 0 0,0-1-1,1-1 1,-1 0 0,1 0 0,-1-1 0,1 0-1,11 0 1,-8-1 96,0-1 1,1 0-1,-1 0 0,0-2 1,0 0-1,0 0 0,0-1 1,0-1-1,-1 0 0,0 0 1,0-2-1,15-9 0,-24 13 11,-1 1 0,0 0 0,0 0-1,0-1 1,0 1 0,0-1 0,0 1 0,-1-1 0,0 0 0,1 0-1,-1 0 1,0 0 0,0 0 0,0 0 0,-1 0 0,1 0-1,-1 0 1,0 0 0,0 0 0,0 0 0,0-1 0,0 1-1,-1-3 1,-2-9 85,-1 0 0,0 1 0,-9-23 0,5 19-92,-34-83 111,19 51-170,16 38-13,6 10-3,0 1-1,0-1 0,0 1 0,0-1 1,0 1-1,0-1 0,1 0 0,-1 1 0,1-1 1,-1-2-1,8 13-515,35 72-358,51 131 0,-66-133 196,-3 1 1,-4 1-1,-3 1 0,7 99 0,-12 331-292,-13-476 1312,-3 0-1,-1 0 1,-1-1 0,-14 44 0,19-74-259,-1 0 1,0-1 0,1 1 0,-2 0-1,1-1 1,0 1 0,-1-1 0,0 1-1,0-1 1,-5 5 0,5-7-85,1 0-1,-1-1 1,0 1 0,1 0 0,-1-1 0,0 0 0,0 0-1,0 0 1,0 0 0,0 0 0,0 0 0,0-1 0,0 0-1,0 1 1,0-1 0,0 0 0,-6-1 0,4 0-265,-1 0 0,1-1 0,0 1 0,0-1 0,-1 0 1,2-1-1,-1 1 0,0-1 0,0 0 0,1 0 0,-1 0 0,1-1 0,0 1 0,-6-8 1,-1-2-1038,0-1 1,1 0 0,-11-22-1,-13-32-6347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5:00.5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452 93 13590,'1'-1'297,"-1"0"-1,1 0 1,-1 0-1,1 0 1,-1 0-1,1-1 1,-1 1 0,0 0-1,1 0 1,-1-1-1,0 1 1,0 0-1,0 0 1,0-1-1,0 1 1,0 0-1,-1-3 1,0 2-70,0-1 1,0 1-1,0 0 0,0-1 1,0 1-1,0 0 0,-1 0 1,-2-3-1,0 1-281,0 0-1,0 0 1,0 0 0,-1 1 0,0-1 0,1 1-1,-9-4 1,6 5-171,0-1 1,0 1-1,0 0 0,0 1 1,0 0-1,0 0 1,0 0-1,0 1 0,0 0 1,-8 1-1,4 1-7,1 0 0,0 1 1,-1 0-1,1 0 0,0 1 0,-10 6 0,-1 2 11,0 1-1,0 1 0,2 1 1,0 1-1,-18 19 0,25-22 257,0 0 0,0 0 0,-18 30 0,26-35-10,0-1 1,1 1-1,-1 0 0,1 0 1,1 0-1,0 0 1,0 1-1,0-1 0,1 0 1,0 11-1,1-13-17,0-1-1,0 1 1,0 0-1,1 0 0,0 0 1,0 0-1,0 0 1,1 0-1,0-1 1,0 1-1,0-1 1,1 1-1,0-1 1,0 0-1,0 0 1,1 0-1,0-1 1,0 1-1,5 4 1,6 3-8,0 0 1,0-1-1,1-1 1,20 9 0,73 28-84,-58-26 24,-35-15 42,5 3-5,-1 0 1,0 1-1,0 0 0,19 15 0,-26-15 16,0 1 0,0 0 1,14 18-1,-23-24 7,0 1 1,0 0 0,0 0-1,-1 0 1,0 0 0,0 1-1,0-1 1,-1 1 0,0 0-1,2 12 1,-3-7 31,0 0 0,0 0-1,-1 1 1,-1-1 0,0 0 0,-1 0 0,-5 20-1,6-27-169,-1 0-1,0 1 0,0-1 0,0 0 0,-1 0 1,1 0-1,-1-1 0,-1 1 0,1-1 0,-1 1 1,1-1-1,-1 0 0,0 0 0,-1-1 0,1 1 1,0-1-1,-1 0 0,-10 5 0,13-8-270,0 1-1,-1 0 0,1-1 1,-1 1-1,1-1 1,0 0-1,-1 0 0,1 0 1,-1 0-1,1 0 0,-4-1 1,-12-5-7748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5:00.8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11 13142,'8'-4'1807,"-7"3"-1359,0 0 1,0 1-1,0-1 0,0 0 1,0 1-1,0 0 0,0-1 1,0 1-1,0-1 0,1 1 1,0 0-1,-1 0-395,0 0 1,-1 1-1,1-1 1,0 0-1,-1 1 0,1-1 1,-1 0-1,1 1 0,0-1 1,-1 1-1,1-1 0,-1 1 1,1-1-1,-1 1 1,0 0-1,1-1 0,-1 1 1,1-1-1,-1 1 0,0 0 1,0-1-1,1 1 1,-1 0-1,0 1 0,3 6-163,-1 1 0,0 0 0,-1-1-1,0 1 1,0 9 0,-2 49-469,-1-29 243,-3 30-738,-18 91 0,-1 10-482,21-140 1232,2 1 1,1-1 0,6 49 0,-6-77 290,1 0 0,-1 0 1,0 0-1,0 0 0,0 0 0,1 0 1,-1 0-1,0 0 0,1 0 1,-1 0-1,1 0 0,-1 0 1,1 0-1,1 1 0,-2-2-29,0 0 0,1 0 0,-1 0 0,0 0-1,1 1 1,-1-1 0,0 0 0,1 0 0,-1 0-1,0 0 1,1 0 0,-1 0 0,0 0 0,1 0-1,-1 0 1,0 0 0,1 0 0,-1 0 0,0 0-1,1-1 1,-1 1 0,0 0 0,1 0 0,-1 0-1,0 0 1,0 0 0,1-1 0,1-1-317,1 0 0,-1 0 0,0 0 0,0-1 0,-1 1 0,1-1 0,2-4 0,9-21-2836,1-8-3396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5:01.8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294 645 11781,'-4'-10'2990,"2"5"-1983,0 1 0,0-1 0,0 0 0,-5-5 0,7 9-1022,-1 1 0,1 0 0,0 0 0,-1-1-1,1 1 1,-1 0 0,1 0 0,-1 0-1,1 0 1,-1 0 0,1 0 0,-1-1 0,1 1-1,-1 0 1,1 0 0,-1 0 0,1 1-1,0-1 1,-1 0 0,1 0 0,-1 0 0,1 0-1,-2 1 1,-11 5-537,-1 3 223,1 1 1,0 1-1,0 0 1,1 0-1,1 2 1,-12 14 0,4 0 80,1 0 1,-19 37-1,24-39 223,2 1-1,0 0 0,2 1 1,0 0-1,2 0 0,1 1 1,-2 33-1,6-24 18,3 50 0,0-76 4,0 0 1,1 1-1,0-1 1,1 0-1,0 0 0,1-1 1,0 1-1,9 15 1,-11-23 3,1 1-1,0 0 1,0-1 0,0 0 0,1 1-1,-1-1 1,1 0 0,0-1-1,0 1 1,0-1 0,6 3 0,4 1 1,0-1-1,15 4 1,-22-7 0,14 2 21,0-1 0,0 0 0,1-2 0,-1 0 0,1-2 0,28-3 1,-20-1 105,1 0 1,-1-2 0,31-12 0,83-39 911,-108 41-582,-1-2 0,-1-1 0,57-46 1,-44 27-23,74-82 0,-113 112-406,0 0 1,-1-1-1,0 0 0,-1-1 0,0 0 1,6-13-1,-10 20-29,-1 1 1,0-1-1,0 0 0,0 0 0,0 0 1,0 0-1,-1 1 0,0-1 1,0 0-1,0 0 0,0 0 0,0 0 1,-1 0-1,0 0 0,0 0 1,0 1-1,0-1 0,0 0 0,-1 1 1,0-1-1,0 1 0,0-1 1,-3-3-1,3 5-29,1 0 0,-1 1 0,0-1 0,0 0-1,0 1 1,-1 0 0,1-1 0,0 1 0,0 0 0,-1 0 0,1 0 0,0 1 0,-1-1-1,-3 0 1,-4 0-192,0 0 0,-14 1 0,7 0-93,3 0 103,0 1 0,0 0 1,0 2-1,0-1 1,1 2-1,-1 0 1,1 0-1,0 1 0,0 1 1,0 0-1,1 1 1,0 0-1,-18 15 0,17-12 143,1 1 0,1 0 0,0 1 0,1 0 0,0 0 0,1 1-1,0 0 1,1 1 0,1 0 0,0 0 0,1 1 0,-5 15 0,4-5 16,1 1 1,1 0 0,1 0 0,0 29 0,4-40 17,2 70-202,-1-76 204,0 0 1,0 0-1,1-1 1,1 1-1,-1 0 1,1-1-1,5 10 1,-6-16 28,-1 0 1,1 0 0,0 0 0,0 0 0,0 0-1,0 0 1,0 0 0,0-1 0,0 1-1,1-1 1,-1 1 0,1-1 0,-1 0 0,1 0-1,-1 0 1,1 0 0,0-1 0,-1 1 0,1-1-1,0 1 1,-1-1 0,1 0 0,0 0 0,4-1-1,2 0 58,1 0-1,-1-1 0,0 0 0,0-1 1,16-6-1,-5-1 146,0-1 0,-1-2 0,35-28 1,-27 21 36,-4 0 104,-1 0-1,-1-1 1,34-44-1,-40 45-183,-1-1 1,0 0-1,-2-2 0,0 1 1,9-27-1,-16 28-892,-5 20 145,-1 1 9,-2 13-214,-3 15 523,2 0 0,1 0-1,1 0 1,3 43 0,-1-57 268,0-1 0,2 1 0,0-1 0,0 0 0,7 19-1,-8-29 33,0 0 0,0 1 0,1-1 0,-1 0 0,1-1 0,0 1 0,-1 0 0,2 0 0,-1-1 0,0 1 0,0-1 0,1 0 0,-1 1 0,1-1 0,0 0 0,0-1 0,0 1 0,0 0 0,0-1 0,0 0 0,0 1 0,0-1 0,0-1 0,1 1 0,-1 0 0,0-1 0,5 1 0,-2-1 105,0-1 1,0 1-1,0-1 1,0 0-1,0-1 1,0 0-1,0 1 1,-1-2-1,1 1 1,-1-1-1,1 0 1,-1 0-1,6-4 0,5-6 302,0-1-1,20-23 0,-16 16-160,22-21 274,78-84 828,-99 101-1044,-1-1 1,-1 0-1,19-39 1,11-36 431,-43 83-633,1 0 1,-2 0-1,6-36 0,-4-28-74,-3 1 1,-4-1 0,-12-92 0,8 133-263,-15-63 0,17 93 146,-2-1-1,0 0 1,0 1 0,-1 0 0,0 0-1,-1 0 1,0 0 0,-1 1 0,0 0-1,-9-9 1,13 16 34,0 1 1,0-1-1,-1 1 0,1-1 0,-1 1 1,1 0-1,-1 1 0,0-1 0,-5-1 1,8 2 11,0 1-1,0 0 1,0 0 0,0 0 0,0-1 0,0 1 0,0 0-1,0 0 1,0 0 0,0 1 0,0-1 0,0 0 0,0 0-1,0 1 1,0-1 0,0 0 0,0 1 0,0-1 0,0 1-1,0-1 1,0 1 0,1-1 0,-1 1 0,0 0 0,0 0-1,1-1 1,-1 1 0,0 0 0,1 0 0,-1 0 0,0 0-1,1-1 1,0 1 0,-1 0 0,1 0 0,-1 0 0,1 0 0,0 0-1,0 0 1,0 0 0,-1 0 0,1 2 0,-1 13-108,0 1-1,1 25 1,1-15 32,5 98-459,4 0 0,7 0-1,4-2 1,64 203-1,-72-287 381,1 0 0,3-1 0,1-1 1,1 0-1,33 45 0,-41-67-33,1 0 0,1 0 0,0-1 0,1-1 1,0 0-1,1-1 0,1-1 0,0 0 0,0-1 0,1-1 1,0 0-1,0-1 0,31 9 0,-24-12-608,-1-2-1,1 0 1,0-1 0,0-1-1,28-4 1,33-5-8487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5:04.6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26 8916,'-1'-1'133,"1"1"-1,-1 0 1,1-1-1,-1 1 1,0-1-1,1 1 1,-1-1 0,1 1-1,-1-1 1,1 1-1,-1-1 1,1 1-1,-1-1 1,1 0-1,0 1 1,-1-1 0,1 0-1,0 1 1,0-1-1,-1 0 1,1 0-1,0 1 1,0-1-1,0 0 1,0 0 0,0 0-114,0 0 0,1 1 0,-1-1 0,0 1 0,0 0 1,1-1-1,-1 1 0,0-1 0,1 1 0,-1-1 0,1 1 1,-1 0-1,1-1 0,-1 1 0,0 0 0,1-1 1,-1 1-1,1 0 0,-1 0 0,1 0 0,0-1 0,-1 1 1,1 0-1,-1 0 0,1 0 0,-1 0 0,1 0 0,-1 0 1,1 0-1,0 0 0,-1 0 0,2 0 0,0 1-27,0-1 0,0 0 0,0 0 0,0 1 0,0-1 0,0 1 0,0-1 0,0 1-1,0 0 1,0 0 0,-1 0 0,1 0 0,0 0 0,0 0 0,1 2 0,-1-1 11,-1 1 0,1-1 1,0 1-1,-1-1 0,1 1 0,-1 0 1,0 0-1,0-1 0,0 1 1,0 4-1,7 39 106,-1 1 0,0 78 1,-5-65-121,5 123-1645,-5 0-3843,-1-137 2679,0-11-424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5:05.0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643 13 11973,'-6'-3'469,"-1"1"-1,0 0 0,0 0 1,0 1-1,0 0 0,0 0 0,-1 1 1,1-1-1,-10 2 0,12 0-410,-1 0 0,0 0-1,0 1 1,1-1-1,-1 1 1,0 0 0,1 1-1,0-1 1,0 1-1,-1 0 1,2 0 0,-6 5-1,-17 18-179,1 1 0,-39 52 0,-36 69-136,85-125 218,-22 41-124,3 2 1,-48 122-1,62-131 65,3 2 0,2-1 0,2 2 0,3 0 0,3 1 0,3-1 0,2 73 0,4-86-34,2 0 1,17 86-1,-15-114 82,1-1-1,0 1 1,17 31 0,-17-39 23,1 0 1,0-1-1,0 0 1,1 0 0,0-1-1,18 16 1,-17-18 32,0-1 1,1-1-1,-1 1 0,1-1 1,0-1-1,0 0 1,1-1-1,-1 0 1,1 0-1,0-1 0,0 0 1,-1-1-1,19 0 1,-6-2 72,-1 0 0,0-2 0,1-1 0,-2 0 0,38-13 0,-15 0 69,-1-2 1,-1-2-1,46-30 0,113-91 214,-153 105-297,-1-2 1,-2-1-1,65-78 1,-89 92 107,-1 0 0,-2-2 1,-1 0-1,-1-1 0,-2-1 1,0 0-1,-2-1 0,10-44 1,-10 16 212,-2 0 0,-3-1 0,-3 0 0,-3-1 0,-7-79 0,3 115-328,0 1-1,-2-1 1,0 1 0,-12-30-1,11 39-64,-1-1 0,-1 1 0,0 1 0,-1-1 0,0 1 0,-1 1 0,-14-15 0,19 23-93,0 0 0,0 0 0,-1 1 0,1-1 0,-1 1 0,-1 0 0,1 1 0,0 0 0,-1 0 0,1 0 0,-1 1 0,0 0 0,0 0 0,0 0 0,0 1 0,0 0 0,0 1 0,-1 0 0,-9 0 0,-1 2-394,-1 0 1,0 0-1,1 2 0,0 1 1,0 0-1,0 1 0,1 1 1,0 0-1,-23 14 0,13-4-693,1 1 0,1 0 0,1 2 0,-39 42-1,46-43-542,-26 37 0,-1 21-2249,43-74 3835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5:05.7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115 163 2001,'-8'7'-172,"1"0"1,1 0-1,-1 1 0,1-1 1,1 2-1,-1-1 0,1 0 1,-5 14-1,4-3-8,5-13 395,-1-1 0,0 0 0,0 1 0,0-1 0,-1 0 0,1 0 0,-5 6 0,6-11 60,1 1 0,-1 0 1,0 0-1,1-1 0,-1 1 1,0-1-1,1 1 0,-1-1 1,0 1-1,0-1 0,0 1 1,1-1-1,-1 0 0,0 1 1,0-1-1,-1 0 0,1 0-66,1 0 0,-1 0 0,1 0 1,0 0-1,-1 0 0,1 0 0,-1 0 0,1-1 0,0 1 0,-1 0 0,1 0 0,-1-1 0,1 1 0,0 0 0,-1 0 0,1-1 0,0 1 0,0 0 0,-1-1 0,1 1 0,0-1 1,0 1-1,-1-1 0,0-1 161,0-1-1,1 1 1,-1 0 0,1 0 0,-1-1 0,1 1 0,0-1 0,0 1 0,0 0 0,0-1 0,1-2 0,0 0-287,1-1 0,0 1-1,0 0 1,0-1 0,0 1 0,1 0 0,0 1 0,0-1 0,1 0 0,-1 1 0,8-7 0,5-4 340,30-22 1,-35 29-396,23-15-60,0 1 0,1 2 0,1 1 0,1 2 0,74-23 0,-93 35-45,27-4-1,-39 8 45,1 0-1,0 1 0,0 0 1,0 0-1,-1 1 0,1 0 0,8 1 1,-13-1 19,0 0 1,1 0 0,-1 0 0,0 1-1,0-1 1,0 0 0,1 1-1,-2-1 1,1 1 0,0 0 0,0 0-1,0 0 1,-1 0 0,1 0-1,-1 0 1,0 0 0,1 0 0,-1 1-1,0-1 1,0 0 0,-1 1 0,2 3-1,0 5-20,0 0-1,-1 0 0,1 19 1,-2-27 29,-1 17-9,0 0-1,-2-1 0,0 1 0,-1-1 1,-1 1-1,0-1 0,-10 19 0,-66 126 84,74-150-49,-38 56 108,-9 16 64,50-76-170,-1-1 1,1 1 0,1 0 0,0 0-1,0 0 1,1 0 0,-2 17 0,4-16-18,-1 1 1,1-1-1,1 1 1,2 12-1,-2-20-7,0-1 1,-1 0-1,1 0 0,1 0 0,-1 0 0,0 0 0,1 0 1,-1-1-1,1 1 0,0 0 0,0-1 0,0 1 1,0-1-1,0 0 0,1 0 0,-1 0 0,1 0 0,-1 0 1,1 0-1,4 1 0,1 0-18,0 0 1,0-1-1,0 0 1,0-1-1,0 0 1,1 0-1,-1-1 0,0 0 1,16-2-1,-6 0-184,1-2 1,-1 0-1,23-9 0,-27 7-195,0 0 0,0-1 0,-1-1 1,0 0-1,21-17 0,50-56-3414,-44 35 340,-4 1-3237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3:11.9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1 452 1185,'43'-50'2533,"3"2"1,76-63-1,-122 110-2525,10-7 394,0 1 0,1-1 0,-1 2 0,18-9 0,-25 13-322,0 1 1,0 0-1,0 1 1,0-1-1,0 0 1,0 1 0,0 0-1,0 0 1,0 0-1,5 0 1,-6 1-53,1-1-1,-1 1 1,-1 0 0,1 0-1,0 0 1,0 0 0,0 0-1,0 0 1,0 0 0,-1 0-1,1 1 1,-1-1 0,1 1-1,-1-1 1,1 1 0,-1 0-1,1 2 1,2 1-8,-1 1 0,-1-1 0,1 1 0,-1 0 0,0 0 0,0 0 0,-1 0 0,1 8 0,0 6-1,-2 26 1,0-19 9,-1 23 4,-3 1 0,-1-1 0,-25 96 0,-61 143 77,88-281-107,-14 44 178,-3-2 0,-39 73-1,58-121-127,0-1 1,1 0-1,-1 0 1,0 1-1,0-1 1,0 0-1,0 0 1,0 0-1,0 0 0,0 0 1,0 0-1,0 0 1,0-1-1,-1 1 1,0 0-1,1 0-26,1-1 0,0 0-1,-1 0 1,1 0 0,0 0 0,0 0 0,-1-1-1,1 1 1,0 0 0,-1 0 0,1 0-1,0 0 1,-1 0 0,1 0 0,0 0 0,0 0-1,-1-1 1,1 1 0,0 0 0,0 0-1,-1 0 1,1-1 0,0 1 0,0 0 0,-5-13 425,4 3-349,0 0 0,1 0 0,0 0 1,1 0-1,0 0 0,1 0 0,0 0 0,6-17 0,90-238-522,23 5 224,-111 241 193,182-326-46,-176 323 50,0 1 0,2 1 0,0 0 1,36-29-1,-49 44-18,1 1 1,0 0-1,0 0 1,0 0-1,1 1 1,10-4-1,-13 6 3,0-1-1,0 1 1,0 1-1,0-1 1,1 0 0,-1 1-1,0 0 1,1 0-1,-1 0 1,0 1 0,9 1-1,-12-1 4,0-1-1,0 1 1,0 0 0,1 0-1,-1-1 1,0 1 0,0 0-1,0 0 1,-1 0-1,1 0 1,0 1 0,0-1-1,0 0 1,-1 0-1,1 0 1,-1 1 0,1-1-1,-1 0 1,1 0-1,-1 1 1,0-1 0,0 0-1,1 1 1,-1-1-1,0 1 1,-1 1 0,1 8-36,0-1 1,-3 15-1,2-19 36,-6 29-82,-2-1 0,-1 0 0,-17 38 0,1-5-124,-8 27-140,-34 106-835,68-199 1189,0-1 0,0 0-1,0 0 1,0 0 0,0 0 0,0 0 0,0 1 0,0-1 0,0 0-1,0 0 1,0 0 0,0 0 0,0 0 0,0 1 0,0-1 0,0 0-1,0 0 1,1 0 0,-1 0 0,0 0 0,0 0 0,0 1 0,0-1-1,0 0 1,0 0 0,0 0 0,0 0 0,1 0 0,-1 0 0,0 0 0,0 0-1,0 0 1,0 0 0,0 0 0,0 0 0,1 0 0,-1 1 0,0-1-1,10 0-5,10-4 41,-19 4-36,15-4 29,-1-1 0,1-1 0,-1-1 0,24-13 0,54-42 69,182-164 525,-212 170-371,-50 46-174,49-44 855,104-113-1,-145 135-195,-11 78-926,-2-15 25,17 47 0,-11-41-3,6 21-133,30 97-992,-44-131 652,-2 0 0,0 0 0,-2 0 0,-1 45 0,-3-36-750,-2 1 0,-1-1-1,-1 0 1,-21 59 0,-9-2-2478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5:06.1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853 273 5955,'-13'-15'522,"-9"-8"1544,-47-40 1,62 58-1822,0 0 0,0 0 0,0 1-1,-1 0 1,0 0 0,0 1 0,0-1 0,0 2 0,0-1-1,-1 1 1,1 1 0,-11-1 0,6 1-135,-1 2 0,1 0 0,-1 0 0,1 2 0,0-1 0,0 1 0,0 1 0,0 1 0,1 0 0,-1 0-1,1 1 1,0 1 0,-11 8 0,-36 28-112,3 1-1,1 4 0,3 1 1,-53 65-1,91-98 14,2 2 1,-1-1-1,2 2 0,0-1 0,2 1 1,0 1-1,1 0 0,1 0 1,0 1-1,2 0 0,1 0 0,-3 22 1,6-8 16,1 0 1,1 0-1,2-1 1,2 1-1,1 0 1,2-1-1,14 42 1,-5-31-5,3-1-1,1 0 1,2-2 0,47 68 0,-54-88-24,1-1 1,1-1-1,1 0 1,28 23-1,-36-34-7,1-1 1,0 0-1,1 0 0,0-2 0,0 1 0,0-2 0,1 1 0,-1-2 0,28 6 0,-14-7-17,1-1 1,0 0-1,-1-3 0,1 0 1,0-1-1,51-12 0,-52 5 26,-1 0 0,0-1-1,0-2 1,32-19 0,-11 1 103,53-43 0,-55 34 204,-2-1-1,70-85 1,-92 99-86,-2-1 0,-1-1 1,-1-1-1,15-35 0,-22 41-51,-1-1 1,-2 1 0,0-1-1,-1 0 1,-2-1-1,3-30 1,-6 19-57,-1 0 1,-2 0 0,-1 0 0,-2 0-1,-2 1 1,-1-1 0,-15-39-1,1 15-116,-3 1 0,-3 1 0,-63-98 0,82 142-94,-2 0 0,1 0 0,-2 1 0,0 0 0,-24-19 0,30 27-13,-1 1 0,0 0 0,1 0-1,-1 1 1,-1 0 0,1 0-1,0 0 1,-1 1 0,0 0-1,1 1 1,-1-1 0,0 2-1,0-1 1,0 1 0,-9 1-1,9 0-176,1 0-1,-1 1 1,1 0-1,-1 0 1,1 0 0,0 1-1,0 0 1,0 1-1,0 0 1,1 0-1,-1 0 1,-6 6-1,-1 3-645,1 0-1,1 1 1,0 0-1,-10 17 1,-33 54-8421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5:07.3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233 204 7427,'-6'1'591,"0"-1"0,1 1 0,-1-1 0,0 0 0,1 0 0,-1-1 0,0 0 0,0 0 0,-7-2 0,8 1-520,-1 0 0,0 1 0,0-1 0,0 1 0,-1 1 1,1-1-1,0 1 0,0 0 0,0 1 0,0-1 0,0 1 0,0 0 1,0 1-1,0-1 0,0 1 0,0 1 0,-7 3 0,10-4-4,0 0-1,-1-1 0,1 1 1,0 0-1,-1-1 0,1 0 0,-1 0 1,1 0-1,-1 0 0,0-1 1,1 0-1,-5 1 0,8-1-32,-1-1-1,1 1 1,0 0-1,0 0 0,-1-1 1,1 1-1,0 0 1,0-1-1,0 1 1,-1 0-1,1-1 1,0 1-1,0 0 1,0-1-1,0 1 1,0 0-1,0-1 1,0 1-1,-1 0 1,1-1-1,0 1 1,0 0-1,0-1 1,1 1-1,-1-1 0,0 1 1,0 0-1,0-1 1,0 1-1,0 0 1,0-1-1,0 1 1,1 0-1,-1-1 1,0 1-1,0 0 1,1-1-1,6-14 561,-6 14-496,7-13 208,1 1 0,0 0 1,1 1-1,0 0 0,1 1 1,16-13-1,-4 5-115,1 2 1,36-21-1,-52 35-212,-1 0 0,0 0 1,1 0-1,-1 1 0,1 1 0,0-1 0,0 1 0,9 0 0,-14 0-41,1 1-1,0 0 0,-1 0 1,1 0-1,0 1 1,-1-1-1,1 1 0,-1 0 1,1 0-1,-1 0 0,1 0 1,-1 1-1,0 0 0,1-1 1,-1 1-1,0 0 1,0 0-1,0 1 0,4 3 1,-6-2-20,1-1 1,0 0-1,-1 0 1,0 1-1,0-1 1,0 1-1,0-1 1,0 1 0,-1-1-1,1 1 1,-1-1-1,0 1 1,0 0-1,-1-1 1,0 6 0,-1 1-73,0 1 0,-1-1 0,0 0 0,-5 10 0,2-8 41,-1 1 1,0-2-1,-1 1 0,-14 17 1,-43 39-37,24-27 172,-8 7 36,49-48-63,0 0 0,0 0 1,0 0-1,0 0 0,-1 0 0,1 1 1,0-1-1,0 0 0,0 0 0,0 0 1,0 0-1,0 0 0,0 0 0,0 0 0,-1 1 1,1-1-1,0 0 0,0 0 0,0 0 1,0 0-1,0 0 0,0 1 0,0-1 0,0 0 1,0 0-1,0 0 0,0 0 0,0 0 1,0 1-1,0-1 0,0 0 0,0 0 1,0 0-1,0 0 0,0 0 0,0 1 0,0-1 1,0 0-1,0 0 0,1 0 0,-1 0 1,0 0-1,0 0 0,0 1 0,0-1 0,0 0 1,0 0-1,0 0 0,0 0 0,1 0 1,-1 0-1,0 0 0,0 0 0,0 0 1,0 0-1,0 0 0,1 1 0,-1-1 0,0 0 1,0 0-1,0 0 0,0 0 0,0 0 1,1 0-1,-1 0 0,0 0 0,0 0 1,12 0-200,64-8-370,-46 4 433,46-1-1,-60 6 135,1-1 0,-1 2-1,0 0 1,0 1-1,0 1 1,16 5-1,-26-6 5,1-1 0,-1 2 1,0-1-1,0 1 0,0-1 0,-1 1 0,1 1 0,-1-1 0,0 1 0,0 0 0,0 1 1,-1-1-1,0 1 0,0-1 0,0 1 0,5 12 0,-6-7 0,0 0 1,-1 1-1,0-1 0,-1 0 0,0 0 1,0 1-1,-2-1 0,-1 16 0,2-23 2,-2 15-1,-1 0 0,-1 0 0,0 0 0,-2-1 1,0 0-1,-1 1 0,0-2 0,-13 21 0,8-18 11,0-1 1,-1 0-1,-1-1 0,-1 0 0,-1-1 1,-26 22-1,29-29-31,1-1 1,-1 0-1,-1-1 0,0-1 1,-20 8-1,27-12-268,-1 0-1,1-1 1,-1 0-1,0-1 1,0 0-1,1 0 1,-1 0-1,0-1 1,0 0-1,0-1 1,0 0-1,-10-2 1,14 1-77,0 1 0,1-1 0,-1 1 0,0-1 0,1 0 0,-1 0-1,1-1 1,0 1 0,0-1 0,0 0 0,0 0 0,0 0 0,-4-6 0,-18-27-5298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5:07.7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641 15 8932,'0'-1'185,"1"1"1,-1-1-1,0 0 0,0 0 1,0 1-1,-1-1 0,1 0 1,0 0-1,0 1 0,0-1 1,0 0-1,-1 1 0,1-1 0,0 0 1,-1-1-1,0 2-39,0 0-1,0-1 0,1 1 1,-1 0-1,0 0 1,0 0-1,0-1 0,1 1 1,-1 0-1,0 0 1,0 0-1,0 0 1,1 0-1,-1 1 0,0-1 1,-1 0-1,-3 1-45,-1 0-1,1 1 1,-1 0-1,1 0 1,0 0-1,0 0 1,0 1-1,-7 5 1,-38 31-144,47-37 73,-66 58-37,3 3 1,3 3-1,3 2 1,-98 144-1,144-189 28,1 0-1,1 1 0,0 1 0,2 0 1,1 0-1,2 1 0,0 0 0,-6 49 1,10-46 11,2 0 0,1 0 1,2-1-1,0 1 0,2-1 1,1 1-1,16 50 0,-8-45-7,2-1-1,1 0 1,1-1-1,2-1 1,1-1-1,2 0 0,1-2 1,29 29-1,-40-45-13,0-1-1,0-1 0,1 0 1,23 14-1,-25-19 6,-1 0-1,1-1 1,-1 0-1,1 0 1,1-1-1,-1-1 1,15 2-1,10-1 83,-1-1 0,1-1 0,0-3 0,0-1 0,-1-1 0,0-2 0,0-2-1,51-17 1,-39 8 185,-1-3-1,44-26 1,-69 34-74,-2-1 0,1-1-1,-2 0 1,0-1 0,-1-2 0,24-26 0,-27 25 167,-1-1 0,0 0 0,19-40 0,-27 48-238,-1 0-1,0-1 1,-1 1-1,0-1 1,-1 0-1,0 0 1,-1 0-1,-1 0 1,0-15-1,-3 5-11,0-1-1,-2 1 1,0 0-1,-16-40 0,-44-82-334,61 136 180,-18-34-339,0 1-1,-3 2 1,-1 0 0,-61-67 0,75 93 109,0 1 1,-2 1 0,1 0 0,-20-12-1,24 18-47,0 0 0,0 1 0,-1 0 0,0 0 0,0 1 0,0 0-1,0 1 1,-19-2 0,14 3-343,-1 1-1,0 0 0,1 1 1,-1 0-1,0 2 1,1 0-1,0 0 0,0 1 1,0 1-1,0 1 1,1 0-1,-1 1 0,2 0 1,-14 10-1,-53 46-5681,75-59 5901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5:08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20 3442,'-2'-19'5682,"1"28"-4695,-3 47 1371,0 9-925,-21 86 319,9-69-676,-7 127-1,23-195-971,0 0-1,1 0 0,0 0 0,1 0 0,1 0 0,6 19 0,-8-29-85,1 1 0,0-1 0,0 0-1,1 0 1,-1 0 0,1 0 0,0 0 0,0 0-1,6 5 1,-6-7-15,0 0-1,0 0 0,0 0 0,0-1 1,0 1-1,0-1 0,0 0 1,1 1-1,-1-2 0,0 1 0,1 0 1,-1-1-1,0 1 0,1-1 1,3 0-1,-3-1-8,0 0 1,0 1-1,0-1 0,0-1 0,0 1 1,0-1-1,0 1 0,-1-1 1,1 0-1,-1 0 0,1-1 1,-1 1-1,0-1 0,0 0 0,0 1 1,0-1-1,5-7 0,3-5-58,-1-1-1,14-27 1,-19 32 42,34-72-160,-35 72 212,-1 0 0,0 0 0,0 0 0,-1 0-1,0 0 1,-1-14 0,-3 12 620,7 20 482,8 14-975,-2 0-1,0 0 1,11 31-1,-20-48-144,134 277-628,-115-243 150,-6-11-1199,0 0 0,32 40-1,-46-66 1513,9 8-2767,-7-9 526,-2-9-1140,-2-12-2258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5:08.8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576 3 13094,'-18'-1'1359,"0"0"-1,0 1 1,-21 3 0,31-2-1228,0 0 1,0 1 0,0 1 0,0-1-1,1 1 1,-1 0 0,1 1 0,0 0 0,-11 7-1,1 3-94,1 0 0,1 1-1,0 0 1,-14 20-1,-50 75-4,76-104-36,-28 41-144,3 2-1,3 2 1,1 0-1,2 1 1,-25 99-1,32-86-97,3 1 0,3 0 0,3 1 0,3 108 0,6-132 157,1 1-1,3-1 1,1-1 0,2 1-1,16 41 1,-14-51 6,2-2 0,1 1 0,1-2 0,2 0-1,1-1 1,41 48 0,-51-68 31,0 1-1,0-1 1,1-1 0,20 14-1,-24-18 29,1-1 0,-1 0 0,1 0 0,-1-1 0,1 0 0,0 0 1,0 0-1,0-1 0,0 0 0,10 0 0,-1-1 18,0 0-1,-1-1 1,1-1 0,0 0 0,0-1-1,-1-1 1,1 0 0,-1-1 0,0-1 0,-1-1-1,21-11 1,-7 0 225,-2-2-1,0 0 0,-1-2 1,38-42-1,-23 16 654,53-82 0,-71 94-437,-1-1 0,-1-1 0,21-60 0,-32 69-250,0-1-1,-3 0 0,0 0 1,-2 0-1,2-51 1,-7 40-218,-2 0 1,-2 1 0,-1-1-1,-2 1 1,-2 0 0,-2 1 0,-1 0-1,-25-50 1,8 30-448,-51-76 0,57 100 147,-2 1 0,-1 2 0,-38-36 0,58 62 135,-1-1 0,0 1 0,0 0 0,-1 1 0,1 0 0,-1 0 0,0 1 0,-1 0 0,-10-3 0,13 5-114,0 1 0,1 0 0,-1 0 1,0 0-1,1 1 0,-1 0 0,0 1 0,1 0 0,-1 0 0,0 0 0,1 0 0,-1 1 0,1 0 0,-11 6 0,9-4-372,0 1 0,0 1-1,1-1 1,0 1 0,-11 11-1,-41 52-7868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5:09.5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211 45 10325,'-3'-3'4374,"-5"-1"-2483,4 3-908,-15-8 175,10 3-1202,-2 1 1,1 1-1,0 0 0,-13-3 1,20 7-94,0-1 0,-1 1 0,1-1 0,-1 1 0,1 0 0,0 1 0,-1-1 0,1 0 0,-1 1 0,1 0 0,0 0 0,0 0 0,-1 0 0,1 0 0,0 1 0,0-1 0,-5 5 0,3-3 112,0 1-1,0 0 1,0 0-1,1 1 0,0-1 1,0 1-1,-6 9 1,9-12 96,0 0 0,0 0 0,0 0 0,0 0 1,1 0-1,-1 0 0,1 0 0,-1 1 0,1-1 1,0 0-1,0 0 0,0 0 0,0 0 0,0 1 0,0-1 1,1 0-1,-1 0 0,1 0 0,-1 0 0,1 0 1,0 0-1,0 0 0,0 0 0,0 0 0,2 2 0,22 28 62,2-2 0,1-1-1,56 46 1,13 12-159,-70-57-42,0 1 1,-2 1 0,-2 1-1,-1 2 1,-1 0-1,-2 1 1,21 56 0,-32-71-132,-2 1 0,0-1 0,5 41 0,-9-47-99,-1 0-1,-1 0 1,-1-1 0,0 1-1,0 0 1,-7 23 0,8-36 189,0-1-1,-1 0 1,1 1 0,-1-1 0,1 0 0,-1 1 0,0-1 0,1 0-1,-1 0 1,0 1 0,0-1 0,0 0 0,0 0 0,-2 2-1,3-3 0,-1 0 1,0 0-1,1 1 0,-1-1 0,0 0 0,1 0 0,-1 0 0,0 0 0,1 0 0,-1 0 0,0 0 0,1 0 0,-1 0 0,0 0 0,1 0 0,-1 0 0,0 0 0,1 0 0,-1-1 0,0 1 0,1 0 0,-1-1 0,-4-2-536,1-1-1,0 1 0,0-1 1,0 0-1,0 0 0,-3-4 1,5 5 465,-26-32-5720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5:09.9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0 380 8612,'7'-4'3426,"-3"-1"-1570,1-3 930,6-3-1602,1-3-463,5-12-305,3 0-112,7-2-64,6-4-144,5-2-224,-4-2-80,6-3-2593,0 2 1520,-5-1-1696,-3-3-9269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5:10.3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562 86 12070,'-21'9'1015,"-97"45"3810,100-44-4647,1 0 1,0 1 0,0 1 0,-20 20-1,-112 128-1676,123-128 1167,3 1 0,0 1 0,-24 50 0,38-64 250,1 2 0,0-1-1,2 1 1,1 0 0,0 1 0,2-1 0,0 1 0,2-1 0,0 1 0,5 40 0,0-31-41,2 1-1,2 0 1,1-1 0,1-1 0,1 0-1,29 53 1,-1-13-129,4-1 0,54 66-1,-64-94 314,3-2 0,1-1-1,2-3 1,51 39 0,-68-59 99,1-1 1,1-1 0,0-2-1,1 0 1,37 12 0,-43-18-26,0-1 1,0-1 0,0-1 0,1-1 0,-1 0-1,1-1 1,-1-2 0,28-2 0,-36 0-55,1 0 0,-1 0 1,0-1-1,0 0 0,0 0 1,-1-2-1,0 1 0,0-1 0,16-13 1,4-6 384,41-45-1,-39 38-123,19-18 199,47-49 367,-79 78-755,-1-2 0,28-44 0,-37 51-128,-2-1 0,0 1 1,-1-2-1,0 1 0,-1-1 0,-1 0 0,-1 0 0,1-23 1,-3 11 23,-1 0 1,-1 0-1,-2 1 1,-8-40-1,4 40 7,-2 0 0,-1 0 0,-1 1 0,-1 0 0,-25-38 0,6 17 27,-72-86 0,40 65-636,-129-112-1,138 139-632,-2 2 0,-1 2 0,-74-36 0,-4 15-3163,114 52 3041,1 2 1,-1 1 0,-1 0-1,-37-2 1,-4 5-2968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01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118 238 1832,'-16'-2'295,"-1"1"0,0 0 0,0 1 0,-20 3 0,25-6 771,12 3-974,1-1 551,-1 1-551,0 0 0,0 0 0,0 0 0,0 0 0,0 0 0,0-1 0,0 1 0,0 0 0,0 0 0,0 0-1,0 0 1,0 0 0,0-1 0,0 1 0,0 0 0,0 0 0,0 0 0,0 0 0,0 0 0,0 0 0,0-1 0,0 1-1,0 0 1,0 0 0,0 0 0,0 0 0,0 0 0,0 0 0,-1-1 551,1 1-551,0 0 0,0 0 0,0-1 0,0 1 0,0 0 0,-1 0 0,1 0 0,0 0 0,0 0 0,108-28 1327,182-24 0,119 14-1279,57-8 224,-107-11 716,-351 55 427,-13-1-2034,4 1 223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0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39 137 8522,'-36'74'2751,"36"-73"-2734,0-1 1,0 0-1,-1 0 0,1 0 0,0 0 0,0 0 1,0 1-1,0-1 0,0 0 0,0 0 1,-1 0-1,1 0 0,0 1 0,0-1 1,0 0-1,0 0 0,0 0 0,0 1 1,0-1-1,0 0 0,0 0 0,0 0 1,0 1-1,0-1 0,0 0 0,0 0 0,0 0 1,0 1-1,0-1 0,0 0 0,0 0 1,0 0-1,1 0 0,-1 1 0,0-1 1,0 0-1,0 0 0,0 0 0,0 0 1,0 1-1,1-1 0,-1 0 0,0 0 0,0 0 1,0 0-1,0 0 0,1 0 0,-1 0 1,0 1-1,0-1 0,0 0 0,1 0 1,-1 0-1,0 0 0,0 0 0,0 0 1,1 0-1,-1 0 0,0 0 0,0 0 0,0 0 1,1 0-1,-1 0 0,0 0 0,0 0 1,1-1-1,17-6 45,-10 4-36,165-54 160,2 7 0,229-33-1,-352 75-403,1 2 0,95 2 0,-144 4-135,1 0 0,-1 0 1,0 1-1,0-1 0,0 1 1,0 0-1,0 0 0,5 3 1,-3 5-795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3:13.0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174 444 4578,'-19'-4'755,"0"-2"1,0 1-1,1-2 1,0-1-1,0 0 0,-19-13 1,35 20-684,0-1 1,0 0 0,0 0-1,0 0 1,0 0-1,1-1 1,-1 1-1,1-1 1,-1 1-1,1-1 1,0 1-1,0-1 1,0 1 0,0-1-1,0 0 1,1 0-1,-1 1 1,1-1-1,0 0 1,0 0-1,0 0 1,1-3 0,-1-1 11,1 0 0,1 0 0,0 0 0,0 1 0,0-1 0,0 1 0,1-1 0,5-7 0,-1 2 24,1 2 0,0-1 0,1 1-1,0 1 1,1 0 0,16-13 0,71-41 550,-71 48-505,1-1 6,1 2 1,0 1-1,54-16 1,-59 22-133,0 2 0,0 0 0,1 2 0,0 0 0,38 2 0,-52 2-48,0 0 0,-1 0 0,1 1 0,-1 1 0,0 0 0,0 0-1,0 0 1,0 1 0,13 8 0,-17-8 7,1-1-1,-1 1 1,0 0-1,0 1 1,-1-1-1,1 1 1,-1 0-1,0 0 1,0 0-1,-1 1 1,1 0-1,-1-1 1,0 1-1,-1 0 1,3 8 0,-1 10-8,-1 0 0,-1 1 0,-1-1 0,-4 40 0,-21 125 43,6-69 6,11-67-7,-6 73 14,11-104-23,2 1 0,1-1 1,6 37-1,-5-51-6,0 0-1,0 0 1,0-1 0,1 1 0,1 0 0,6 11 0,-8-16-39,0 0 0,0 0 0,0-1 0,1 1 0,-1 0 0,1-1 0,0 0 0,-1 1 1,1-1-1,0 0 0,1-1 0,-1 1 0,0 0 0,0-1 0,1 0 0,-1 0 0,7 2 1,-2-2-324,1-1 0,0 1 0,0-1 0,0-1 1,0 0-1,0 0 0,-1 0 0,1-1 0,0-1 1,-1 0-1,16-7 0,-6 1-811,-1-1 0,0-1 0,0 0 0,17-17 0,17-18-2386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02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12883,'15'-3'4195,"-13"3"-4240,0 0 0,-1-1 0,1 1 0,0 0 0,0 0 0,0 0 0,-1 0 0,1 0 0,0 0 0,0 0 0,2 1 0,5 2 22,0 0-1,-1 0 1,1 1 0,-1 0-1,0 1 1,0-1-1,-1 1 1,1 1-1,-1 0 1,0 0 0,-1 0-1,1 1 1,-1 0-1,-1 0 1,1 0-1,-1 1 1,0 0 0,-1 0-1,0 0 1,0 1-1,-1-1 1,3 13-1,2 12 20,-2 1 0,-2 0 0,0 0 0,-3 46 0,2 14 6,-2-79 15,0 0 1,2 0-1,0 0 1,0 0-1,1-1 1,1 1-1,12 24 1,-12-32-118,-1 1 0,1 0 0,1-1 0,-1 0 0,1 0 0,0-1 0,1 1 0,0-1 0,0-1 0,0 1 0,0-1 0,1-1-1,0 1 1,10 3 0,19 4-381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02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81 9954,'0'-6'497,"0"1"-1,0-1 1,-1 0 0,0 0 0,0 1-1,-2-7 1,2 10-510,1 0 0,-1 0 0,0 1 0,0-1 0,0 0 0,-1 1 0,1-1 0,0 1-1,-1-1 1,1 1 0,0 0 0,-1 0 0,0-1 0,1 1 0,-1 0 0,0 0 0,1 1 0,-1-1 0,0 0 0,0 0 0,0 1 0,-2-1 0,-11-1-28,0 0 1,0 1 0,0 0-1,-1 2 1,1 0 0,-25 4-1,0 3-10,-50 18-1,57-14 31,1 1 0,0 2 0,1 0 0,1 3 0,-45 33 0,55-36 16,1 1 0,1 1 0,1 0-1,0 1 1,1 1 0,1 1 0,1 0-1,-19 38 1,28-49 12,1 1 0,0 0 0,1 0 0,0 1 0,0-1 0,1 1 0,1-1 0,0 1 0,0 0 0,1 0 0,0-1 0,3 20 0,-1-23 31,0 1-1,1 0 1,0-1-1,0 1 1,0-1-1,1 0 1,0 0-1,0 0 0,1-1 1,0 0-1,0 1 1,1-2-1,0 1 1,-1-1-1,2 0 1,-1 0-1,13 7 1,6 1 86,0-1 0,1-1 0,1-1 0,-1-2 0,1 0 0,30 3 0,-1-3-136,-1-2 1,63-2-1,-78-6-719,-1 0-1,65-14 1,-20-3-164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03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119 202 10010,'-4'-12'3076,"1"22"-2997,1 1-152,-54 439-54,26-148 197,26-274-6,1 34 1,-5-253 3298,-1-19-2798,10 166-526,2 0 1,14-78-1,-8 87-35,1 0-1,1 0 1,2 2 0,1-1-1,24-39 1,-28 57 10,0 0 1,1 0 0,1 1 0,0 0 0,1 1-1,1 0 1,0 2 0,1-1 0,0 2-1,1 0 1,27-14 0,-36 21-10,0 1-1,0 1 1,1-1 0,-1 1-1,1 1 1,0-1 0,-1 1-1,1 1 1,0-1 0,0 1-1,0 1 1,-1-1 0,1 1 0,0 1-1,-1 0 1,1 0 0,13 5-1,-12-3-16,-1 1 0,0 0 0,0 0 0,-1 0 0,1 1 0,-1 0 0,0 1-1,-1-1 1,0 2 0,0-1 0,0 0 0,-1 1 0,0 0 0,5 11 0,-6-10 8,0 0 0,0 0 1,-1 1-1,0 0 0,-1-1 0,0 1 1,-1 0-1,0 0 0,0 0 1,-1 0-1,0 0 0,-1 0 0,0-1 1,-1 1-1,0 0 0,0 0 0,-1-1 1,0 1-1,-1-1 0,0 0 1,0 0-1,-1 0 0,0-1 0,-1 1 1,0-1-1,0-1 0,-1 1 1,0-1-1,0 0 0,0-1 0,-1 1 1,-14 7-1,1-2-89,-1-2 0,0 0 1,0-2-1,-28 8 0,-98 12-574,33-13 332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04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15 148 9178,'-6'9'667,"5"-7"-508,0-1 0,0 0 0,0 1-1,0-1 1,1 1 0,-1-1 0,0 1 0,1 0 0,-1-1 0,0 4-1,2-4-138,-1-1 0,1 1 0,-1-1 0,1 1 0,0-1 0,-1 1 0,1-1 0,0 0 0,-1 1 0,1-1 0,0 0 0,-1 1 0,1-1 0,0 0-1,0 0 1,-1 0 0,1 0 0,0 0 0,0 0 0,0 0 0,-1 0 0,1 0 0,0 0 0,0 0 0,-1 0 0,1-1 0,0 1 0,0 0 0,178-5 82,-18 2 120,105-24 156,-60 5-163,-13-2-138,200-51 1,-301 57-1120,-57 11 636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04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10154,'30'-21'2911,"-26"9"-2183,-2 6-655,1 16-391,-1-1 311,1 0 0,-1-1 0,1 0-1,1 1 1,-1-1 0,1 0 0,1-1 0,0 1-1,6 7 1,8 13-6,4 16 4,-1 1-1,24 72 1,-31-75 10,28 92 41,9 22-224,-42-133-1434,1-2 778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05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75 318 10658,'0'-3'633,"0"0"-367,0 0 0,0 0 0,0-1 0,0 1 0,0 0 1,-1 0-1,1 0 0,-1 0 0,0 0 0,0 0 0,0 0 0,-1 0 0,-2-5 1,4 8-453,1 7-202,15 131 280,-2 222 0,-15-314 110,-1 23 25,3 1-1,12 76 0,-9-132 173,-1-22 337,-3-28 70,-21-98-218,-14-131 27,33 223-369,1 0 1,2 0-1,3 0 0,11-60 1,-5 57-24,3 1 0,20-48 0,-24 69 30,1 1-1,2 1 0,0 0 1,1 0-1,26-30 1,-33 45-33,-1 0 0,1 1 1,0 0-1,0 0 0,0 0 1,1 1-1,-1 0 1,1 0-1,0 1 0,1 0 1,-1 0-1,0 0 0,1 1 1,0 0-1,13-1 0,-13 3-28,1 0-1,-1 0 0,0 1 0,1 0 0,-1 1 0,0 0 0,1 0 0,-1 1 0,0 0 0,-1 0 0,1 1 0,-1 0 1,1 1-1,6 4 0,-1 1-3,-1 0-1,0 1 1,-1 1 0,0-1 0,-1 2 0,0-1 0,-1 2 0,0-1-1,-1 1 1,-1 0 0,8 19 0,-12-25-24,0 0 0,-1 1 0,1-1 0,-2 1 0,1-1 0,-1 1 0,0 0 0,-1 0 0,0-1-1,0 1 1,-1 0 0,0 0 0,-1-1 0,0 1 0,0-1 0,-1 1 0,0-1 0,0 0 0,-1 0 0,0 0 0,-1-1 0,-5 9 0,-1-4-76,-1 0 1,0 0-1,-1-1 1,0-1-1,-1 0 1,0-1-1,0 0 1,-1-1-1,-18 7 1,-3-1-108,-2-1 0,-71 14-1,-12-10-242,0-9 207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07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70 132 1752,'-6'-4'653,"0"0"0,-1 0-1,1 1 1,-1 0-1,0 0 1,0 0-1,-1 1 1,-7-2 0,24 6-466,0-1 1,1 0 0,-1 0-1,1-1 1,12-2 0,59-10 172,-27 4-99,971-74 1892,-923 81-2125,62-1-1,-152 5-1663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13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127 213 2304,'1'-13'161,"1"-2"953,0-1 1,-2 1-1,0-1 0,-1 1 0,-5-29 0,4 35-285,-1-1 0,0 1-1,-8-16 1,11 25-820,0 0-1,0 0 1,0 0 0,0 0-1,0-1 1,0 1-1,0 0 1,0 0-1,0 0 1,0 0 0,0 0-1,0 0 1,0 0-1,0-1 1,-1 1-1,1 0 1,0 0-1,0 0 1,0 0 0,0 0-1,0 0 1,0 0-1,0 0 1,0 0-1,0 0 1,0 0 0,-1-1-1,1 1 1,0 0-1,0 0 1,0 0-1,0 0 1,0 0-1,0 0 1,0 0 0,-1 0-1,1 0 1,0 0-1,0 0 1,0 0-1,0 0 1,0 0 0,0 0-1,0 0 1,-1 0-1,1 0 1,0 0-1,0 0 1,0 1-1,0-1 1,0 0 0,-5 13-151,-23 80 24,-8 32 94,33-112 22,-21 100-35,22-99 24,0-1 0,1 1 0,1-1 0,0 1 0,1 0 0,3 14 0,-4-27 14,0 0-1,0 0 1,0 0-1,0-1 1,1 1-1,-1 0 1,0 0-1,0 0 1,1-1-1,-1 1 1,1 0-1,-1 0 1,1-1-1,-1 1 1,1 0-1,0-1 1,-1 1-1,1 0 1,0-1-1,-1 1 1,1-1-1,0 0 1,-1 1-1,1-1 1,0 1-1,0-1 1,0 0-1,0 0 1,-1 1-1,1-1 1,0 0-1,0 0 1,0 0-1,0 0 0,0 0 1,0 0-1,-1 0 1,1 0-1,0 0 1,0-1-1,1 1 1,3-2 11,-1 0 1,0 0-1,0 0 0,0 0 0,0-1 1,4-3-1,12-10 56,0-1 0,-2-1 0,0-1 0,-1-1 0,15-23 0,-2-3 670,33-69 0,-53 93-576,2 1 0,0 0 1,30-39-1,-42 60-167,0-1 0,0 1 1,0 0-1,0 0 0,0-1 1,1 1-1,-1 0 1,0-1-1,0 1 0,0 0 1,0 0-1,1 0 0,-1-1 1,0 1-1,0 0 1,0 0-1,1 0 0,-1-1 1,0 1-1,0 0 0,1 0 1,-1 0-1,0 0 1,0 0-1,1 0 0,-1 0 1,0-1-1,0 1 0,1 0 1,-1 0-1,0 0 1,1 0-1,-1 0 0,0 0 1,0 0-1,1 0 0,-1 1 1,0-1-1,0 0 0,1 0 1,-1 0-1,0 0 1,1 0-1,-1 0 0,0 0 1,0 1-1,0-1 0,1 0 1,-1 0-1,0 0 1,0 1-1,0-1 0,1 0 1,-1 0-1,0 0 0,0 1 1,0-1-1,0 0 1,0 0-1,1 1 0,-1-1 1,0 0-1,0 1 0,0-1 1,0 0-1,0 0 1,0 1-1,0-1 0,0 23-135,0-21 129,-15 114-71,0 16 15,14-116 63,1 0 0,1 1-1,0-1 1,1 0-1,8 30 1,-9-42 13,0 0 0,1-1 0,-1 1-1,1-1 1,-1 0 0,1 1 0,0-1 0,0 0 0,1 0 0,2 3-1,-3-5 4,-1 0 0,1 1-1,0-1 1,0 0 0,0 0-1,-1 0 1,1-1 0,0 1-1,0 0 1,1-1 0,-1 1-1,0-1 1,0 0 0,0 0-1,0 1 1,0-1 0,0-1-1,0 1 1,4-1 0,5-1 93,-1-1 0,1-1 1,-1 0-1,0 0 0,0-1 1,17-11-1,-7 2 92,0-1 1,18-18-1,-25 20-42,0-1 0,-1 0 0,-1-1 0,0 0 0,-1 0 0,0-2 0,8-19 0,1-12 181,16-62 0,2-4-638,-33 103-438,-6 16-1059,-7 14 812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13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13283,'0'-4'4305,"2"8"-4433,5 5-80,-1 14 88,3 7 80,-3 11-144,-1 4-353,-1-3-1143,-4-3-1545,3-5 1993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14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22 9570,'-4'-13'3169,"1"4"-3377,6 32 72,1 16 72,2 28 136,0 15 48,-7 17 16,-3 4-16,-10 6-40,-6 0-8,-2-11-32,5-9 0,7-26-16,7-20-24,3-22-232,2-13-136,0-23 216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3:13.38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153 156 10245,'-17'16'2369,"7"-7"-1848,0 0 0,1 1 0,1 0 0,0 0 0,0 1 0,-12 23 0,7-3-534,2 0 1,2 1-1,0 0 1,2 1-1,2 0 1,1 0-1,1 0 0,2 1 1,4 45-1,-2-69 8,0 0 0,1 1 0,0-1 0,5 14 0,-5-19 5,0 0-1,0 0 1,1 0 0,0-1-1,0 1 1,0 0-1,0-1 1,1 0-1,6 6 1,-8-8 4,-1-1 0,1 0-1,-1 1 1,1-1 0,0 0 0,0 0-1,-1-1 1,1 1 0,0 0 0,0-1-1,0 1 1,0-1 0,0 1-1,0-1 1,0 0 0,0 0 0,0 0-1,0 0 1,0 0 0,0 0 0,0 0-1,0-1 1,-1 1 0,1-1 0,0 0-1,0 1 1,0-1 0,0 0 0,2-1-1,3-3 15,0-1 0,0 0 0,-1 0 0,1 0-1,6-9 1,-7 7-13,9-9 8,0-2 0,-2 0-1,0 0 1,-2-2 0,0 1-1,-1-1 1,-1-1 0,6-23-1,-7 20-4,-3-1 1,0 0-1,-1 0 0,-2 0 0,0-1 0,-5-49 0,2 63-5,-2 0 0,0 0 0,-1 0 0,-8-21 0,-27-47 33,31 66-26,3 5 43,-1 0-1,0 1 0,0-1 1,-14-14-1,17 21-79,1 1 0,0-1-1,-1 1 1,1 0 0,-1 0-1,0 1 1,0-1 0,0 0-1,0 1 1,0 0 0,0-1-1,0 1 1,0 0 0,0 1-1,0-1 1,-1 1-1,1-1 1,0 1 0,-1 0-1,-4 1 1,8-1-32,0 0-1,0 0 0,-1 0 1,1 1-1,0-1 1,0 0-1,0 0 0,0 1 1,0-1-1,0 0 1,0 1-1,0-1 1,0 0-1,0 0 0,0 1 1,0-1-1,0 0 1,0 0-1,0 1 0,0-1 1,0 0-1,0 1 1,0-1-1,0 0 1,0 0-1,1 1 0,-1-1 1,0 0-1,0 1 1,3 3-530,0 0 0,0 0 0,0 0 1,0-1-1,0 1 0,1-1 0,0 1 0,0-1 1,0 0-1,0-1 0,0 1 0,0-1 1,1 0-1,-1 0 0,9 3 0,19 0-4453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14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17 287 5753,'-8'-53'2817,"2"12"-1193,4 6 137,7 10-569,10 5-424,16 0-504,7 3-136,19-2-96,3 2-16,9-1-32,2 3 8,-8 10-968,-8 3-264,-22 10 703</inkml:trace>
  <inkml:trace contextRef="#ctx0" brushRef="#br0" timeOffset="1">93 351 8826,'-12'5'2913,"12"5"-2905,11 5 16,9-3 64,15-1 112,12 1 16,21-5-32,6-2 8,15 2-2873,-9 0 2025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14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21 450 14147,'-1'26'4569,"0"9"-4777,2 10-48,3 14-208,-4-4-312,-1-3-1225,-7-3-1624,-6-17 2353</inkml:trace>
  <inkml:trace contextRef="#ctx0" brushRef="#br0" timeOffset="1">333 0 12995,'-5'15'4097,"4"-12"-4521,1 8 280,6 8-497,-4 0-375,12 0 680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1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12683,'-22'86'4065,"22"-91"-4201,10 11-56,1 7-41,2 11 169,-4 7 8,-9 15 72,-6 6-224,-14 12-736,-6 3-688,-3-3 904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15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75 8794,'2'-12'842,"-2"0"1,-1-19-1,1 30-827,0 0 0,0 0 0,-1 1 0,1-1 0,0 0 0,0 0 0,-1 0 1,1 0-1,-1 0 0,1 1 0,-1-1 0,1 0 0,-1 0 0,1 1 0,-1-1 0,0 0 0,1 1 0,-1-1 0,0 0 0,1 1 0,-1-1 0,0 1 0,0-1 0,0 1 0,0 0 0,1-1 1,-1 1-1,0 0 0,0 0 0,0 0 0,0-1 0,0 1 0,0 0 0,0 0 0,0 0 0,0 0 0,0 1 0,1-1 0,-1 0 0,0 0 0,0 0 0,0 1 0,-1 0 0,-4 1-18,0 0 0,0 1 0,0 0 0,-9 7 0,1 1-4,0 0-1,0 1 1,1 1-1,1 0 1,0 1 0,1 1-1,0 0 1,2 0 0,-1 1-1,2 0 1,-13 32-1,9-12 3,1 0-1,1 1 1,3 0-1,-6 67 1,11-67 4,3 46 0,0-66 3,1 0 0,1-1 0,0 1 0,11 30 0,-13-43 8,0-1 0,1 1 1,-1-1-1,1 0 0,0 0 1,0 0-1,0 0 0,1 0 0,-1 0 1,1 0-1,-1-1 0,1 0 0,0 1 1,0-1-1,0 0 0,0 0 1,0 0-1,5 1 0,-4-2 26,0 0 0,0 0 1,1 0-1,-1-1 0,0 0 0,0 0 1,1 0-1,-1-1 0,0 1 0,1-1 0,-1 0 1,0 0-1,5-2 0,5-3 84,-1 0-1,0-1 1,0-1-1,-1 0 1,0-1 0,-1 0-1,18-18 1,-16 13-33,0 0 1,-2-1-1,0 0 1,-1-1-1,0-1 1,-1 1-1,-1-1 1,8-24-1,-8 13 119,-1 0-1,-1-1 1,-2 1-1,2-52 1,-2 12-62,-2 34-303,0-1 1,-2 1-1,-2 0 0,-6-35 0,1 52-1047,7 17 1177,0 0 1,-1 0-1,1-1 1,-1 1-1,1 0 1,0 0-1,-1 0 1,1 0-1,-1 0 1,1 0 0,0 0-1,-1 0 1,1 0-1,-1 0 1,1 1-1,-1-1 1,1 0-1,0 0 1,-1 0 0,1 0-1,0 0 1,-1 1-1,0-1 1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16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205 152 11803,'1'0'90,"-1"0"1,0 0 0,1 0 0,-1-1 0,0 1-1,1 0 1,-1 0 0,1 0 0,-1 0 0,0 0 0,1 0-1,-1 0 1,0 0 0,1 0 0,-1 0 0,1 0-1,-1 0 1,0 0 0,1 0 0,-1 0 0,0 1 0,1-1-1,-1 0 1,0 0 0,1 0 0,-1 0 0,0 1-1,1-1 1,-1 0 0,0 0 0,0 1 0,1-1 0,-1 0-1,0 1 1,0-1 0,1 0 0,-1 1 0,0-1-1,0 0 1,0 1 0,0-1 0,0 0 0,0 1 0,1-1-1,9 19-513,-4-4 402,-1 0 0,-1 0 0,0 0-1,-1 0 1,1 26 0,-2 81 43,-2-101-26,-3 59 13,-14 97 1,8-129 4,-1 0-1,-2-1 0,-24 58 1,36-104-3,-1 1 1,1 0-1,-1-1 0,0 1 1,1-1-1,-1 0 0,0 1 1,0-1-1,0 1 0,0-1 1,0 0-1,-1 0 0,-1 2 0,3-3-1,0 0 0,-1 0 0,1 0-1,-1 0 1,1 0 0,0 0-1,-1 0 1,1 0 0,-1 0 0,1 0-1,0 0 1,-1 0 0,1 0-1,-1 0 1,1-1 0,0 1 0,-1 0-1,1 0 1,0 0 0,-1-1-1,1 1 1,0 0 0,-1 0 0,1-1-1,0 1 1,-1 0 0,1-1-1,0 1 1,0 0 0,0-1-1,-1 1 1,1-1 0,-3-6 110,0 0 1,0 0-1,0 0 0,-1-10 1,2 9-78,-7-27 273,3 0-1,1 0 0,1-1 1,2-45-1,4 16 72,16-94-1,-10 112-344,2 0-1,2 1 1,22-56-1,-26 83-61,1 0-1,0 0 0,1 1 1,1 0-1,1 1 1,0 0-1,1 1 0,1 1 1,31-28-1,-43 42 10,-1-1 0,1 1 0,0 0 0,-1 0 0,1 0 1,0 0-1,0 0 0,0 0 0,0 0 0,0 0 0,0 1 0,0-1 0,0 1 0,0 0 0,1 0 0,-1-1 0,0 1 0,0 0 1,0 1-1,0-1 0,0 0 0,0 1 0,3 0 0,-2 1-6,-1-1 0,0 1 0,1-1 0,-1 1 0,0 0 0,0 0 0,0 0 1,-1 0-1,1 1 0,0-1 0,-1 0 0,1 1 0,-1-1 0,0 1 0,0-1 0,0 1 0,1 3 0,0 3-1,1 0 0,-2 0-1,1 0 1,-1 1 0,-1-1-1,0 0 1,0 0 0,-3 17-1,0-11-19,0 1 0,-2-1 0,0 0 0,-11 23 0,-1-6-261,-2-2 1,0 0 0,-43 49 0,37-50-452,-1-2-1,-2 0 1,-1-2-1,0-1 1,-61 36 0,50-38-143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16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72 10666,'2'-5'855,"2"-5"-253,0 1 1,1 0-1,-1 0 0,9-10 0,-12 18-588,-1 1 0,1-1 0,-1 0 0,1 0 0,0 1 0,0-1 1,-1 0-1,1 1 0,0-1 0,0 1 0,0-1 0,0 1 0,-1-1 0,1 1 0,0 0 1,0-1-1,0 1 0,0 0 0,0 0 0,0 0 0,2-1 0,-2 2-17,1 0 0,-1 0 0,0-1 0,1 1-1,-1 0 1,0 0 0,0 0 0,0 0 0,0 0 0,0 0-1,0 1 1,0-1 0,0 0 0,0 0 0,-1 1 0,1-1 0,-1 1-1,1-1 1,0 3 0,2 6-1,0-1-1,-1 1 1,0 0-1,0 0 1,-1 0 0,0 0-1,-2 11 1,-8 73 0,7-82 4,-22 120 15,-64 196-1,20-86-7,56-185 650,16-75-605,0 0 0,2 1 1,0-1-1,0 1 0,2 1 1,0 0-1,1 0 0,1 0 1,0 1-1,1 1 0,14-15 1,-22 26-12,7-4-277,-1 19-1,-2 3 232,0 0 0,-1 1 0,0 0 0,-2 0 0,0 1 0,0-1 0,1 32 0,-2-10 2,-2-10-7,2 0 0,1 0 0,8 28 0,-12-55 7,1 0 0,-1 0 0,0 0 0,0 0 1,1 0-1,-1 1 0,1-1 0,-1 0 0,1 0 0,0 0 0,-1-1 0,1 1 1,0 0-1,-1 0 0,1 0 0,0 0 0,0-1 0,0 1 0,0 0 0,0-1 1,1 1-1,-1-1-24,0 0 0,-1 0 0,1 0 0,0 0 0,0 0 0,0 0 0,0-1 0,-1 1 0,1 0 0,0 0-1,0-1 1,-1 1 0,1-1 0,0 1 0,0-1 0,-1 1 0,1-1 0,-1 1 0,1-1 0,0 0 0,0 0 0,4-6-333,0 0-1,0-1 1,-1 1-1,4-10 0,1-3-258,-2-1-1,0 0 1,-1 0-1,-1 0 1,-1-1-1,2-39 1,-5 21-396,-2 0 0,-12-76 0,8 87-83,-4 9 501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17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227 616 6897,'1'-3'716,"-1"2"-423,1 0-1,-1 0 1,0 0 0,0 0-1,0-1 1,0 1 0,1 0-1,-1 0 1,-1 0 0,1 0-1,0-1 1,0 1 0,0 0 0,-1 0-1,0-2 1,0 2-284,0 0-1,-1 1 1,1-1-1,0 1 1,-1 0 0,1-1-1,0 1 1,-1 0-1,1 0 1,-1-1 0,1 1-1,0 0 1,-1 1-1,1-1 1,-1 0 0,1 0-1,0 1 1,-1-1-1,-1 1 1,1 0-12,-4-1-7,0 1 1,0 1-1,0 0 1,0-1-1,0 2 1,0-1-1,0 1 1,1 0-1,-1 0 1,1 0-1,0 1 1,-8 7-1,1 2-3,1-1 0,0 2 0,1-1-1,0 1 1,2 1 0,-1 0 0,2 0-1,0 0 1,1 1 0,0 0 0,2 0-1,-1 1 1,-2 27 0,7-41 12,0-1 1,0 0-1,0 1 0,0-1 1,0 0-1,0 0 1,1 1-1,-1-1 0,1 0 1,0 0-1,0 1 1,0-1-1,0 0 0,0 0 1,0 0-1,0 0 1,0-1-1,1 1 0,-1 0 1,4 3-1,-2-4 9,0 1 1,-1 0-1,1-1 0,0 0 1,0 0-1,0 0 0,0 0 1,0 0-1,0 0 0,1-1 1,-1 0-1,0 1 0,0-1 1,5-1-1,9-1 49,0 0 0,-1-1 0,1-1-1,-1-1 1,0-1 0,0 0 0,-1-1 0,0 0 0,0-1 0,-1-1-1,0 0 1,0-1 0,-1-1 0,0 0 0,-1-1 0,0 0-1,-1 0 1,12-19 0,-20 26 7,0 0 1,0 0-1,-1 0 0,0 0 0,0 0 0,0 0 0,1-8 1,-3 13-66,0-1 1,0 1 0,0 0 0,0 0 0,0 0 0,1 0 0,-1 0-1,0 0 1,0 0 0,0-1 0,0 1 0,0 0 0,0 0-1,0 0 1,0 0 0,0 0 0,0 0 0,0-1 0,0 1-1,0 0 1,0 0 0,0 0 0,0 0 0,-1 0 0,1 0-1,0 0 1,0-1 0,0 1 0,0 0 0,0 0 0,0 0 0,0 0-1,0 0 1,0 0 0,0 0 0,0 0 0,0 0 0,-1 0-1,1-1 1,0 1 0,0 0 0,0 0 0,0 0 0,0 0-1,0 0 1,0 0 0,-1 0 0,1 0 0,0 0 0,0 0 0,0 0-1,0 0 1,0 0 0,0 0 0,-1 0 0,1 0 0,0 0-1,0 0 1,0 0 0,0 0 0,-11 7-73,-9 12-59,8-8 99,2 1 0,-1 1 1,1-1-1,1 2 0,0-1 0,-7 18 1,15-30 29,0 0 0,1 0 0,-1 0 0,1 1 0,-1-1 1,1 0-1,0 1 0,-1-1 0,1 0 0,0 1 0,0-1 1,0 0-1,0 1 0,0-1 0,0 0 0,0 1 1,0-1-1,1 0 0,-1 1 0,0-1 0,1 0 0,-1 0 1,1 1-1,1 1 0,-1-2 6,1 1 0,-1-1-1,1 0 1,0 0 0,-1 0 0,1-1 0,0 1-1,0 0 1,-1-1 0,1 1 0,0-1 0,0 1 0,0-1-1,0 0 1,2 0 0,7 0 26,0 0-1,0-1 0,-1-1 1,1 0-1,10-3 1,17-8 108,70-36 0,-76 34-96,-30 14-45,0 0 0,0 0 0,0 0 0,0 0 0,0 1 0,0-1 0,0 1 0,0-1 0,0 1 0,0 0 0,5 0 0,-6 0-3,0 1 0,0-1 0,0 0 0,0 1 0,0-1 0,-1 1 0,1-1 0,0 1 0,0-1 0,0 1 0,0 0 0,0-1 0,-1 1 0,1 0 0,0-1 0,-1 1 0,2 2 0,0 2-12,0 0 0,0 0 0,0 1 0,-1-1 0,0 1 0,0-1 0,1 9 0,-1 8 6,5 31-13,-5-48 28,0-1 0,0 0 0,0 0 0,1 0 0,-1 0 0,1 0 0,0 0-1,0 0 1,4 5 0,-5-8 12,0 0 0,1 0-1,-1 0 1,0-1 0,1 1-1,-1 0 1,1 0 0,-1-1-1,1 1 1,-1-1 0,1 1-1,-1-1 1,1 0 0,0 0-1,-1 1 1,1-1 0,-1 0-1,1-1 1,0 1 0,-1 0-1,1 0 1,-1-1 0,1 1-1,-1-1 1,1 1 0,-1-1-1,1 0 1,-1 1 0,1-1-1,-1 0 1,2-1 0,5-4 151,0 1 0,0-1 1,13-13-1,-10 6 71,0 0-1,0-1 0,-2 0 1,1-1-1,-2 0 0,0 0 1,-1-1-1,-1 0 1,0 0-1,-1-1 0,5-25 1,-1-20 588,3-117 1,-7 73-831,1 26 72,6-212 459,-12 291-531,-1-9-152,-2 9 4,-1 7-77,-8 21-155,-17 52 0,11-18-340,3 1 0,2 0 0,3 1 0,3 0 0,3 1 0,8 125 0,16-49-363,-17-126 1006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18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1 271 7242,'0'0'119,"0"0"1,0-1 0,0 1 0,0-1-1,0 1 1,0 0 0,0-1 0,0 1 0,0 0-1,0-1 1,0 1 0,0 0 0,0-1 0,0 1-1,0 0 1,0-1 0,1 1 0,-1 0-1,0-1 1,0 1 0,0 0 0,1 0 0,-1-1-1,0 1 1,0 0 0,1 0 0,-1-1 0,0 1-1,0 0 1,1 0 0,-1 0 0,0-1-1,1 1 1,-1 0 0,0 0 0,1 0 0,-1 0-1,0 0 1,1 0 0,-1 0 0,1 0 0,26-8 32,-15 5 155,146-30 876,182-14 0,-183 28-668,261-50 743,-132 19-1007,-243 44-236,-12 2-29,0-1-1,35-11 1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19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487 160 8914,'-34'-105'2618,"33"101"-2511,0 0 0,0 0 0,1 0 0,-1-1 0,1 1 1,0-5-1,6-5 121,-2 7-83,-23 42-493,-42 57 0,-39 36 208,27-36 69,28-34 121,-3-2-1,-64 58 1,112-114-47,0 1 0,0-1 0,0 0 0,0 0 0,0 0 0,0 0 1,0 0-1,0 0 0,0 0 0,0 0 0,0 0 0,0 0 0,0 0 0,0 1 0,0-1 0,-1 0 0,1 0 0,0 0 0,0 0 0,0 0 0,0 0 0,0 0 0,1 0 0,-1 0 0,0 1 0,0-1 0,0 0 0,0 0 0,0 0 0,0 0 1,0 0-1,0 0 0,0 0 0,0 0 0,0 0 0,0 0 0,0 0 0,0 1 0,0-1 0,0 0 0,0 0 0,0 0 0,0 0 0,1 0 0,-1 0 0,0 0 0,0 0 0,0 0 0,0 0 0,0 0 0,0 0 0,0 0 0,0 0 0,0 0 1,1 0-1,-1 0 0,0 0 0,0 0 0,0 0 0,0 0 0,0 0 0,0 0 0,0 0 0,0 0 0,0 0 0,1 0 0,12 0 126,18-2 17,-31 2-143,50-6 42,1 3 1,0 1-1,-1 3 1,1 2-1,73 14 1,-64-3-46,-21-4 20,0-2 1,71 5-1,-105-13 2,0 0 0,0 0 0,1-1 0,-1 1 0,0-1 0,0 0-1,0-1 1,0 0 0,0 1 0,-1-1 0,1-1 0,0 1 0,-1-1-1,1 0 1,-1 0 0,0 0 0,0-1 0,0 1 0,-1-1 0,1 0-1,-1 0 1,0 0 0,4-7 0,-3 4 28,-1 0 0,0 0 0,-1 0 0,1-1 0,-1 1-1,-1-1 1,1 1 0,-1-1 0,0 1 0,-1-1 0,0 0 0,0 0 0,-1 1 0,0-1-1,-2-7 1,-10-29 356,-1 2 0,-2-1 0,-41-75-1,53 110-461,-1 0 0,0 1 0,0-1 0,0 1-1,-10-9 1,14 14-37,-1 1-1,0-1 1,0 1-1,0-1 1,0 1-1,0 0 1,0 0-1,-1 0 1,1 0-1,0 0 1,-1 0 0,1 1-1,0-1 1,-1 1-1,1 0 1,-1-1-1,1 1 1,-1 0-1,1 1 1,0-1-1,-1 0 1,1 1-1,-1-1 1,-3 2-1,-26 14-680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2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36 187 8330,'36'-85'2631,"-33"77"-2214,-1-1-1,1 1 0,-1-1 1,2-16-1,-2 7 1277,-2 18-1686,0-1 0,0 1-1,0 0 1,0 0-1,0 0 1,0 0 0,0 0-1,0 0 1,0 0-1,0 0 1,0 0 0,0 0-1,0 0 1,0 0-1,0 0 1,0 0 0,0 0-1,0-1 1,0 1-1,0 0 1,0 0 0,0 0-1,0 0 1,0 0-1,0 0 1,0 0 0,0 0-1,0 0 1,0 0-1,1 0 1,-1 0 0,0 0-1,0 0 1,0 0-1,0 0 1,0 0 0,0 0-1,0 0 1,0 0-1,0 0 1,0 0 0,0 0-1,0 0 1,0 0-1,0 0 1,0 0 0,0 0-1,1 0 1,-1 0-1,0 0 1,0 0 0,0 0-1,0 0 1,0 0-1,0 0 1,0 0 0,0 0-1,0 0 1,0 0-1,0 0 1,0 0 0,0 0-1,0 0 1,0 0-1,0 0 1,0 0 0,0 1-1,0-1 1,1 0-1,3 12-174,5 23 163,-2 1-1,-1 0 1,-2 0 0,-1 58-1,-4-31 19,-3 0 0,-3-1 0,-2 1 0,-19 64 1,21-105 10,4-14 28,0 0 1,1 0 0,0 0 0,0 0 0,0 12 0,0-25 494,1 3-509,0 0 0,0 1 0,1-1 0,-1 0 0,1 0 0,-1 0 0,1 0 0,-1 0 0,1 0 0,0 0 0,0-2 0,-27-179 156,19 131-136,3 18-32,2 0 1,1 0-1,1 0 0,2-1 1,2 1-1,1 0 0,15-57 1,-18 83-5,1 1 0,1 0 1,-1 0-1,1 0 0,1 0 1,-1 1-1,1-1 0,0 1 0,1 0 1,0 0-1,0 0 0,0 0 1,0 1-1,1 0 0,0 0 1,0 1-1,0 0 0,1 0 1,-1 0-1,1 1 0,0 0 1,0 0-1,0 0 0,0 1 1,1 0-1,-1 1 0,0 0 0,1 0 1,10 0-1,7 1-33,0 1 0,1 0 0,30 8-1,-45-7-38,-1 0 0,0 1-1,0 0 1,0 0 0,0 2-1,-1-1 1,1 1-1,-1 0 1,0 1 0,12 10-1,-18-13-28,-1-1 0,1 1 0,-1-1 0,0 1 0,0 0-1,0 0 1,0 0 0,0 0 0,-1 0 0,1 0 0,-1 1 0,0-1-1,0 0 1,0 1 0,-1-1 0,1 1 0,-1-1 0,0 1 0,0-1-1,0 5 1,-1-4 20,0 0-1,0 0 1,-1 0 0,0 0-1,1 0 1,-1 0 0,0 0-1,-1-1 1,1 1 0,-1-1-1,1 0 1,-1 1-1,0-1 1,0 0 0,-1-1-1,-5 5 1,-11 5 49,0-1 0,-1-1-1,0-1 1,-33 10 0,32-12 18,0 1 0,1 1 0,0 1 0,-30 18 0,50-27-10,0 0 0,0-1 0,0 1 0,0 0 0,0 0 0,0 0 0,0 0 0,0-1 0,0 2 0,0-1 0,1 0 0,-1 0 0,0 0 0,1 0 0,-1 2 0,1-2 1,0-1 0,0 1 0,0 0-1,1 0 1,-1-1 0,0 1 0,1 0 0,-1-1 0,1 1 0,-1 0 0,1-1 0,-1 1 0,1 0 0,-1-1 0,1 1 0,0-1 0,-1 1 0,1-1 0,0 0-1,-1 1 1,1-1 0,0 0 0,-1 1 0,1-1 0,0 0 0,1 1 0,24 10 16,0 1 0,-1 1 0,38 28 0,-55-35-10,0 0 0,-1 0 0,1 1-1,-1 1 1,0-1 0,-1 1 0,0 0 0,0 0 0,-1 1 0,0 0-1,0 0 1,-1 0 0,5 17 0,-8-18 0,0 0 0,0 0 0,-1 1 0,0-1 0,-1 0 0,1 0 0,-2 0 0,1 1 0,-1-1 0,-1 0-1,1-1 1,-1 1 0,0 0 0,-1-1 0,0 0 0,0 0 0,-1 0 0,-9 11 0,-1 0 9,-1-1 0,0 0 0,-2-2 0,1 0 0,-29 18-1,32-23-4,-1-1 0,0-1-1,0 0 1,-1-1 0,0-1-1,0 0 1,-21 4 0,36-10-32,0 1 0,-1-1 1,1 0-1,0 1 0,-1-1 0,1 0 1,0 0-1,0 0 0,-1 0 0,1 0 1,0 0-1,-1 0 0,1 0 0,0-1 0,-1 1 1,1 0-1,0-1 0,0 1 0,0-1 1,-1 1-1,1-1 0,0 0 0,0 1 1,0-1-1,0 0 0,0 0 0,0 0 1,0 0-1,0 0 0,0 0 0,1 0 1,-2-2-1,-1-26-265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21:33.2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697 0 5491,'0'1'34,"0"-1"1,0 0 0,0 0-1,0 1 1,0-1 0,0 0-1,0 0 1,0 0 0,0 1-1,0-1 1,0 0 0,0 0-1,-1 1 1,1-1 0,0 0-1,0 0 1,0 0 0,0 0-1,0 1 1,0-1 0,-1 0-1,1 0 1,0 0 0,0 0-1,0 1 1,-1-1 0,1 0-1,0 0 1,0 0 0,0 0 0,-1 0-1,1 0 1,0 0 0,0 0-1,0 0 1,-1 0 0,1 0-1,0 0 1,0 0 0,-1 0-1,1 0 1,0 0 0,0 0-1,-1 0 1,1 0 0,0 0-1,0 0 1,0 0 0,-1 0-1,1 0 1,0 0 0,0 0-1,0-1 1,-1 1 0,1 0-1,0 0 1,0 0 0,-1-1 47,-1 1-1,1-1 1,0 1 0,0 0 0,-1 0 0,1 0 0,0 0-1,0 0 1,-1 0 0,1 0 0,0 0 0,0 0 0,-1 0-1,-1 1 1,-13 7-35,0 1-1,-17 12 0,-19 10 178,-13 0 312,-41 23 519,87-43-782,-1 2 1,1 0-1,-20 20 0,13-10-89,1 2-1,1 0 1,1 2 0,1 1-1,-29 49 1,32-39-166,2 1 0,1 1 0,2 0 0,2 0 0,2 2 0,2-1 0,1 1-1,2 0 1,2 1 0,3 44 0,1-64-39,1 1 0,2 0 0,0-1 0,1 0 0,2 0 0,0 0 0,1-1 0,2 0 0,0-1 0,14 22 0,-15-29-198,1 0 1,0 0 0,1-2 0,0 1 0,1-1 0,0-1 0,1 0 0,0-1-1,1 0 1,0-1 0,1-1 0,0 0 0,0-1 0,0 0 0,17 4 0,-14-7-409,0 0 0,1-1 0,-1-1 1,0-1-1,1-1 0,-1 0 1,1-1-1,-1-1 0,0-1 1,23-6-1,29-16-1833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3:13.9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163 56 7972,'5'-2'526,"17"-4"3552,-22 6-3976,1 0-1,0-1 0,-1 1 1,1 0-1,-1 0 1,1 0-1,0 0 0,-1 1 1,1-1-1,-1 0 0,1 0 1,0 0-1,-1 0 1,1 1-1,-1-1 0,1 0 1,-1 0-1,1 1 1,-1-1-1,1 1 0,-1-1 1,1 0-1,-1 1 0,1-1 1,-1 1-1,0-1 1,1 1-1,-1-1 0,0 1 1,1-1-1,-1 1 1,0 0-1,2 7-23,0 0 1,-1-1-1,0 1 0,-1 0 0,0 0 1,0 0-1,0-1 0,-2 10 0,-17 62 79,16-65-130,-23 94 150,-8 28-32,24-104-107,-1 0 0,-18 34-1,19-45 0,-2 4 129,-16 24-1,27-48-150,1 0-1,-1-1 1,1 1-1,-1 0 1,1-1-1,-1 1 1,0-1-1,1 1 1,-1-1-1,0 1 1,1-1-1,-1 1 1,0-1-1,0 0 1,1 1-1,-1-1 1,0 0-1,0 0 1,0 1 0,1-1-1,-3 0 1,2 0-5,1 0 1,-1 0-1,1-1 1,-1 1 0,1 0-1,-1 0 1,1-1 0,-1 1-1,1 0 1,0-1-1,-1 1 1,1 0 0,-1-1-1,1 1 1,0-1 0,-1 1-1,1 0 1,0-1-1,-1 1 1,1-1 0,0 1-1,0-1 1,-1 1 0,1-1-1,0 1 1,0-1-1,0 0 1,0 1 0,0-1-1,0 1 1,0-1 0,0 1-1,0-1 1,0 0-1,1-6-1,0 0 0,1 0 0,0 1-1,0-1 1,1 1 0,-1-1 0,1 1-1,1 0 1,6-10 0,11-22-25,0-15 1,12-25 14,-27 66 1,1 0-1,0 1 1,1 0-1,12-15 1,36-28-51,-55 53 45,-1 0-1,1 0 1,0 0 0,0 1 0,0-1-1,0 0 1,0 0 0,0 1 0,0-1-1,0 1 1,0-1 0,0 1-1,0 0 1,0-1 0,0 1 0,1 0-1,-1 0 1,0-1 0,0 1 0,0 0-1,0 0 1,1 1 0,-1-1-1,0 0 1,0 0 0,0 0 0,0 1-1,0-1 1,1 1 0,-1-1-1,0 1 1,0-1 0,0 1 0,0-1-1,0 1 1,0 0 0,-1 0 0,1-1-1,0 1 1,0 0 0,0 0-1,-1 0 1,1 0 0,-1 0 0,1 0-1,0 0 1,0 2 0,2 5-22,1 0 0,-1 1 0,-1 0 0,3 14 0,-4-22 29,7 48-28,-6-31 18,1 1 0,0-2 0,2 1 0,0 0 1,12 28-1,-16-44 12,0-1 1,0 1-1,0-1 1,0 0-1,0 1 1,0-1-1,0 0 0,0 1 1,0-1-1,1 0 1,-1 0-1,0 0 1,1 0-1,2 1 1,-3-2-2,0 0 0,0 1 0,0-1 0,-1 0 0,1-1 0,0 1 1,0 0-1,0 0 0,0 0 0,0 0 0,0-1 0,0 1 0,0 0 0,0-1 1,-1 1-1,1-1 0,0 1 0,0-1 0,-1 0 0,1 1 0,0-1 1,-1 0-1,1 1 0,0-1 0,-1 0 0,1-1 0,20-27 16,-1-2-1,-1 0 1,23-58-1,-32 67-7,38-87 47,-17 36-5,44-73-1,-72 141-51,0 0-1,1-1 0,0 1 1,0 1-1,0-1 0,1 1 1,7-7-1,-10 10-3,-1 0-1,0 0 1,1 1-1,-1-1 1,1 0-1,-1 1 1,1-1-1,-1 1 1,1-1 0,-1 1-1,1 0 1,-1-1-1,1 1 1,0 0-1,-1 0 1,1 0-1,-1 0 1,1 1 0,0-1-1,-1 0 1,1 1-1,-1-1 1,1 1-1,-1-1 1,1 1-1,-1 0 1,1 0-1,-1 0 1,0-1 0,0 1-1,1 1 1,-1-1-1,0 0 1,0 0-1,1 2 1,3 3-17,0 1-1,-1 0 1,0 0 0,0 0 0,0 0-1,3 13 1,12 50-49,-14-49 43,29 130-430,26 97-3063,-57-241 3295,-2 0-303,1-1 0,1 1 0,-1-1 0,1 0-1,3 6 1,-5-11 338,0 0 0,0 0 1,-1 0-1,1 0 0,0 0 0,0 0 0,0 0 0,0-1 0,0 1 0,0 0 0,0-1 0,0 1 0,0-1 1,0 1-1,0-1 0,1 1 0,-1-1 0,0 0 0,0 1 0,0-1 0,1 0 0,-1 0 0,0 0 0,0 0 0,1 0 1,-1 0-1,0-1 0,0 1 0,1 0 0,-1 0 0,0-1 0,2 0 0,14-10-3897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21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11578,'11'-3'3817,"-7"5"-3817,0 9-112,1 12-64,2 9 120,-4 20 32,-3 4 0,0 5-264,-4-3-464,5-6 496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22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 12523,'0'0'67,"0"1"1,0-1 0,0 0-1,1 0 1,-1 0 0,0 0-1,0 0 1,0 0 0,0 0-1,0 0 1,0 1 0,1-1-1,-1 0 1,0 0 0,0 0-1,0 0 1,0 0 0,0 0-1,1 0 1,-1 0-1,0 0 1,0 0 0,0 0-1,0 0 1,1 0 0,-1 0-1,0 0 1,0 0 0,0 0-1,0 0 1,1 0 0,-1 0-1,0 0 1,0 0 0,0 0-1,0-1 1,0 1 0,0 0-1,1 0 1,-1 0 0,0 0-1,0 0 1,0 0 0,0 0-1,0-1 1,0 1 0,0 0-1,0 0 1,1 0 0,-1 0-1,0 0 1,0-1 0,0 1-1,0 0 1,0 0 0,0 0-1,0 0 1,0 0 0,0-1-1,0 1 1,0 0-1,13 13-433,-7-6 350,-1 1-1,1-1 1,-2 1-1,1 1 1,-1-1-1,-1 1 1,1-1-1,-2 1 1,1 0-1,-1 0 1,0 0-1,-1 1 1,1 17-1,-3 4-13,0-1 0,-12 59 0,-34 111-525,-4 23-329,49-209 854,0-1 0,1 0 0,1 1 0,0-1-1,0 0 1,2 1 0,2 14 0,-3-24 34,0-1-1,0 0 0,0 0 1,0 0-1,1 0 1,-1 0-1,1 0 1,0 0-1,0 0 1,0 0-1,0-1 1,0 1-1,0-1 1,1 0-1,-1 1 0,1-1 1,0 0-1,-1-1 1,1 1-1,0 0 1,0-1-1,0 0 1,1 1-1,-1-1 1,0 0-1,0-1 0,1 1 1,-1-1-1,0 1 1,0-1-1,1 0 1,-1 0-1,1 0 1,2-1-1,11-2 27,-1 0-1,0-1 1,0-1-1,0 0 1,-1-1-1,17-9 1,3-4 58,46-33 0,-63 39-4,1-1-1,-2-1 1,0-1 0,-1 0-1,0-2 1,-2 1 0,14-22-1,-23 31-48,0-1 0,0 0-1,-1 0 1,-1-1-1,0 1 1,0-1-1,0 0 1,0-10 0,-2 13-40,-1 0 0,0 0 0,0 0 0,-1 0 0,0 0 0,0 0 1,0 1-1,-1-1 0,0 0 0,-1 0 0,1 1 0,-7-10 0,6 10-10,-1 1 0,0 0 0,0 0 0,0 1-1,-1-1 1,0 1 0,0 0 0,0 0 0,0 1 0,0-1-1,-1 1 1,0 0 0,1 0 0,-1 1 0,0 0-1,0 0 1,-12-2 0,13 3 8,-1 1 0,1-1-1,0 1 1,0 0 0,-1 0 0,1 0-1,0 1 1,0 0 0,0 0 0,0 0-1,0 1 1,0-1 0,0 1 0,0 1-1,1-1 1,-1 1 0,1-1 0,-1 1-1,1 0 1,0 1 0,0-1 0,-4 6-1,5-5 5,0 0-1,1 0 0,0 0 1,0 0-1,0 0 1,1 0-1,-1 0 0,1 1 1,0-1-1,0 1 1,0-1-1,1 1 0,0-1 1,-1 1-1,2-1 1,-1 1-1,0-1 0,1 1 1,0-1-1,0 1 1,1-1-1,-1 0 0,1 0 1,3 6-1,1 4 22,2-1 0,0 0 0,1 0 0,0-1 0,21 22 0,37 26 106,-45-42-82,-1 1 0,30 35 0,-48-50-53,0-1 0,-1 1-1,1 0 1,-1 0 0,0 1-1,0-1 1,-1 0 0,1 1-1,-1-1 1,0 0 0,0 1-1,-1 0 1,1-1 0,-1 1-1,0-1 1,-1 7 0,1-7-70,-1-1 0,0 0 0,0 1 0,0-1 0,0 0 1,-1 0-1,1 0 0,-1 0 0,0 0 0,0 0 0,0 0 0,0-1 1,0 1-1,-1-1 0,1 1 0,-1-1 0,1 0 0,-1 0 0,0 0 0,0 0 1,0-1-1,-6 4 0,3-4-163,0 1 1,0-1-1,1 0 1,-1 0-1,0-1 0,0 0 1,0 0-1,0 0 1,0-1-1,0 0 1,1 0-1,-1 0 0,-11-4 1,-38-24-748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22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 10202,'-11'-1'3665,"2"-3"-3257,17 8-96,22 2-152,34-2 208,8-4-272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7:52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0 364 5657,'27'-19'5342,"20"1"-6320,-25 10 1394,16-6-402,382-133 353,6 22-148,-299 97-2129,-107 24 1153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7:5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10746,'0'0'1785,"5"11"-3548,-2 4 1695,2 0 0,0 0 1,1 0-1,11 18 1,-9-17 50,-1 0 1,0 0-1,-1 1 1,6 28 0,15 107 1,22 94 202,-46-235-173,1-1 1,-1 0 0,11 18 0,-13-26-59,1 1 1,-1-1-1,1 0 0,0 1 0,-1-1 0,1 0 1,0 0-1,1-1 0,-1 1 0,0 0 0,0-1 1,1 1-1,-1-1 0,1 0 0,-1 0 1,1 0-1,0 0 0,-1 0 0,6 1 0,17-2-297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7:5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25 8938,'65'11'2490,"-53"-13"-1939,-12-6-408,-10-5 102,7 11-291,0 1 1,0-1 0,-1 1 0,1-1 0,0 1 0,0 0-1,-1 0 1,1 0 0,0 1 0,-1-1 0,1 1-1,-1 0 1,1 0 0,-1 0 0,1 1 0,-1-1 0,1 1-1,0-1 1,-1 1 0,-4 3 0,-7 1-162,1 1-1,1 0 1,-17 12 0,14-9 126,1 1 0,1 1 0,0 1 0,0 0 0,1 1 0,1 0 0,-12 16 0,11-9 2,0 0 0,2 0 0,0 1 0,1 0 0,-7 26 0,-23 83-61,36-112 138,1 1-1,0 0 0,1 0 1,1 1-1,1 18 0,1-32 10,-1-1-1,1 0 1,0 0-1,0 0 1,0 0-1,1 0 0,-1-1 1,1 1-1,1 0 1,-1-1-1,1 1 1,-1-1-1,1 0 0,1 0 1,-1 0-1,0 0 1,1 0-1,0-1 1,0 0-1,0 0 1,0 0-1,0 0 0,1 0 1,-1-1-1,7 3 1,5 0 22,0-1 1,0 0-1,0-2 0,1 1 1,-1-2-1,25 0 1,16-2 317,0-3 1,0-3-1,110-26 0,-51-2 133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7:53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182 374 9218,'36'-30'3242,"-29"20"-1450,-8 14-3239,4 165 1159,8-1-1,34 172 1,-42-322 324,-2-7 19,1 1-1,1-1 1,-1 0 0,2 0-1,0 0 1,10 20 0,-14-31-41,0 0 1,0 0 0,0 1-1,0-1 1,0 0 0,0 0-1,1 0 1,-1 0 0,0 0-1,0 0 1,0 0 0,0 0-1,1 1 1,-1-1 0,0 0-1,0 0 1,0 0 0,1 0-1,-1 0 1,0 0 0,0 0-1,0 0 1,0 0 0,1 0-1,-1 0 1,0 0 0,0 0-1,0-1 1,1 1 0,-1 0-1,0 0 1,0 0 0,0 0-1,0 0 1,1 0 0,-1 0-1,0 0 1,0 0 0,0-1-1,0 1 1,0 0 0,1 0-1,-1 0 1,0 0 0,0-1-1,0 1 1,0 0 0,0 0-1,0 0 1,0 0 0,0-1-1,0 1 1,0 0 0,0 0-1,0 0 1,0-1 0,0 1-1,0 0 1,0 0 0,0 0-1,0 0 1,0-1 0,0 1-1,0 0 1,0-1 0,2-13 430,0-35 158,-6-51 0,0 51-604,6-69-1,8 34-570,37-151 0,49-76 885,-90 292-151,1 1 0,1 0 0,1 0 0,19-29 0,-26 43-164,1 1-1,-1-1 1,1 1 0,0 0 0,0 0 0,0 1-1,0-1 1,0 1 0,1-1 0,-1 1 0,1 0-1,-1 0 1,1 0 0,0 1 0,0-1 0,0 1-1,0 0 1,0 0 0,0 1 0,0-1 0,0 1-1,0 0 1,0 0 0,0 0 0,0 0-1,1 1 1,-1 0 0,7 2 0,-3-1-38,0 1 1,-1 0-1,1 0 1,-1 1-1,0 0 1,0 1 0,0-1-1,0 1 1,-1 0-1,0 1 1,0 0-1,0 0 1,-1 0-1,0 1 1,0-1-1,0 1 1,-1 0-1,0 1 1,-1-1-1,1 1 1,-1 0-1,-1-1 1,0 1-1,2 9 1,-2 0-3,-1 0 1,0 1-1,-1-1 1,-1 0-1,-1 1 1,0-1-1,-1 0 1,-1 0-1,-1 0 1,0-1-1,-1 1 1,-1-1-1,-1 0 1,-10 16-1,9-18 31,0 0-1,-1-1 1,-1-1-1,0 0 1,0 0-1,-1-1 1,-1 0-1,0-1 1,0-1-1,-1 0 1,0-1-1,-1 0 1,0-1-1,0-1 1,-20 6-1,-40 5-697,-1-3-1,-1-4 1,-129 2-1,165-11-1364,15 3 899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7:5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23 11698,'-66'-21'3044,"65"21"-3026,0 0 0,-1-1 0,1 1 0,0 0 0,0 0 0,0 0 0,0-1 0,0 1 0,0 1 0,0-1 0,0 0 0,-1 0 0,1 0 1,0 0-1,0 1 0,0-1 0,0 1 0,0-1 0,-1 1 0,-4 13-336,4-9 307,-4 17-111,1 1 0,0 0 1,2 0-1,-1 45 1,13 94-237,5-30 93,23 296-22,-33-178 489,-4-249-297,0 0 1,1 1 0,-1-1 0,0 0 0,0 0 0,0 0 0,1 0 0,-1 0 0,0 0 0,1 0 0,-1 0 0,1 0-1,-1 0 1,1 0 0,0 0 0,-1 0 0,1 0 0,0 0 0,0 0 0,0-1 0,1 2 0,13 6-732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7:54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10738,'0'-15'2624,"0"11"-2396,0 0 0,0 0 1,0 0-1,1 0 0,-1 0 0,1 0 0,2-7 0,-1 18-1219,0 14 826,28 385-746,-29-269 904,10 156 129,-9-280-181,1 0 1,7 25 0,-4-17-1518,-6-18 950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7:5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239 346 11306,'-3'-3'1895,"3"3"-1894,0 0-1,0 0 1,0 0-1,0 0 1,1 0-1,-1-1 1,0 1-1,0 0 1,0 0-1,-1 0 1,1 0-1,0 0 1,0 0-1,0 0 1,0 0 0,0-1-1,0 1 1,0 0-1,0 0 1,0 0-1,0 0 1,0 0-1,0 0 1,0 0-1,0 0 1,0 0-1,0 0 1,0-1-1,0 1 1,-1 0-1,1 0 1,0 0-1,0 0 1,0 0-1,0 0 1,0 0-1,0 0 1,0 0-1,0 0 1,-1 0 0,1 0-1,0 0 1,0 0-1,0 0 1,0 0-1,0 0 1,0 0-1,0 0 1,0 0-1,-1 0 1,1 0-1,0 0 1,0 0-1,0 0 1,0 0-1,0 0 1,0 0-1,0 1 1,0-1-1,0 0 1,0 0-1,-1 0 1,1 0-1,0 0 1,0 0 0,3 21-1534,-1-12 1982,-1-3-478,34 269-509,-37-91 616,3 49 704,-14-367 2362,4 62-2691,3 0 0,7-137 0,6 148-438,4 0 0,21-72 0,-19 92-30,1 1 0,3 1 0,0 0 0,26-39 0,-38 69 10,1 1 0,0 0 0,0 0-1,0 0 1,1 1 0,0 0 0,14-10-1,-17 15-27,0-1 0,0 1 0,0 1-1,0-1 1,0 0 0,0 1 0,0 0-1,1 0 1,-1 0 0,0 1 0,1-1-1,-1 1 1,1 0 0,-1 0 0,1 1-1,-1-1 1,0 1 0,1 0 0,6 2-1,2 2-38,0 1 0,0 0 0,-1 1 0,1 0 0,-2 1 0,1 0 0,-1 1 0,0 0 0,-1 1 0,0 0 0,-1 1 0,11 14 0,-13-16-18,-1 0 0,-1 1 0,0 0-1,0-1 1,-1 2 0,0-1 0,0 0 0,-2 1 0,1-1 0,-1 1 0,-1 0 0,1 0-1,-2 0 1,0 0 0,0 0 0,-3 15 0,1-20 54,1-1-1,-1 1 1,-1 0-1,1-1 1,-1 1-1,0-1 1,0 0 0,0 0-1,-1 0 1,0 0-1,0-1 1,0 1 0,-1-1-1,1 0 1,-1 0-1,0-1 1,0 0 0,0 0-1,-1 0 1,1 0-1,-1-1 1,-6 3-1,-13 2 52,1 0 0,-1-1 0,-45 3 0,69-9-16,-193 7 100,53-5-74,126-2-126,1 2 0,-1 0 0,-26 8 0,34-8-60,0 1 0,0 0 1,0 0-1,1 1 0,-1 0 1,1 0-1,0 0 0,0 1 1,-6 6-1,-16 27-474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3:15.2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187 31 8516,'4'-4'310,"-1"1"511,1-1-1,-1 0 0,1 1 0,6-5 0,-9 8-735,0-1 0,-1 1 0,1-1 0,0 1 0,-1 0 0,1-1 0,0 1 0,-1 0-1,1-1 1,0 1 0,0 0 0,-1 0 0,1 0 0,0 0 0,0 0 0,-1 0 0,1 0 0,0 0 0,0 0 0,0 0-1,-1 0 1,1 1 0,0-1 0,-1 0 0,1 0 0,0 1 0,0-1 0,-1 1 0,1-1 0,-1 0 0,1 1 0,0-1-1,-1 1 1,1 0 0,-1-1 0,1 1 0,0 0 0,2 5-44,0-1 1,0 1-1,-1 0 0,1 0 1,-1 0-1,2 11 0,-1 0-67,1 22 0,-2 14 13,-3 0 0,-14 98 0,-34 101 71,-5-33 21,39-170-9,-2 0 1,-31 61 0,41-95-22,3-6-3,-1 1 1,-7 9-1,11-17-19,0 0-1,0-1 1,-1 1 0,1 0 0,-1-1-1,1 1 1,-1-1 0,0 1 0,0-1 0,0 0-1,1 0 1,-1 0 0,0 0 0,0 0-1,-4 1 1,5-2-21,1 0 0,-1 0 0,1 0 0,-1 0-1,1 0 1,-1 0 0,1 0 0,0 0 0,-1 0-1,1 0 1,-1-1 0,1 1 0,-1 0 0,1 0-1,0 0 1,-1 0 0,1-1 0,-1 1 0,1 0 0,0-1-1,-1 1 1,1 0 0,0-1 0,-1 1 0,1 0-1,0-1 1,0 1 0,-1 0 0,1-1 0,0 1 0,0-1-1,0 1 1,-1-1 0,1 1 0,0 0 0,0-1-1,0 1 1,0-1 0,0 0 0,0-24-23,0 20 7,2-23-44,2 0 1,0 1 0,2 0 0,1 0 0,1 1-1,1-1 1,14-24 0,-7 18 27,2 1 0,2 1 0,1 1 1,46-51-1,-55 68 18,0 2-1,0 0 1,23-15 0,-27 20-2,1 1-1,0 1 1,0-1 0,0 1 0,0 1 0,0 0-1,14-3 1,-22 6 5,0 0 0,1-1 0,-1 1 0,0 0 0,1 0 0,-1 0 0,1 0 0,-1 0 0,0 1 0,1-1 0,-1 0 0,0 1 0,0-1 0,1 0 0,-1 1 0,0 0 0,0-1 0,1 1 0,-1 0 0,0-1 0,0 1 0,0 0 0,0 0 0,0 0 0,0 0 0,0 0 0,-1 0 0,2 2 0,0 1-5,0 1 1,0 0-1,0 0 0,-1 0 1,0 0-1,1 5 0,0 1-1,2 16-19,-1 1 0,0 45-1,-9 59-45,0-16-203,5-87 185,0-16 10,0-1 0,1 0 0,0 1 0,1-1 0,1 0 0,0 0 1,6 19-1,-7-28 79,0-1 0,1 0 0,-1 0 0,1 0-1,-1 0 1,1 0 0,0-1 0,0 1 0,0-1 0,0 1 0,0-1 0,0 1 0,0-1 0,0 0 0,1 0 0,-1 0 0,0 0 0,1 0 0,-1-1 0,1 1 0,-1-1 0,1 0 0,-1 1 0,1-1-1,2-1 1,9 1 11,1-1 0,-1 0 0,17-5-1,-18 3 8,-5 1 7,0-1 0,-1 0 1,1 0-1,-1-1 0,1 0 1,-1 0-1,0-1 0,-1 0 1,1 0-1,8-9 0,-12 11 2,8-8 82,-1 0-1,0-1 0,-1 1 1,-1-2-1,10-16 1,4-7 169,33-46 375,66-103 654,-121 184-1298,45-70 335,-38 61-291,1 1 0,-1 0-1,2 0 1,15-13 0,-22 20-46,0 1 0,0-1 0,0 1 1,1 0-1,-1 0 0,0 0 0,1 0 1,3-1-1,-5 2-6,0 0 0,0 0 1,-1 0-1,1 0 0,0 0 1,0 0-1,0 0 0,0 0 1,0 0-1,-1 0 0,1 1 0,0-1 1,0 0-1,0 0 0,-1 1 1,1-1-1,0 1 0,0-1 1,-1 1-1,1-1 0,0 1 1,-1-1-1,1 1 0,-1 0 0,1-1 1,-1 1-1,1 0 0,-1-1 1,1 2-1,4 8-26,-2-1-1,1 1 1,-1 0 0,-1 0-1,0 0 1,1 16 0,0 66-57,-4-28 34,-16 108-1,-54 196-418,67-348 450,-1 1 0,0-2 0,-2 1 0,0-1 0,-1 0 0,-14 23 0,22-41 31,-1 0 0,0 1 0,0-1 0,1 0 0,-1 0 0,0 0 0,0 0 0,0-1 0,0 1 1,0 0-1,0 0 0,0-1 0,-1 1 0,1 0 0,0-1 0,0 1 0,0-1 0,-1 0 0,1 1 1,0-1-1,-1 0 0,1 0 0,0 0 0,0 1 0,-1-2 0,1 1 0,0 0 0,-3 0 0,2-1 9,0 0-1,0 0 1,1 0-1,-1 0 1,0 0-1,0 0 1,1 0-1,-1-1 1,1 1-1,-1-1 1,1 1-1,-1-1 1,1 1-1,0-1 1,0 0-1,0 0 1,-1-2-1,-4-10-7,0-1 0,1 0-1,1 0 1,1-1-1,-3-18 1,-1-82-121,6 73 63,0-23-40,12-105 0,27-62 21,-30 196 81,1 1-1,2 1 0,2 0 0,20-40 0,-22 52 28,2 1 1,1 1-1,0 0 0,1 1 0,1 1 0,1 0 0,21-17 0,-34 33-44,-1 0 0,0 1 1,1 0-1,-1 0 0,1 0 0,0 0 0,-1 0 0,1 1 0,0 0 1,0 0-1,0 0 0,0 0 0,0 0 0,8 1 0,-6 0-10,0 1-1,0 0 1,1 0 0,-1 0-1,0 1 1,0 0-1,0 0 1,9 6 0,3 2-122,0 2 1,-2 0 0,1 1-1,21 24 1,-17-15-598,-2 1 1,0 1-1,25 45 0,-37-52 273,-6-15 463,-1-1 1,0 1-1,1-1 0,-1 1 0,1-1 1,0 1-1,-1-1 0,1 0 0,0 1 1,0-1-1,0 0 0,0 1 0,0-1 1,0 0-1,0 0 0,2 1 1,2-16 1131,-5 11-984,2-3-117,0 0 0,0 1-1,1-1 1,0 1 0,0-1-1,0 1 1,0 0 0,1 0-1,7-7 1,2 0-81,0 1 0,16-11 1,8-5 43,4-12 30,65-76 0,-74 78 12,-22 25-30,-6 7-10,0 0 0,0 1 0,7-7 0,-10 10-6,1 0 0,-1 0-1,0 0 1,1 0 0,-1 0 0,1 1-1,-1-1 1,1 1 0,-1-1-1,1 1 1,-1-1 0,1 1 0,-1 0-1,1 0 1,0 0 0,-1 0-1,1 0 1,2 0 0,-4 0 3,0 0 0,0 1 1,1-1-1,-1 0 0,0 0 0,0 0 0,0 0 1,0 0-1,1 0 0,-1 0 0,0 0 0,0 0 1,0 0-1,0 1 0,0-1 0,1 0 0,-1 0 1,0 0-1,0 0 0,0 0 0,0 1 0,0-1 1,0 0-1,0 0 0,1 0 0,-1 0 0,0 1 0,0-1 1,0 0-1,0 0 0,0 0 0,0 1 0,0-1 1,0 0-1,0 0 0,0 0 0,0 0 0,0 1 1,0-1-1,0 0 0,0 0 0,0 0 0,-1 1 1,1-1-1,0 0 0,0 0 0,0 0 0,0 0 1,0 1-1,0 0-1,-13 0 257,9-1-171,0 0 0,0 1-1,0-1 1,0 1-1,0-1 1,0 1 0,0 0-1,1 1 1,-6 2 0,8-4-84,1 1 1,-1 0-1,1-1 1,-1 1 0,1 0-1,-1 0 1,1 0-1,0-1 1,0 1-1,-1 0 1,1 0 0,0 0-1,0 0 1,0 0-1,0 0 1,0-1-1,0 1 1,0 0 0,0 0-1,0 0 1,0 0-1,1 0 1,-1-1-1,0 1 1,1 0 0,-1 0-1,1 1 1,0 0-3,0 0 1,0-1 0,0 1-1,0 0 1,0-1 0,1 1-1,-1-1 1,0 1 0,1-1-1,-1 1 1,3 0 0,9 4 26,0-2 1,-1 0 0,2 0 0,18 2 0,27 7 49,-42-8-77,0 1-1,0 1 1,-1 1 0,0 0 0,0 1 0,-1 1-1,17 14 1,-24-18 1,-1 1 0,0 0-1,0 1 1,-1-1 0,0 1-1,0 1 1,-1-1 0,0 1 0,-1 0-1,0 0 1,0 0 0,-1 1 0,0-1-1,2 17 1,-3-16-3,-1-1-1,0 1 1,-1-1 0,0 1-1,-1 0 1,0-1 0,-2 12 0,1-16-14,1 0 0,-1 0 0,0 0 0,-1 0 0,1 0 0,-1 0 0,0 0 0,0-1 0,0 1 0,-1-1 0,0 0 0,0 0 0,0-1 0,-5 5 1,-6 2-100,1-1 0,-2-1 0,1 0 0,-1-1 0,-19 5 0,5-3-161,-1-1 1,-31 3-1,-379 13-5799,334-23 4341,-40 2-1469,-9 2-656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7:5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310 128 864,'47'9'890,"-46"-9"-753,1 0 1,0 0 0,0 0 0,-1 0 0,1 0-1,0-1 1,0 1 0,-1-1 0,1 1 0,0-1-1,-1 0 1,1 0 0,-1 0 0,1 0-1,-1 0 1,1 0 0,-1 0 0,0 0 0,2-2-1,15-22 2445,-15 21-2123,0-1 0,-1 1 0,0-1 0,0 0 1,0 1-1,0-1 0,-1 0 0,0 0 0,1-10 0,-2 14-421,0-1 0,0 0-1,-1 1 1,1-1 0,-1 0 0,1 1-1,-1-1 1,1 0 0,-1 1 0,0-1-1,0 1 1,0-1 0,0 1 0,0 0 0,0-1-1,-1 1 1,1 0 0,0 0 0,-1 0-1,1 0 1,0 0 0,-1 0 0,0 0-1,1 0 1,-1 1 0,1-1 0,-1 1-1,0-1 1,1 1 0,-1 0 0,0-1-1,-3 1 1,-9-2-111,-1 1 0,0 1-1,1 0 1,-1 0 0,0 2 0,1 0-1,-1 0 1,-18 7 0,7-1 12,1 1 1,0 2-1,-39 22 1,54-28 10,0 2 0,1 0 1,0 0-1,0 0 1,-8 11-1,13-14-63,1 0 0,0 0-1,-1 1 1,1 0-1,1-1 1,-1 1 0,1 0-1,0 0 1,0 1 0,0-1-1,1 0 1,-2 10 0,3-12 72,0 0 1,1 0-1,-1-1 1,1 1-1,-1 0 1,1 0-1,0-1 1,0 1 0,0 0-1,0-1 1,1 1-1,-1-1 1,1 1-1,-1-1 1,1 0-1,0 0 1,0 0 0,0 0-1,0 0 1,0 0-1,0 0 1,1-1-1,-1 1 1,0-1-1,4 2 1,4 2-5,1 0 0,1 0-1,-1-1 1,20 4 0,64 11-71,-48-12 46,-1 3 0,0 2 0,68 27 0,-107-35 64,0-1 0,-1 1 1,1 0-1,-1 1 0,0-1 0,-1 1 0,1 0 1,-1 1-1,0-1 0,0 1 0,-1 0 1,1 1-1,-2-1 0,1 0 0,4 10 0,-7-11 19,1-1-1,-1 1 1,0-1-1,0 1 1,0-1-1,-1 1 0,0-1 1,0 1-1,0-1 1,0 1-1,0 0 0,-1-1 1,0 1-1,0-1 1,-1 1-1,1-1 0,-1 0 1,0 0-1,0 1 1,0-1-1,0 0 0,-1-1 1,0 1-1,0 0 1,0-1-1,-3 4 1,-4 1 40,0 0 0,0-1 1,-1 0-1,0-1 0,0 0 0,-1-1 1,1 0-1,-1-1 0,-16 4 1,-2 0-28,-2-2 1,-46 3 0,46-8-650,1 0 0,-46-6 1,7-6-163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7:57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9082,'47'-20'2186,"-38"16"-2201,-8 8-308,-2 3-1397,65 622-86,-54-557 1900,32 117 1,-36-167-2,1-1 1,2-1-1,0 1 1,1-1 0,0-1-1,2 0 1,0-1-1,2 0 1,29 31-1,-43-49-88,0 0 0,0 0 0,0 0 0,0 0 0,0-1 0,0 1 0,0 0 0,0 0 0,0 0 0,0 0 0,0 0 0,0 0 0,0 0 0,0 0 0,0 0 0,0 0 0,0 0 0,0 0 0,0-1 0,0 1 0,0 0 0,0 0 0,0 0 0,0 0 0,0 0 0,1 0 0,-1 0 0,0 0 0,0 0 0,0 0 0,0 0 0,0 0 0,0 0 0,0 0 0,0 0 0,0 0 0,0 0 0,0 0 0,1 0 0,-1 0 0,0 0 0,0 0 0,0 0 0,-7-17-525,-16-27-644,-5-6 775,-37-74 2197,53 99-629,2 0 0,1-1 0,-7-30 0,16 55-1192,0 1-1,0 0 1,0 0 0,0 0-1,0 0 1,-1 0 0,1-1 0,0 1-1,0 0 1,0 0 0,0 0-1,0-1 1,0 1 0,0 0 0,0 0-1,0 0 1,0 0 0,0-1-1,0 1 1,0 0 0,0 0 0,0 0-1,0-1 1,0 1 0,0 0-1,0 0 1,0 0 0,1 0 0,-1-1-1,0 1 1,0 0 0,0 0-1,0 0 1,0 0 0,0 0 0,0-1-1,1 1 1,-1 0 0,0 0 0,0 0-1,0 0 1,11 5-1266,-1 1 1527,93 44-349,-88-44 108,0-1 0,0 0 0,1 0 0,0-2-1,-1 0 1,18 1 0,-14-5 20,0 0 0,0-2 0,0 0 0,35-11 0,-14 1 137,42-21 0,-77 32-69,1-1 0,-1 0 0,0 0 0,0 0 0,0-1 0,4-4 0,-8 7-4,1 0 0,-1-1 0,0 1 0,0 0 0,0-1 0,0 1 0,0-1-1,-1 0 1,1 1 0,0-1 0,-1 1 0,1-1 0,-1 0 0,1 0 0,-1 1 0,0-1 0,0 0 0,0 0 0,0 1-1,0-1 1,0 0 0,0 0 0,-1-1 0,0 1-64,1 1 0,-1 0 0,1 0-1,-1 0 1,0 0 0,0 0 0,1 0 0,-1 0 0,0 1-1,0-1 1,0 0 0,0 0 0,0 0 0,0 1 0,0-1-1,0 1 1,0-1 0,0 1 0,0-1 0,0 1 0,-1 0-1,1-1 1,0 1 0,0 0 0,0 0 0,-1 0 0,-1 0-1,-2 0-172,0 0-1,0 0 1,0 1-1,0 0 1,-7 2-1,1 1 63,0 1 1,1 0-1,0 1 1,0 0-1,0 0 0,0 1 1,1 1-1,1-1 0,-1 2 1,1-1-1,-12 16 0,10-10 35,0 0 0,1 1 0,1 0 0,0 1 0,1-1 0,1 1 0,-6 23 0,10-30-21,1 0-1,-1 0 1,2 0 0,-1 0 0,1 0-1,0 0 1,3 10 0,-3-17 53,0 0 0,0-1 0,0 1 1,1 0-1,-1-1 0,1 1 0,-1 0 0,1-1 0,0 1 0,0-1 1,-1 1-1,1-1 0,0 1 0,0-1 0,1 0 0,-1 1 0,0-1 1,0 0-1,0 0 0,1 0 0,-1 0 0,1 0 0,-1 0 0,1 0 1,-1-1-1,1 1 0,0-1 0,-1 1 0,1-1 0,-1 1 1,1-1-1,0 0 0,0 0 0,-1 0 0,1 0 0,0 0 0,-1 0 1,1 0-1,0 0 0,-1-1 0,1 1 0,0-1 0,-1 1 0,3-2 1,6-2 41,0 0 0,0-1 1,-1-1-1,1 1 0,-1-2 1,0 1-1,-1-1 0,0 0 1,0-1-1,0 0 0,-1 0 1,0-1-1,-1 0 0,0 0 1,9-19-1,-3 3 81,-1 0-1,-2-1 1,-1-1-1,-1 1 1,4-31-1,-10 53-552,-1 9 40,-2 20-261,-4 41 57,6-53 589,0 0 0,0 0 1,1 0-1,1 0 0,0 0 1,8 24-1,-8-34 23,-1 1-1,1 0 1,0 0 0,0 0 0,0-1 0,0 1 0,1-1-1,-1 0 1,1 0 0,0 0 0,0 0 0,0 0-1,1-1 1,-1 1 0,0-1 0,1 0 0,0 0-1,-1 0 1,1 0 0,0-1 0,0 0 0,0 1 0,0-1-1,0-1 1,6 1 0,4 0 10,-1-2-1,1 1 1,-1-2 0,1 0-1,-1-1 1,0 0 0,0-1-1,19-8 1,-7 1 119,0-1-1,0-1 1,24-19 0,-33 21 212,-1-2-1,0 0 1,-1 0 0,0-1 0,-1-1-1,19-28 1,-25 32-153,-1 0 0,0 0 0,0 0 0,-1-1 0,-1 0 0,0 0 0,0-1 0,-2 1 0,1-1 0,-2 0-1,1-14 1,-3 16-28,-2 9-711,-8 20-677,-2 15 965,2 2-1,2-1 1,1 1-1,1 0 1,-3 69-1,9-95 241,1 0 0,1-1 0,-1 1 0,1 0 0,4 15 0,-4-22 16,-1 0 1,1 0-1,0 0 0,0 0 0,0 0 0,0 0 1,0-1-1,0 1 0,0 0 0,1-1 0,-1 1 0,0-1 1,1 1-1,0-1 0,-1 1 0,1-1 0,0 0 1,-1 0-1,1 0 0,0 0 0,0 0 0,0-1 1,0 1-1,0-1 0,0 1 0,0-1 0,0 1 0,0-1 1,0 0-1,3 0 0,6-1 38,-1-1 0,1 0 0,-1-1 0,1 0 0,-1 0 0,0-1 0,0-1 0,15-9 0,74-51 352,-77 48-159,-1-1 0,0-1 1,-2-1-1,0 0 0,-1-1 0,-1-2 0,-1 1 0,-1-2 0,18-37 0,104-271 980,-72 166 820,-57 143-1536,5-7 197,-17 43-2646,-17 59 1600,-48 176-607,18 2-491,51-249 1452,-2 10-59,1 0 0,0 0 1,2 15-1,-1-25 73,0-1 1,0 0-1,0 1 0,0-1 1,0 0-1,0 0 1,0 1-1,0-1 0,0 0 1,0 1-1,0-1 0,0 0 1,1 0-1,-1 0 1,0 1-1,0-1 0,0 0 1,0 0-1,1 1 1,-1-1-1,0 0 0,0 0 1,0 0-1,1 0 0,-1 1 1,0-1-1,0 0 1,1 0-1,-1 0 0,0 0 1,1 0-1,-1 0 1,0 0-1,0 0 0,1 0 1,-1 0-1,0 0 0,1 0 1,-1 0-1,0 0 1,1 0-1,10-4 408,-10 3-371,8-5 98,0 0-1,-1-1 1,1 0-1,-2 0 1,1-1-1,-1 0 1,9-12-1,7-8 47,112-113 79,-112 119-310,1 2 1,1 1-1,0 1 0,38-19 1,-61 36-2,35-14-209,-36 15 139,0-1-1,0 1 1,0-1 0,0 1-1,0 0 1,1 0 0,-1 0-1,0 0 1,0 0-1,0 0 1,0 0 0,1 0-1,-1 0 1,0 0 0,0 1-1,0-1 1,0 0 0,0 1-1,0-1 1,0 1-1,0-1 1,0 1 0,0 0-1,0-1 1,0 1 0,0 0-1,0 0 1,0-1 0,-1 1-1,2 2 1,0 0-263,-1 1 1,0-1-1,0 1 0,-1-1 1,1 1-1,-1-1 1,1 1-1,-1-1 0,0 1 1,0-1-1,-1 1 0,1-1 1,-2 6-1,-2 3-600,0 0-1,-9 19 0,-16 27-192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7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7810,'-8'6'2408,"10"-2"-2768,3 1-288,0 11 8,-2 5 64,5 9 152,10 9 72,11 3 192,10 4 103,15 1 138,6-4 87,9-2 136,2 1 24,-7-8-8,-7-3-184,-8-13-88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7:5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1238 8530,'-347'48'-262,"144"-15"81,178-30 177,-62 11-79,79-12 69,0 0 0,0 0 0,1 1 0,-1 0 0,1 0 0,0 1 0,0 0 0,-9 7 0,16-11 26,-1 0 0,1 0 0,0 0 0,-1 0 0,1 0 0,0 1 0,-1-1 0,1 0 0,0 0-1,-1 1 1,1-1 0,0 0 0,-1 0 0,1 1 0,0-1 0,0 0 0,-1 1 0,1-1 0,0 0 0,0 1 0,0-1 0,-1 0 0,1 1 0,0-1 0,0 1 0,0-1 0,0 0 0,0 1 0,0-1 0,0 0 0,0 1 0,17-2 716,0-2-596,228-40 1787,249-43-1146,542-104 1005,115-23-1300,8 32-314,-882 139-99,112-16-46,485-76 54,598-69-67,-480 56 436,-917 130 188,94-33 0,-168 50-618,-1 0-1,1 0 1,-1-1-1,0 1 1,1 0-1,-1 0 1,1 0-1,-1-1 1,1 1-1,-1 0 1,1-1-1,-1 1 1,0 0-1,1-1 1,-1 1-1,0 0 1,1-1-1,-1 1 1,0-1-1,0 1 1,1 0-1,-1-1 1,0 1-1,0-1 1,0 1-1,1-2 1,-1 1-374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23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35 264 4961,'-34'-19'4261,"35"15"-2178,9 0-1549,155-51 440,146-17-387,-205 51-547,-82 16-46,40-7-40,-2-3 0,68-26 0,-94 28-1406,-32 11 930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2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32 6921,'-11'-9'2921,"11"9"-2877,0 0 0,0 0 0,0 0 0,0 0 0,0-1 0,0 1 0,0 0 0,0 0 0,0 0 0,0 0 0,0 0 0,0-1 0,0 1 0,0 0 0,0 0 0,0 0 0,0 0 0,0 0 0,0-1 0,0 1 0,0 0 0,0 0 0,0 0 0,0 0 0,0 0 0,0-1 0,0 1 0,0 0 0,0 0 0,0 0 0,1 0 1,-1 0-1,0 0 0,0 0 0,0-1 0,0 1 0,0 0 0,0 0 0,1 0 0,-1 0 0,0 0 0,27-4 1016,-18 3-1236,190-12 957,-164 13-712,0 2 1,-1 1-1,61 13 1,-87-14-71,0 0 1,-1 1 0,1 0 0,-1 0-1,1 1 1,-1 0 0,0 0 0,0 0-1,-1 1 1,11 9 0,-14-10-2,0 0 1,0 0-1,0 0 1,0 0 0,-1 0-1,1 1 1,-1 0-1,0-1 1,0 1-1,-1 0 1,0 0-1,1 0 1,-2 0-1,1 0 1,0 0-1,-1 0 1,0 0-1,-1 5 1,-1 3 1,0 0 0,-1 0-1,0 0 1,-1-1 0,-1 1 0,0-1 0,-1 0-1,0 0 1,0-1 0,-1 0 0,-1 0 0,0 0-1,-19 18 1,26-28 9,0 0 0,0 0 1,0 0-1,0-1 0,0 1 0,0 0 0,0-1 0,0 1 0,0 0 0,-1-1 1,1 1-1,0-1 0,0 0 0,0 1 0,-1-1 0,1 0 0,0 0 0,-1 0 0,1 0 1,-2 0-1,1-1 12,1 0 1,-1 1-1,1-1 1,0 0-1,-1 0 1,1 0-1,0 0 1,0-1 0,-1 1-1,1 0 1,0 0-1,0-1 1,0 1-1,1-1 1,-3-2-1,-24-43 214,-19-34 72,40 70-291,2 0 1,-1 0-1,2-1 1,-1 1-1,-2-19 0,6 26-92,0 0 0,0 1 0,0-1 0,0 0-1,1 0 1,0 1 0,-1-1 0,1 0-1,0 1 1,1-1 0,2-6 0,10-6-263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29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0 720,'-76'42'176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29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74 280 200,'-4'-5'213,"0"1"0,1-1 0,-1-1 0,1 1 0,0 0 0,1-1 1,-1 0-1,1 1 0,0-1 0,-2-9 0,-1-11 1434,-1-30 1,1 19-208,4 23-782,-1 1 585,0 1 1,0-1-1,-8-22 1,6 29-197,1 10-1142,4 26-533,15 163 219,-2-5 357,-7-135 124,19 77-1,-25-124-37,-1-5-13,0 0 0,0-1 0,0 1 0,0 0 0,0 0 0,0 0 0,0 0 0,1 0 0,-1-1 0,0 1 0,1 0 0,-1 0 0,0 0 0,1-1 0,-1 1 0,1 0 0,-1-1 0,1 1 0,0 0 0,0 0 0,0-1-11,-7-8-5202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30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54 113 2833,'-42'-37'2016,"38"29"2777,-2 4-2761,6 1-359,-1 2-809,1-1-288,1 1-328,1 0-168,0-1-160,2 1-48,5-3-48,3 0 40,60-12 80,-37 6 40,3 9 56,-7-10-496,-9 4 360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3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9802,'3'-11'5863,"0"-3"-6440,0 15-222,2 10 600,12 56-11,13 109 1,0 0 302,-30-173-183,15 48 390,-14-48-631,0 0-1,0 0 0,1 0 0,0 0 1,-1 0-1,1 0 0,0 0 1,0 0-1,1-1 0,-1 1 0,0-1 1,5 4-1,3 0-1208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3:17.0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742 303 5058,'-13'3'2175,"0"-1"0,0 0 0,-22 0-1,32-2-2434,22 3-2,0-1 0,0 0 0,28-3 0,59-8 718,110-22 751,-73 9-357,318-69 801,-392 72-1559,-1-3-1,90-43 1,-119 48-43,-22 10 31,1-1-1,22-14 1,-40 22-78,0 0 1,0-1-1,0 1 1,1 0-1,-1 0 0,0 0 1,0 0-1,0 0 1,0 0-1,0 0 1,0-1-1,0 1 0,0 0 1,0 0-1,0 0 1,-1 0-1,1 0 0,0 0 1,0 0-1,0 0 1,0 0-1,0-1 1,0 1-1,0 0 0,0 0 1,0 0-1,0 0 1,0 0-1,0 0 1,0 0-1,0 0 0,0 0 1,-1 0-1,1 0 1,0 0-1,0-1 1,0 1-1,0 0 0,0 0 1,0 0-1,0 0 1,0 0-1,-1 0 1,1 0-1,0 0 0,0 0 1,0 0-1,0 0 1,0 0-1,0 0 0,0 0 1,0 0-1,-1 0 1,1 0-1,0 1 1,0-1-1,0 0 0,0 0 1,-9-1-5,-28 2-38,1 2-1,-1 1 0,-46 12 1,-107 40-97,28-9 118,-51 18 22,134-37 9,-270 83 54,288-94-46,1 3 1,-59 29-1,113-47-18,4-1-4,0-1 1,-1 1-1,1 0 0,0 0 0,0 0 0,0 0 1,0 1-1,0-1 0,-3 3 0,21-10-41,199-49 18,-106 30 34,113-34 24,192-42-7,-339 90-19,-44 8 35,52-13 0,-75 13 156,-12 1 34,-14 1 64,-166 21 232,-6 0-576,80 0 19,-152 47 0,-98 68-7,20 30-142,325-157 146,8-4 0,0 0 1,1 0-1,-1 0 1,1 0-1,0 1 1,0 0-1,0 1 1,1-1-1,-5 8 1,19-16-145,148-42 114,442-149 689,-304 96-541,-57 24-70,26-9 34,-249 78-44,1 0 17,0 0-1,0 1 1,19-3-1,-31 6 39,-5 2-27,-11 0-16,-7 2-21,-124 24-255,-172 56 0,-130 78-51,-152 74 144,292-102 10,266-112 151,26-14-12,-22 11-1,43-21 5,-1 1 0,1 1 1,16-3-1,-1 1 14,289-67 207,-4-20-6,-115 32-138,84-28-9,239-61-16,-360 115-21,-200 40 91,-93 19-145,-349 104-184,114-26 183,12 27 37,320-115-2,-33 15-49,57-25-119,13-6-50,9-4 34,59-22-167,28-12 229,137-62 166,88-26 74,-242 97-90,526-178 114,-554 189-133,-33 11 26,0 1 1,0 0-1,1 1 0,-1 0 0,30-2 1,-45 6-32,1 0 0,-1 0 0,0 0 1,0 0-1,0 0 0,0 0 1,0 0-1,0 0 0,0 0 1,0 0-1,1 0 0,-1 0 1,0 1-1,0-1 0,0 0 1,0 0-1,0 0 0,0 0 1,0 0-1,0 0 0,0 0 1,0 0-1,0 0 0,1 0 1,-1 0-1,0 0 0,0 0 1,0 0-1,0 1 0,0-1 1,0 0-1,0 0 0,0 0 1,0 0-1,0 0 0,0 0 1,0 0-1,0 0 0,0 0 0,0 1 1,0-1-1,0 0 0,0 0 1,0 0-1,0 0 0,0 0 1,0 0-1,0 0 0,0 0 1,0 0-1,0 1 0,0-1 1,0 0-1,0 0 0,-1 0 1,1 0-1,0 0 0,0 0 1,0 0-1,0 0 0,0 0 1,0 0-1,0 0 0,0 0 1,0 0-1,-6 6 79,-2-2-46,0 0-1,-1-1 1,1 0-1,-12 3 1,-11 3 5,-202 84-32,199-79-10,-437 184-39,319-142-41,25-10-12,79-26 47,-174 67-177,202-80 189,-1-1-1,-30 3 1,-12 3-37,63-12 72,0 0-1,0 0 0,0 0 0,0 0 0,0 0 0,0 0 0,0 0 0,0 0 0,0 0 0,0 0 0,0 0 0,0 0 0,0 0 0,0 0 0,0 0 0,0 0 0,0 0 0,0 0 0,0 0 0,0 0 1,0 0-1,0-1 0,0 1 0,0 0 0,0 0 0,0 0 0,0 0 0,0 0 0,0 0 0,0 0 0,0 0 0,0 0 0,0 0 0,0 0 0,0 0 0,0 0 0,0 0 0,0 0 0,0 0 1,0 0-1,0 0 0,0 0 0,-1 0 0,1 0 0,0 0 0,0 0 0,0 0 0,7-6-1,12-6-6,259-137 23,-254 136-4,40-14 0,-4 2 31,-56 23-35,-1 0 1,0 0-1,0-1 1,0 1-1,4-5 0,-6 7 6,0-1 0,-1 0-1,1 1 1,0-1 0,-1 0 0,1 1-1,-1-1 1,1 0 0,-1 0-1,1 1 1,-1-1 0,1 0-1,-1 0 1,0 0 0,1 0-1,-1 0 1,0 0 0,0 1 0,0-1-1,0 0 1,0 0 0,0-2-1,0 2-6,-1 1 0,0-1-1,1 0 1,-1 0 0,0 0-1,1 1 1,-1-1 0,0 0-1,0 0 1,0 1 0,0-1-1,0 1 1,0-1-1,1 1 1,-1-1 0,0 1-1,-1 0 1,0-1 0,-5-1 45,-17-7 220,14 3-195,10 6-76,0 0 1,0 0-1,-1 0 1,1-1-1,0 1 1,0 0-1,0 0 1,0 0-1,-1 0 0,1-1 1,0 1-1,0 0 1,0 0-1,-1 0 1,1 0-1,0 0 1,0 0-1,0 0 1,-1 0-1,1 0 1,0 0-1,0 0 1,-1 0-1,1 0 1,0 0-1,0 0 1,-1 0-1,1 0 0,0 0 1,0 0-1,0 0 1,-1 0-1,1 0 1,0 0-1,-8 4 4,8-4-5,0 0 0,-1 0 1,1-1-1,0 1 0,0 0 0,0 0 1,0-1-1,0 1 0,0 0 0,0-1 1,0 1-1,0 0 0,0 0 0,0-1 1,0 1-1,0 0 0,0-1 0,0 1 1,0 0-1,0-1 0,0 1 0,0 0 1,0 0-1,0-1 0,0 1 0,1 0 1,-1-1-1,0 1 0,0 0 0,0 0 1,0 0-1,1-1 0,-1 1 0,0 0 1,3-4 6,-1 0 1,1 0 0,0 0-1,0 0 1,1 1 0,6-7-1,-8 8-19,0 1-1,1-1 1,-1 0-1,1 1 1,-1-1-1,1 1 1,0 0-1,-1 0 0,1 0 1,0 0-1,0 0 1,5 0-1,-8 1 12,0 0 0,1 0 0,-1 0 0,0 0 0,1 1 0,-1-1 0,0 0 0,0 0 0,1 0 1,-1 1-1,0-1 0,1 0 0,-1 0 0,0 0 0,0 1 0,0-1 0,1 0 0,-1 1 0,0-1 0,0 0 0,0 1 0,1-1 0,-1 1-30,0-1-1,0 0 1,0 0 0,0 0-1,0 0 1,0 1 0,0-1-1,0 0 1,0 0 0,0 0-1,0 0 1,0 0 0,0 1-1,0-1 1,0 0 0,0 0-1,0 0 1,0 0 0,1 0-1,-1 0 1,0 0 0,0 1-1,0-1 1,0 0 0,0 0-1,0 0 1,1 0 0,-1 0-1,0 0 1,0 0 0,0 0-1,0 0 1,0 0 0,1 0-1,-1 0 1,0 0 0,0 0-1,0 0 1,0 0 0,1 0-1,-1 0 1,0 0 0,0 0-1,0 0 1,0 0 0,0 0-1,1 0 1,-1 0 0,0 0-1,0 0 1,0 0 0,0 0-1,0-1 1,0 1 0,1 0-1,10-4-7902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30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12523,'41'-14'3856,"-35"16"-4328,-2-2-280,8 0 320,8 0 144,12-10 176,10-2 40,11-7 48,2-4-8,9 1 32,-1 2-496,-14 1 384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3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6745,'9'4'2875,"-7"-3"-2848,0 0-1,0 0 1,0 0 0,0 1 0,-1-1 0,1 0 0,0 1 0,0-1-1,-1 1 1,1 0 0,-1 0 0,0-1 0,1 1 0,-1 0 0,0 0-1,0 0 1,0 0 0,-1 0 0,2 3 0,16 33-275,17 57 1,29 167 74,-28-108 434,-30-129-111,2 1 1,10 25-1,-15-47-1641,0-6 687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31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7906,'20'-42'3216,"-19"35"-1159,4 0-2201,1-2 112,5 0 136,0 1 0,8-7-48,8 2-24,10-5-40,11 0-8,2 1 48,-5 2-192,-7 1-960,-8 2 808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3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7642,'-43'53'2184,"42"-52"-2031,1 0 1,-1 0-1,0-1 0,1 1 1,-1-1-1,1 1 0,-1 0 0,0-1 1,1 0-1,-1 1 0,0-1 1,0 1-1,0-1 0,1 0 1,-1 1-1,0-1 0,-1 0 0,-5-4 375,8-1-889,6 14 456,6 17-195,-2 1 0,-1 0 1,11 46-1,2 7 28,26 43 76,2 7 429,-50-126-403,-1-2-40,1-1 1,-1 0 0,1 0 0,-1 1 0,1-1 0,-1 0 0,1 0 0,-1 0 0,1 0-1,0 0 1,0 0 0,1 1 0,3 3-64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32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118 247 9154,'-3'-1'5290,"2"3"-3634,4 12-3233,1 3 1856,11 59-505,7 112 1,-19 59 544,-5-233-180,1-6 410,4-11 509,-4-10 347,-3-3-1118,-10-52-1,4 0 0,-3-125-1,12 156-218,3-1-1,1 0 0,2 1 1,2-1-1,1 1 0,26-71 0,-31 100-40,1 1-1,0-1 0,0 1 1,1-1-1,0 1 0,0 1 1,1-1-1,0 1 0,0 0 0,0 0 1,1 1-1,0-1 0,12-6 1,-12 9-67,-1 0 0,0 1 0,1-1 0,-1 1 0,1 1 0,-1-1 1,1 1-1,0 0 0,0 1 0,0 0 0,-1 0 0,1 0 0,0 1 1,0 0-1,-1 0 0,1 1 0,9 3 0,-8-2-48,-1 0-1,0 1 0,-1 0 1,1 0-1,-1 1 1,0 0-1,0 0 1,0 1-1,0-1 1,-1 1-1,0 0 1,-1 1-1,1-1 0,-1 1 1,0 0-1,-1 0 1,0 0-1,0 0 1,0 1-1,-1-1 1,0 1-1,-1 0 1,1-1-1,-1 1 1,-1 0-1,0 0 0,-1 12 1,0-16 43,0 0 1,0 0-1,-1 0 1,1 0-1,-1-1 0,0 1 1,0-1-1,0 1 1,-1-1-1,1 0 1,-1 0-1,0 0 0,0 0 1,0 0-1,0-1 1,0 1-1,-1-1 1,1 0-1,-1 0 0,-4 2 1,-6 2 12,0-1 0,0-1 0,-1 0 0,-18 2 0,-54 7-623,-92 0 0,87-9 232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34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1078 1 11634,'-2'7'805,"-2"4"-2188,-35 88 1204,-52 94 1,-70 93 72,107-199 111,-3-3 0,-4-3-1,-3-2 1,-75 70 0,107-117 30,12-10 6,-26 19-1,40-36-12,0 0-1,-1-1 1,1 0-1,-1 0 1,0 0 0,0-1-1,0 0 1,-1-1-1,-7 2 1,14-3 28,-1-1 1,1 0-1,-1 0 1,1 0-1,0 0 0,-1 0 1,1 0-1,-1-1 1,1 1-1,0 0 1,-1-1-1,1 1 0,0-1 1,-1 1-1,1-1 1,0 0-1,0 0 0,-1 1 1,1-1-1,0 0 1,0 0-1,0 0 0,0 0 1,0 0-1,1 0 1,-1-1-1,0 1 0,0 0 1,1 0-1,-1-1 1,0 1-1,1 0 1,-1-3-1,-2-6 436,1 0 1,0 0-1,-1-19 1,1 13-265,1-6 84,1 0 1,1-1 0,0 1 0,2 0 0,6-27-1,-2 10 160,-15 50-4448,-10 23 4019,-69 127-611,20-43-369,45-72 653,22-46 282,0 0 0,0 0 1,0 1-1,0-1 1,1 0-1,-1 0 1,0 0-1,0 1 0,0-1 1,0 0-1,0 0 1,0 0-1,0 0 1,0 1-1,0-1 0,1 0 1,-1 0-1,0 0 1,0 0-1,0 0 1,0 1-1,1-1 1,-1 0-1,0 0 0,0 0 1,0 0-1,0 0 1,1 0-1,-1 0 1,0 0-1,0 0 0,0 0 1,1 0-1,-1 0 1,0 0-1,0 0 1,0 0-1,1 0 0,-1 0 1,0 0-1,0 0 1,0 0-1,0 0 1,1 0-1,-1 0 1,0 0-1,0 0 0,0-1 1,0 1-1,1 0 1,-1 0-1,0 0 1,16-5-26,-14 4 23,39-13 68,54-11 0,-82 23-31,1-1 1,-1 2-1,1 0 1,0 1-1,0 0 0,-1 1 1,1 0-1,15 4 0,-25-3-26,-1-1-1,1 1 1,0 0-1,0 0 1,-1 0 0,7 6-1,-8-6 15,0-1 0,0 1 0,0-1 0,-1 0-1,2 1 1,-1-1 0,0 0 0,0 0 0,0 0 0,0 0 0,1-1-1,-1 1 1,0 0 0,1-1 0,-1 0 0,0 0 0,4 1 0,-5-2 20,0 1 1,1-1-1,-1 1 0,0-1 1,0 0-1,0 1 1,0-1-1,0 0 1,-1 0-1,1 0 0,0 0 1,0 1-1,0-1 1,-1 0-1,1 0 1,-1 0-1,1-1 0,0 1 1,-1 0-1,0 0 1,1 0-1,-1 0 1,0 0-1,0-1 0,1-1 1,1-31 657,-4 20-402,0 0 0,0 0-1,-2 1 1,1-1 0,-2 1-1,-9-20 1,3 10-286,-2 0-1,-24-35 0,6 24-308,-6 5 36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34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8 177 13099,'-3'-2'2535,"-1"1"-4552,3 11 92,7 75 1550,3 0 0,20 87 1,-26-161 121,0 1 0,0-1 1,2 0-1,-1-1 1,1 1-1,7 10 1,-11-19 216,0 0 1,1 0 0,0 0 0,-1 0 0,1 0 0,0-1 0,0 1 0,0 0 0,0-1-1,0 1 1,0-1 0,0 0 0,0 0 0,1 0 0,-1 0 0,1 0 0,-1 0-1,1-1 1,-1 1 0,1-1 0,-1 1 0,1-1 0,-1 0 0,1 0 0,-1 0 0,1-1-1,-1 1 1,1 0 0,-1-1 0,1 0 0,-1 0 0,0 0 0,5-2 0,2-2 183,-1 0 0,0-1 0,0 0 0,0 0 0,0-1 0,-1 0 0,0 0 0,-1-1 0,0 0 0,9-14 0,-6 8 285,-1-1 1,0-1-1,-1 1 0,-1-1 0,7-25 0,-10 23-43,-1 0 0,-1 0 1,0-25-1,-2 28-338,1 0 0,1 0 0,1 0 1,6-29-1,-2 60-1951,1 14 1235,-3-11 428,4 18-54,20 60 1,-25-88 287,1 0 1,0 0-1,0 0 0,1 0 0,0-1 0,1 0 1,0 0-1,0 0 0,1-1 0,-1 0 0,15 11 1,-18-16 10,-1 0 0,0-1 0,1 1 0,0-1 0,-1 0 0,1 0 1,0 0-1,-1 0 0,1 0 0,0-1 0,0 1 0,0-1 1,0 0-1,0 1 0,0-2 0,0 1 0,-1 0 0,1 0 1,3-2-1,-2 1 30,1-1-1,-2 0 1,1 0 0,0 0 0,0-1 0,-1 1 0,1-1-1,-1 0 1,0 0 0,0 0 0,5-5 0,0-3 161,-1-1 0,0 1 0,0-1 1,-1 0-1,-1-1 0,0 1 0,4-17 1,-4 3 355,-2 0 1,0-1 0,-1-41 0,-2 17-288,7-136-322,-5 171 1310,2 15-644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35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1 755 10586,'3'6'-78,"1"-1"1,-1 0-1,1 0 0,1 0 0,-1 0 0,1-1 1,-1 0-1,1 0 0,0 0 0,1-1 1,9 6-1,-6-5 108,-1 0 1,1 0 0,0-1 0,0 0 0,1 0-1,-1-1 1,0 0 0,1-1 0,-1 0-1,1-1 1,0 0 0,-1 0 0,1-1-1,-1 0 1,11-3 0,-12 2 169,1-1 0,-1-1 0,0 0-1,0 0 1,0 0 0,-1-1 0,1 0 0,-1 0 0,12-12 0,-17 14-62,0 1 0,1-1 0,-1 0 0,0 0 0,0 0 0,-1 0 0,1-1 0,-1 1 0,1 0-1,-1-1 1,0 1 0,0-1 0,-1 1 0,1-1 0,-1 1 0,1-1 0,-1 0 0,0 1 0,-1-1 0,1 1 0,-1-1 0,1 1 0,-1-1 0,0 1 0,0-1 0,-3-5 0,3 7-181,0 0 0,0-1 0,0 1 1,-1 0-1,1 0 0,0 0 0,-1 0 1,1 0-1,-1 0 0,0 0 0,0 1 1,0-1-1,0 1 0,0-1 0,0 1 1,0 0-1,0-1 0,0 1 0,-1 0 1,-2 0-1,3 1-55,0 0 0,-1 0-1,1 0 1,0 0 0,-1 1 0,1-1 0,0 1 0,0-1-1,0 1 1,0 0 0,-1 0 0,1 0 0,0 0 0,1 1 0,-1-1-1,0 0 1,0 1 0,0-1 0,1 1 0,-1 0 0,1-1 0,-3 4-1,0 1-32,0 0 0,0 0-1,0 1 1,1-1-1,0 1 1,0 0-1,1 0 1,0 0-1,0 0 1,0 0 0,1 0-1,0 0 1,1 1-1,-1-1 1,1 0-1,1 1 1,1 8 0,-1-10 107,0-1 0,0 1 0,1-1 0,0 0 0,0 0 0,0 0 0,1 0 0,-1 0 1,1 0-1,0-1 0,1 1 0,-1-1 0,1 0 0,0 0 0,0 0 0,0 0 0,0-1 0,1 0 1,-1 0-1,1 0 0,0 0 0,0-1 0,9 3 0,1-1 83,0-1 0,1 0 0,-1-1 0,1-1 0,0 0 0,-1-2 0,1 1 0,0-2 0,-1 0 0,1-1 0,-1-1 0,0 0 0,22-9 0,-19 5 285,0 0 0,-1-1 0,0-1 0,0 0 0,-1-1-1,0-1 1,-1-1 0,0 0 0,-1-1 0,17-22 0,-19 19 9,-2 0 0,0 0 0,-1-1-1,-1 0 1,-1 0 0,0-1 0,5-26 0,16-140 493,-21 126-575,8-106 373,-14 135-667,-1-1 0,-2 1 0,-7-42 0,4 63-674,-2 12-181,-7 21-385,-11 29 416,3 1 0,-18 71 0,-19 116-2083,53-212 2227,-20 110-2327,38-167 7322,20-23-3116,-10 16-625,-20 32-511,92-143 1337,-81 128-1291,0 1 0,1 1 1,1 1-1,1 0 1,33-25-1,-46 38-99,0 0 0,0 0 0,0 0 0,1 1 0,-1-1 0,0 1 0,1 0 0,-1 0 0,1 0 0,-1 0 0,1 1 0,-1-1 0,8 1 0,-9 0-12,1 1 1,0 0-1,-1 0 0,1 0 0,-1 0 0,1 0 1,-1 0-1,0 1 0,1-1 0,-1 1 1,0-1-1,0 1 0,0 0 0,0 0 0,0 0 1,-1 0-1,4 5 0,1 3-112,0 1 1,0 1-1,-1-1 1,0 1-1,-1 0 0,-1 0 1,0 0-1,0 1 0,-1-1 1,-1 0-1,0 1 1,-1 14-1,-1-9-487,0 0 0,-1-1 0,-1 1 0,-1-1 0,0 0 0,-1 0 0,-15 32 0,18-45 540,0 0-1,0 0 1,0 0-1,-1 0 1,0 0 0,0-1-1,0 1 1,0-1 0,0 0-1,-1 0 1,0 0 0,1 0-1,-1 0 1,0-1-1,-5 3 1,6-5 165,0 1-1,-1 0 0,1-1 1,0 1-1,0-1 1,-1 0-1,1 0 1,0-1-1,-1 1 1,1 0-1,0-1 0,0 0 1,0 0-1,-1 0 1,1 0-1,0-1 1,0 1-1,0-1 1,1 1-1,-1-1 1,-5-4-1,5 3-5,0 1 0,1-1 0,-1 0 0,0 0 1,1 0-1,-1 0 0,1 0 0,0 0 0,0 0 0,1-1 0,-1 1 0,0-1 0,1 0 0,0 1 0,-1-6 1,2-39 161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36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12251,'3'3'1799,"12"25"-3260,-9-8 1309,-1 0-1,-1 1 0,-1-1 0,1 26 1,-4 88 67,-52 336-124,33-338-525,16-108 247,0-4 1771,-5-40 997,3-5-1932,1 0 1,1-1-1,1 0 0,1 0 0,1 1 0,8-52 0,-3 45-345,2 1-1,1 0 1,2 1-1,1 0 0,17-34 1,-17 43-22,24-37 0,-30 52-3,-1 0 0,1 0 0,0 1 0,0 0 0,0 0 1,1 0-1,0 1 0,0-1 0,0 2 0,10-6 0,-15 8-2,1 1 0,0-1 0,-1 1-1,1-1 1,0 1 0,-1 0-1,1-1 1,0 1 0,0 0-1,0 0 1,-1 0 0,1 1 0,0-1-1,0 0 1,0 1 0,-1-1-1,1 1 1,0-1 0,-1 1-1,1 0 1,-1 0 0,3 1 0,-1 0-29,0 1 1,0 0 0,0 0 0,-1 0 0,1 0 0,-1 0 0,0 1 0,0-1 0,3 7-1,0 4-61,0-1 0,-1 1-1,-1 0 1,3 25 0,-5-19-82,0 1 0,-2-1 1,0 0-1,-2 1 0,0-1 1,-1 0-1,-1 0 0,-1-1 1,-12 28-1,5-19-423,-1 0-1,-1-1 1,-1-1-1,-2 0 1,-29 33 0,42-53 531,-1 1 0,0-2 0,0 1 0,-1-1 0,1 0 0,-1 0 0,-13 6 0,17-9 117,0-1-1,-1 0 1,1 0-1,-1 0 1,1 0-1,-1-1 1,1 0-1,-1 1 1,0-1-1,1 0 1,-1-1-1,1 1 1,-1-1-1,1 1 1,-1-1-1,1 0 1,-1 0-1,1-1 1,-5-2-1,-24-16 58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38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12091,'7'13'286,"-2"1"0,0 1 0,0-1 0,4 29 0,1 61-793,-7-65 652,4 109-1393,4 31-2220,-12-229 9548,5-53-5046,0 37-163,-4 65-854,5-73 624,-4 65-602,1 1 0,-1-1 0,2 1 0,-1 0 0,1 0 1,5-11-1,-7 18-68,-1 0 0,1 0 0,-1 0 0,1 0 1,-1 0-1,1 1 0,0-1 0,-1 0 0,1 0 1,0 0-1,0 1 0,0-1 0,0 0 0,0 1 1,0-1-1,0 0 0,0 1 0,0 0 0,0-1 1,0 1-1,0 0 0,0-1 0,0 1 0,0 0 1,0 0-1,1 0 0,-1 0 0,1 0 0,2 1-181,0 0 1,-1 0-1,1 1 0,-1-1 0,1 1 0,5 4 0,12 5 129,-4-4 52,1-1 1,0-1 0,0 0-1,0-2 1,32 3 0,-40-5 70,0-1 1,0-1 0,0 1 0,0-2 0,-1 1 0,1-1 0,0-1-1,-1 0 1,0 0 0,1-1 0,-1 0 0,12-8 0,-19 11 26,-1 0 0,1-1 1,0 1-1,-1-1 0,1 0 1,-1 0-1,1 1 1,-1-1-1,0 0 0,0 0 1,0 0-1,0-1 0,0 1 1,0 0-1,-1 0 1,1 0-1,-1 0 0,1-1 1,-1 1-1,0 0 0,0-5 1,0 5-86,0 1 0,0-1 1,-1 1-1,1 0 0,0-1 0,-1 1 1,1-1-1,-1 1 0,0 0 0,1-1 1,-1 1-1,0 0 0,0 0 0,0-1 1,0 1-1,1 0 0,-2 0 1,1 0-1,0 0 0,0 0 0,0 0 1,0 1-1,-1-1 0,1 0 0,0 0 1,-1 1-1,1-1 0,-1 1 0,1 0 1,0-1-1,-1 1 0,-2 0 0,3 0-37,-1 0 0,1 0-1,0 0 1,-1 1-1,1-1 1,0 1-1,-1-1 1,1 1 0,0-1-1,0 1 1,0 0-1,-1 0 1,1-1-1,0 1 1,0 0-1,0 0 1,0 0 0,0 0-1,1 0 1,-2 2-1,-16 28-577,17-28 565,-6 14-38,1-1-1,0 1 0,1 0 1,1 0-1,0 1 0,2-1 0,0 1 1,1 0-1,0 0 0,2-1 0,0 1 1,1 0-1,1-1 0,0 1 1,2-1-1,0 0 0,0 0 0,17 31 1,-20-44 100,0-1 1,0 1-1,1-1 1,-1 0-1,1 0 1,0 0-1,0 0 1,0 0-1,0 0 1,6 3-1,-8-6 15,1 1 0,-1 0-1,1-1 1,-1 0 0,1 1-1,-1-1 1,1 0 0,-1 1-1,1-1 1,-1 0 0,1 0-1,0 0 1,-1-1 0,1 1-1,-1 0 1,1 0 0,-1-1-1,1 1 1,-1-1 0,1 0-1,-1 1 1,1-1-1,-1 0 1,0 0 0,1 0-1,-1 0 1,0 0 0,0 0-1,0 0 1,2-2 0,6-8 125,-1 1 0,-1-1 0,0 0 0,0-1 0,-1 1 0,-1-1 1,0 0-1,0-1 0,4-22 0,-5 13 140,0 1 0,-2-1 0,0 0 0,-2 0-1,-2-23 1,1 38-79,1 1-1,-2-1 0,1 1 0,-1 0 1,-4-11-1,6 17-217,0-1 1,0 1-1,-1 0 0,1 0 1,0-1-1,0 1 0,0 0 1,0 0-1,0-1 0,0 1 1,0 0-1,0 0 0,0-1 1,0 1-1,0 0 0,0 0 1,1 0-1,-1-1 1,0 1-1,0 0 0,0 0 1,0-1-1,0 1 0,0 0 1,0 0-1,1 0 0,-1 0 1,0-1-1,0 1 0,0 0 1,0 0-1,1 0 0,-1 0 1,0 0-1,0-1 0,0 1 1,1 0-1,18-6-254,6-1 467,-1-1 0,0-1 0,0-1 0,23-14 0,-44 22-192,0 0-1,0 1 1,0-1-1,1 0 1,-1 1 0,0 0-1,1 0 1,4-1 0,-7 2-25,0 0 0,0 0 0,0 0 0,0 0 0,1 1 0,-1-1 0,0 0 0,0 1 0,0-1 0,0 1 0,0-1 0,0 1 0,0-1 0,0 1 0,0 0 0,0-1 0,0 1 0,-1 0 0,1 0 0,0-1 0,0 1 0,-1 0 1,1 0-1,0 0 0,-1 0 0,1 0 0,-1 0 0,0 0 0,1 2 0,5 14-129,-2 0 1,0 0-1,-1 0 1,-1 0-1,0 27 1,0-17 19,6 38 0,-6-57 110,0 0-1,0 0 1,1 0-1,0-1 1,0 0-1,1 1 1,0-1-1,0 0 1,6 7-1,-9-13 46,0 1 0,0 0 0,0-1 0,1 0 0,-1 1-1,0-1 1,1 0 0,-1 0 0,1 0 0,-1 0 0,1 0 0,0 0 0,-1 0-1,1 0 1,0 0 0,0-1 0,-1 1 0,1-1 0,0 0 0,0 1 0,4-1 0,-5-1 75,1 1 0,0-1 0,0 0 0,0 0 1,0 0-1,-1 0 0,1 0 0,0 0 0,-1 0 1,1 0-1,-1-1 0,0 1 0,1-1 1,-1 1-1,0-1 0,2-3 0,3-6 306,0-1 1,-1 0-1,0 0 0,5-22 0,48-134-227,-58 167-206,0 1-1,0 0 1,0-1 0,0 1 0,0 0-1,0-1 1,0 1 0,0 0-1,0 0 1,0-1 0,0 1-1,1 0 1,-1-1 0,0 1 0,0 0-1,0 0 1,0-1 0,0 1-1,1 0 1,-1 0 0,0-1 0,0 1-1,1 0 1,-1 0 0,0 0-1,0-1 1,1 1 0,-1 0-1,0 0 1,0 0 0,1 0 0,-1 0-1,0-1 1,1 1 0,-1 0-1,0 0 1,1 0 0,-1 0-1,0 0 1,1 0 0,-1 0 0,0 0-1,0 0 1,1 0 0,0 1-1,9 15-1912,0 2 2173,20 23-289,-29-39 62,1 0 0,0 0 0,0 0 0,1-1 0,-1 1 0,0-1 0,1 1 0,-1-1 0,0 0 0,1 0 0,-1 0 0,1 0 1,0 0-1,-1-1 0,1 1 0,0-1 0,-1 0 0,1 1 0,0-1 0,0-1 0,-1 1 0,1 0 0,0-1 0,2 0 0,2-1 48,0 0-1,0-1 0,-1 0 0,1 0 0,-1 0 1,0-1-1,6-4 0,4-6 58,-1 0 0,0-1 0,-2 0 1,1-2-1,-2 1 0,0-1 0,-1-1 0,-1 0 0,13-34 0,-21 47-83,0-1 1,-1 0-1,0 1 1,0-1-1,0 0 1,-1 0-1,1 0 0,-2 0 1,1 0-1,0 1 1,-3-9-1,0 2-229,-1 0 0,0-1 0,-11-21 0,20 42-350,0 1 0,1-1 0,11 12 0,1 2 257,61 69-161,5 6 382,-74-83 73,0 0 0,-1 0 0,-1 1-1,0 0 1,7 23 0,-13-33 9,0 1 1,-1-1-1,0 1 0,0 0 1,0 0-1,-1-1 0,0 1 1,0 0-1,0 0 0,-1 0 1,1-1-1,-2 1 0,1 0 1,-1-1-1,1 1 0,-1-1 1,-4 7-1,12-40 3620,0-4-3729,5-5 137,1-1 1,2 1-1,2 1 1,1 1 0,37-57-1,-42 79 82,-6 9-168,-3 7-382,-3-2 5,2 7-445,6 26 518,-3-14 139,1 0 1,14 34 0,-18-50 225,-1 0 0,1-1 0,0 1 0,0-1 0,1 1 0,-1-1 0,1 0 0,-1 0 0,1 0 0,0 0 0,0 0-1,1-1 1,-1 1 0,0-1 0,1 0 0,-1 0 0,1 0 0,0 0 0,0-1 0,0 1 0,0-1 0,0 0 0,0-1 0,0 1 0,0-1 0,0 1 0,0-1 0,0 0 0,0-1 0,0 1 0,0-1 0,0 1 0,0-1 0,0-1 0,0 1 0,0 0 0,0-1 0,0 0 0,-1 0 0,1 0 0,-1 0 0,6-6 0,-2 1 203,0 0 0,-1 0 0,0-1 1,0 0-1,-1 0 0,0-1 0,0 1 1,5-15-1,-1-3 225,11-47 1,-21 66-647,8 7-3020,4 5 3214,-1 0 0,0 0 0,16 13 0,7 2 32,-31-19-13,-1 0-1,0 0 1,1 0-1,-1-1 1,1 1-1,-1 0 1,1-1-1,-1 0 1,1 1 0,-1-1-1,1 0 1,-1 0-1,1 0 1,-1 0-1,1 0 1,0 0-1,-1 0 1,1 0-1,-1-1 1,1 1-1,-1 0 1,1-1 0,-1 0-1,1 1 1,-1-1-1,0 0 1,1 0-1,-1 1 1,3-3-1,-2-1 6,0 1 0,0-1 0,0 1-1,0-1 1,0 1 0,-1-1 0,0 0 0,2-5-1,-1 0 11,3-7 24,-3 10-11,0 0 0,0-1 0,1 1 0,-1 0 0,5-5 0,-6 9-17,1 0 0,0 0 0,-1 1 0,1-1 0,0 1 0,0-1 0,0 1 1,0 0-1,0-1 0,0 1 0,1 0 0,-1 1 0,0-1 0,0 0 0,4 0 1,22-7 187,-27 8-195,8 0 93,-3 15-4,2 67 67,-2-60-92,1-18-137,-1-2-34,2 6-10,0 1 1,0 1-1,-1-1 0,0 1 1,8 16-1,24 59 9,-31-67 78,51 143 54,-51-133-23,-1 1 1,-2 0-1,4 52 1,-9-70-62,0 0 1,-1 0 0,0-1 0,-1 1 0,0 0-1,0-1 1,-1 0 0,-1 1 0,0-1 0,-6 12 0,6-16-7,0 1 1,-1-1 0,0 1-1,0-1 1,0-1 0,0 1 0,-1-1-1,0 0 1,0 0 0,-1-1-1,1 1 1,-1-1 0,0-1-1,-10 4 1,12-5 55,1 0 0,-1-1 0,0 0-1,1 0 1,-1-1 0,0 1 0,0-1 0,0 0-1,1 0 1,-1-1 0,0 1 0,0-1 0,0 0-1,1 0 1,-1-1 0,1 1 0,-1-1 0,1 0-1,-8-5 1,-3-3 39,-26-24-1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3:28.1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23 173 464,'0'-4'194,"0"1"0,0 0 1,0-1-1,-1 1 0,1 0 0,-1-1 0,0 1 0,0 0 0,0 0 1,-1 0-1,1 0 0,-2-3 0,1 2 40,0 0-1,0-1 1,1 1 0,0 0-1,0 0 1,0-1-1,0 1 1,1-1 0,0 1-1,0 0 1,0-1-1,0 1 1,1-1 0,1-6-1,0-9 1039,-2 15-838,0 1 0,0-1 1,0 1-1,-1-1 1,-2-8-1,5 20-305,0 0 0,-1 1 0,1 14 0,0 1-39,10 150 108,-8-74-68,0-44-65,47 649 521,-31-466-470,14 155 27,-15-211-93,32 294 73,-26-267-41,78 542 492,-64-458 880,-20-135-528,27 216-259,-44-355-613,-2 0 0,-1 24 0,1-36-27,-3 8 37,3-14-52,0 0-1,0-1 1,-1 1-1,1-1 1,0 1-1,0-1 1,0 1-1,-1-1 0,1 1 1,0-1-1,0 1 1,-1-1-1,1 1 1,0-1-1,-1 1 1,1-1-1,-1 1 1,1-1-1,-1 0 0,1 1 1,-1-1-1,1 0 1,-2 1-1,-8-13-1166,-2-4-2018,-12-20-1,5 5-2039,2 9 1310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38:38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14827,'3'5'4273,"5"7"-5137,-1-1-168,1 3 2320,2-5-944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6T06:38:45.3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41:25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1500 156 616,'1'-2'147,"0"0"-1,0 0 1,0-1-1,0 1 1,-1 0-1,1 0 1,-1-1-1,0 1 1,1-1-1,-1 1 1,0 0-1,0-1 1,-1 1-1,1 0 1,-1-1 0,1 1-1,-1 0 1,1 0-1,-1-1 1,0 1-1,0 0 1,0 0-1,-1 0 1,1 0-1,0 0 1,-1 0-1,1 0 1,-1 1-1,0-1 1,1 0-1,-1 1 1,0-1-1,0 1 1,0 0 0,0 0-1,0 0 1,-1 0-1,-2-1 1,-7-3 181,0 1 1,0 0 0,0 1 0,-1 1-1,-21-2 1,-23 1-6,0 2-1,-109 13 1,-111 35-273,255-43-33,-61 13-28,0 3 0,1 4-1,1 3 1,-88 43 0,144-57 1,-1 2 0,2 0-1,0 2 1,1 0 0,-40 40 0,51-44-4,1 0-1,0 1 1,0 0 0,2 1 0,0 0 0,0 1-1,1 0 1,1 0 0,1 0 0,-8 34 0,13-43 2,-1 0 1,2 1-1,-1-1 1,1 0-1,0 1 0,1-1 1,0 1-1,0-1 1,0 0-1,1 0 1,0 1-1,0-1 1,7 12-1,-4-10 3,1 0-1,0 0 0,0-1 1,1 0-1,1 0 0,-1 0 1,1-1-1,15 11 1,2-3 7,-1-1 0,2-1 0,0-1 0,0-1 0,1-2 0,40 10 0,5-5 21,0-2-1,144 3 1,149-29 51,-200-1 93,201-46 1,-274 39 406,-1-4 1,-2-4-1,144-69 0,-210 88-323,0-2-1,-1 0 0,-1-2 1,0 0-1,-1-1 1,17-20-1,-28 28-98,-2-1-1,1-1 0,-1 0 1,-1 0-1,0 0 0,0-1 1,-1 1-1,0-1 0,-1-1 0,0 1 1,-1-1-1,-1 1 0,1-1 1,-2 0-1,1-13 0,-2 12-71,0 0-1,-1 0 1,-1 0-1,0 0 0,-1 0 1,0 1-1,-1-1 1,0 1-1,-1 0 1,0 0-1,-1 0 0,-1 1 1,-14-20-1,10 18-77,0 0 0,-1 1 0,-1 1 0,0 0 0,0 1 0,-1 0 0,-1 1 0,1 0 0,-2 1 0,-19-7 0,0 3-27,-1 1 0,1 2-1,-2 1 1,1 2 0,-1 1 0,0 2 0,-68 4 0,48 4-393,0 2 0,1 3 0,1 2 0,-76 27 0,54-10-165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41:27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45 212 7234,'-37'33'2155,"29"-28"-1553,12 5-1584,-1 15 945,2 17-12,-2 0 1,-1 0-1,-6 54 1,-6-3 72,8-150 1596,26-188-307,-19 211-1227,3 0 0,1 1 0,1 0 0,1 0 0,19-34 0,-26 59 21,0 0 1,1 0 0,0 1-1,7-9 1,-11 15-90,0-1-1,1 1 1,-1 0 0,0 0 0,1-1-1,-1 1 1,0 0 0,1 0-1,0 0 1,-1 1 0,1-1 0,-1 0-1,1 0 1,0 1 0,0-1 0,-1 1-1,1 0 1,0-1 0,0 1 0,0 0-1,-1 0 1,1 0 0,0 0 0,0 1-1,0-1 1,-1 0 0,3 2 0,2 0-53,-1 2 1,0-1 0,1 0 0,-2 1 0,1 0 0,0 1 0,-1-1 0,0 1 0,0-1 0,0 1 0,6 11 0,1 3-29,-1 0 0,9 25 0,-8-13-49,-1 0 0,-2 1 0,-1 0-1,-1 1 1,-2-1 0,-1 1 0,-2 0 0,-2 35-1,0-63 87,1 0 0,-1 0-1,0 0 1,0 0-1,0 0 1,-1-1-1,0 1 1,0 0-1,0-1 1,0 0 0,-6 8-1,6-9 39,-1 0 1,0-1-1,0 1 0,-1 0 0,1-1 1,-1 0-1,1 0 0,-1 0 1,1 0-1,-1 0 0,0-1 0,0 0 1,0 0-1,-6 1 0,-3 0-8,0 0 0,-1-2 0,1 1 0,0-2 0,-1 1 0,-14-4 0,18 2-594,-1-1 0,1 1 0,1-2 0,-18-7 0,17 3-271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41:28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103 541 7042,'-21'22'3562,"-21"32"-3698,36-46 116,1 0 0,0 0 1,0 1-1,1-1 1,-4 13-1,6-16 9,1-1-1,0 1 1,0-1-1,0 1 1,1 0-1,0-1 1,0 1 0,0-1-1,0 1 1,1 0-1,1 6 1,-2-10 16,0 0-1,1 0 1,-1 0 0,1-1 0,0 1-1,-1 0 1,1 0 0,0 0 0,-1 0-1,1-1 1,0 1 0,0 0 0,0-1-1,-1 1 1,1-1 0,0 1 0,0-1-1,0 1 1,0-1 0,0 0 0,0 1-1,0-1 1,0 0 0,0 0 0,0 0-1,0 0 1,1 0 0,-1 0 0,0 0-1,0 0 1,0 0 0,2-1 0,1 1 28,-1-1 1,1 0-1,0 0 1,-1 0-1,1-1 1,-1 1-1,0-1 1,5-3 0,2-3 33,0-1 0,-1 0 1,0 0-1,0-1 0,-1 0 1,9-15-1,-13 18-23,0 1-1,0-1 1,-1 0 0,0 0 0,0 0 0,-1 0-1,0 0 1,0-1 0,-1 1 0,0-1-1,0 1 1,-1-11 0,-5 1-74,5 17 20,0 0 0,0 0 1,-1 0-1,1 0 0,0 0 0,0 0 0,-1 0 0,1 0 0,0 0 0,0 0 0,-1 0 0,1 1 0,0-1 0,0 0 0,-1 0 0,1 0 0,0 0 0,0 0 0,0 1 0,-1-1 0,1 0 0,0 0 0,0 0 0,0 1 0,0-1 0,-1 0 0,1 0 0,0 0 0,0 1 0,0-1 0,0 0 1,0 0-1,0 1 0,-12 32-500,10-20 439,0 0-1,0 1 0,1-1 1,1 20-1,0-28 79,1 0 1,-1-1-1,1 1 1,0 0-1,0-1 1,0 1-1,1-1 0,0 1 1,0-1-1,0 0 1,0 0-1,1 0 1,0 0-1,-1 0 0,1 0 1,5 4-1,-6-7 34,0 0 1,0 1-1,0-1 0,0 0 0,0 0 0,1-1 1,-1 1-1,0 0 0,1-1 0,-1 1 0,0-1 0,1 0 1,-1 0-1,0 0 0,1 0 0,-1 0 0,0 0 1,1-1-1,-1 1 0,0-1 0,1 1 0,3-3 0,2 0 123,0-1 0,-1 0-1,1 0 1,-1-1-1,8-7 1,2-2 184,-1-1 1,0-1 0,-1 0-1,-1-1 1,0-1 0,-2 0-1,0-1 1,10-22-1,-8 10 141,-2 0 0,0 0 0,-3-1-1,10-58 1,29-212 46,-48 300-547,0 0 0,0 0 1,0 1-1,0-1 0,1 0 0,-1 1 1,0-1-1,1 1 0,0-1 1,-1 0-1,1 1 0,0-1 1,1-1-1,-2 6-39,1-1 0,-1 0 0,0 1 0,0-1 0,0 0-1,0 1 1,0-1 0,-1 0 0,1 0 0,-2 3 0,-3 27-211,-32 223-337,23 95-1131,14-346 1710,0 6-10,0 0 0,0 1 0,1-1 0,0 0 0,5 15 0,3-79 1858,-6 30-1850,2 0-1,1 1 1,1-1-1,0 1 1,18-35 0,-24 57 2,-1 0 0,1 0 0,-1 0 0,1 0 0,0 1 0,-1-1 0,1 0 0,0 0 0,0 0 0,0 1 0,0-1 0,0 0 0,0 1 0,0-1 0,0 1 0,0-1 0,0 1 0,0-1 0,0 1 0,0 0 0,0 0 1,0-1-1,0 1 0,1 0 0,-1 0 0,0 0 0,0 0 0,0 0 0,0 1 0,0-1 0,0 0 0,1 0 0,-1 1 0,0-1 0,0 1 0,0-1 0,0 1 0,1 0 0,5 4-90,0-1-1,0 1 1,-1 0-1,8 9 1,-7-8 82,3 3-3,0 0 0,0-1 1,1 0-1,0 0 1,13 6-1,-19-12 47,1 0 0,-1 0 0,0 0 0,0-1-1,1 0 1,-1 0 0,0-1 0,1 1 0,-1-1 0,1 0 0,-1-1 0,1 1 0,-1-1 0,0 0-1,10-3 1,0-1 66,-1-1-1,1 0 1,-1-1-1,23-15 1,-30 17-22,0 0 1,-1 0-1,1-1 1,-1 0 0,0 0-1,-1-1 1,1 0-1,-1 1 1,-1-2-1,6-10 1,-9 17-43,0-1 0,-1 0 0,1 0 0,-1 0 0,1 0 0,-1 0 0,0 0 1,0 0-1,0 0 0,0 0 0,0 0 0,0-1 0,0 1 0,-1 0 0,1 0 0,-1 1 0,0-1 0,1 0 0,-3-3 1,3 4-31,-1 1 1,1-1 0,-1 0 0,0 0-1,0 1 1,1-1 0,-1 1 0,0-1-1,0 1 1,0-1 0,1 1 0,-1-1 0,0 1-1,0 0 1,0-1 0,0 1 0,0 0-1,0 0 1,0 0 0,0 0 0,0 0-1,0 0 1,0 0 0,0 0 0,0 0 0,0 0-1,1 1 1,-1-1 0,0 0 0,0 0-1,0 1 1,0-1 0,0 1 0,0-1-1,1 1 1,-1-1 0,0 1 0,0 0-1,1-1 1,-1 1 0,0 0 0,0 1 0,-8 8-51,0 0 1,0 1-1,1 0 1,0 0 0,1 1-1,1 0 1,0 0 0,0 1-1,2-1 1,-1 1 0,1 0-1,1 1 1,-2 18 0,4-25 41,1 0 1,0 1 0,0-1-1,1 0 1,0 0 0,0 0-1,0 0 1,5 10 0,-6-14 13,1-1 0,0 0 1,0 1-1,1-1 1,-1 0-1,0 0 1,1 0-1,-1 0 1,1 0-1,0 0 1,-1-1-1,1 1 0,0 0 1,0-1-1,0 1 1,1-1-1,-1 0 1,0 0-1,0 0 1,1 0-1,-1 0 1,0 0-1,1-1 0,-1 1 1,1-1-1,-1 0 1,6 1-1,5-3 62,0 0 0,1 0-1,-1-1 1,0-1 0,-1 0-1,1-1 1,-1 0 0,0-1-1,0 0 1,0-1 0,-1 0-1,0-1 1,-1 0 0,0-1-1,0 0 1,0-1 0,-1 0-1,-1 0 1,11-17 0,-16 20-5,1-1 1,-1 0-1,-1 0 0,0 0 1,0 0-1,0 0 1,-1-1-1,0 1 0,-1-1 1,0 1-1,0 0 0,-1-1 1,-2-10-1,0 2-17,-1 0-1,-1 0 0,-1 0 0,0 1 0,-11-20 1,3 12-12,14 24-29,-1-1-1,1 0 0,0 1 1,-1-1-1,1 0 0,0 1 1,-1-1-1,1 1 1,-1-1-1,1 1 0,-1-1 1,1 1-1,-1-1 1,1 1-1,-1-1 0,1 1 1,-1 0-1,0-1 0,1 1 1,-1 0-1,0-1 1,1 1-1,-1 0 0,0 0 1,1 0-1,-1 0 0,0 0 1,0 0-1,1 0 1,-1 0-1,-1 0 0,0 3-50,-1 0-1,1 0 0,0 0 0,0 0 1,1 0-1,-1 1 0,1-1 1,-1 1-1,0 6 0,-6 35-207,6-21 232,2-1 0,1 1 0,0-1 0,2 1 1,1-1-1,1 0 0,0 0 0,13 29 0,-1-11-171,1 0 0,2-2-1,39 57 1,-25-50-986,0-8 494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41:28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16 203 12827,'-15'12'4161,"27"-24"-4521,17-3 208,33-7-177,22-6 81,37-14 280,21-6-288,17 0 224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41:30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343 0 8666,'28'75'2055,"-16"-42"-2056,11 37-29,-2 1 0,-4 1 0,9 79 0,4 216 359,-13-120-165,-9-33 101,7 54 446,-15-209 522,-8-68-201,0-4-1010,0 0 0,-1 0 0,-1 1 0,-15-16 0,-24-26 72,13 10 11,-91-104-66,99 118 57,-3 1-1,-53-40 1,80 65-39,0 1 0,-1 1 0,1-1 0,-1 0 0,0 1 0,0 0 1,0 0-1,-7-1 0,10 3-57,0 0 1,1 0 0,-1 0 0,0 0-1,1 0 1,-1 0 0,0 0-1,1 1 1,-1-1 0,0 1-1,1-1 1,-1 1 0,1 0-1,-1-1 1,1 1 0,0 0-1,-1 0 1,1 0 0,0 0-1,-1 0 1,1 0 0,0 1 0,0-1-1,0 0 1,0 1 0,0-1-1,0 0 1,1 1 0,-1-1-1,0 1 1,0 1 0,-4 12-53,0 0 0,1 0 1,0 1-1,2-1 0,0 1 1,0 0-1,2-1 0,1 23 1,4 17-68,13 55 0,-15-93 91,2 12-99,2-1 0,18 51 0,-22-71 101,1 0-1,-1 0 0,2 0 0,-1 0 0,1-1 0,0 0 0,0 0 0,1 0 0,0-1 0,1 1 0,-1-1 0,1-1 0,12 9 0,-15-13 30,0 1-1,0-1 1,0 1-1,0-1 1,0 0-1,1-1 1,-1 1-1,0-1 1,0 0-1,1 0 1,-1 0-1,0-1 0,0 1 1,0-1-1,5-1 1,7-3 28,-1-1 1,23-11-1,-23 10-21,47-24 51,86-56-1,-111 61-37,0-1 0,-2-3 0,40-41-1,-60 56 14,-1-1-1,0-1 0,-1 0 0,-1-1 0,-1-1 0,-1 0 1,12-26-1,-22 44-27,1 0 1,-1-1 0,1 1-1,-1 0 1,1 0-1,-1-1 1,0 1-1,0 0 1,1-1-1,-1 1 1,0 0 0,0-1-1,-1 1 1,1 0-1,0-1 1,0 1-1,0 0 1,-1-1 0,1 1-1,-1 0 1,1 0-1,-1-1 1,0 1-1,1 0 1,-1 0 0,0 0-1,0 0 1,0 0-1,0 0 1,0 0-1,0 0 1,0 0 0,0 0-1,0 1 1,-2-2-1,-2 0-23,-1 1 0,1 0-1,0 0 1,0 0 0,-1 0-1,1 1 1,0 0 0,-8 1-1,-14 1-184,-1 2 0,1 2-1,0 0 1,0 2-1,-30 12 1,-129 66-1729,53-14 1150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41:31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317 25 11554,'-14'-25'5155,"19"36"-5256,-1-1 0,1 1 0,-2-1 0,0 1 1,0 0-1,-1 0 0,0 0 0,0 13 0,1-2 27,21 184-56,-4 300 0,-58 207 425,34-685 262,1-42-884,0 1-1,-1 0 1,-1 0-1,0 0 0,-1 0 1,0 1-1,-13-19 0,-1-3-233,-3-12-499,-19-54 0,-13-28 1159,47 114 459,0 0 0,-1 1 1,-1 0-1,0 0 0,0 1 0,-18-16 0,27 27-534,1 1-1,-1-1 0,0 0 1,0 1-1,1-1 1,-1 0-1,0 1 0,0-1 1,0 1-1,0 0 0,0-1 1,0 1-1,1 0 1,-1-1-1,0 1 0,0 0 1,0 0-1,0 0 1,0 0-1,0 0 0,0 0 1,0 0-1,0 0 1,0 0-1,0 0 0,0 1 1,0-1-1,0 0 0,0 1 1,0-1-1,0 0 1,0 1-1,0-1 0,1 1 1,-1 0-1,0-1 1,0 1-1,1 0 0,-1-1 1,0 1-1,1 0 0,-1 0 1,1 0-1,-1 0 1,1-1-1,-1 1 0,1 0 1,-1 2-1,-2 4-104,0 1-1,0 0 1,1-1-1,-2 16 1,0 8 16,1 1 1,2-1-1,1 1 0,2-1 0,7 44 1,-1-34 39,2-1 1,1 0 0,28 62 0,-32-86 23,0-2 0,1 1 0,1-1 0,0 0 1,17 19-1,-21-28 4,0 0 0,0 0 1,0-1-1,1 1 1,0-1-1,0 0 0,0-1 1,0 1-1,0-1 1,1-1-1,-1 1 0,1-1 1,0 0-1,0 0 1,12 0-1,8-1 27,0-2-1,0-1 1,-1-2 0,1 0 0,-1-2-1,0-1 1,0 0 0,0-2 0,-1-2-1,-1 0 1,0-1 0,41-28 0,-58 35 27,1-1 1,-1 1 0,0-1 0,-1-1-1,1 1 1,-1-1 0,-1-1-1,1 1 1,-1-1 0,0 0 0,-1 0-1,5-10 1,-8 12 2,1 1-1,-1-1 1,0 0 0,0 1-1,-1-1 1,1 0 0,-1 0-1,-1 1 1,1-1 0,-1 0-1,0 1 1,0-1 0,-1 0-1,1 1 1,-1-1 0,-1 1-1,1 0 1,-1 0-1,0 0 1,-5-7 0,1 3-82,0 0 1,0 1 0,-1 0-1,0 1 1,-1 0 0,0 0-1,0 0 1,0 1 0,-1 1-1,0 0 1,0 0 0,0 1-1,0 0 1,-1 0-1,0 1 1,0 1 0,-17-2-1,3 2-240,0 1-1,1 1 0,-1 1 0,1 2 0,-1 0 0,1 2 0,-28 8 1,-54 23-316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41:31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 13571,'-8'18'3476,"8"17"-4197,1-13 521,-9 150-437,-4 138 606,-15 331 105,7-256 117,23-302-50,0-17-950,-4-71-1862,-1 4 1761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41:32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25 142 7306,'-9'-21'4362,"6"15"-3337,0-1 1,0-1 0,1 1 0,-2-13 0,4 20-1017,0 0 0,0 0 0,0 0 0,0 0 0,0 0 0,0 0 0,0 0 0,0 0 0,0 0 0,0 0 0,0 0 0,0 1 0,0-1 0,0 0 0,0 0 1,1 0-1,-1 0 0,0 0 0,0 0 0,0 0 0,0 0 0,0 0 0,0 0 0,0 0 0,0 0 0,0 0 0,0 0 0,1 0 0,-1 0 0,0 0 0,0 0 0,0 0 0,0 0 0,0 0 0,0 0 0,0 0 0,0 0 0,0 0 0,0 0 0,0-1 0,1 1 0,-1 0 1,0 0-1,0 0 0,0 0 0,0 0 0,0 0 0,0 0 0,0 0 0,0 0 0,0 0 0,0 0 0,0 0 0,0 0 0,0-1 0,7 11-116,29 49-123,29 74 0,6 8 167,-56-115 3,1 0 0,39 47 0,-51-69 46,-1 0 0,1 0 0,-1 0 0,1-1 0,0 0 0,1 0 0,-1 0 0,0 0 0,1 0 0,-1-1 0,1 0 0,0 0 0,0-1 0,5 2 0,-6-3 13,1 1 1,-1-2-1,0 1 1,0 0 0,1-1-1,-1 0 1,0 0-1,0 0 1,0 0 0,0-1-1,0 0 1,0 1-1,0-1 1,-1-1 0,1 1-1,-1-1 1,4-2-1,8-8 37,0-1 0,0-1-1,-2 0 1,0 0-1,0-2 1,-2 0 0,0 0-1,-1-1 1,-1 0-1,0 0 1,8-29 0,-12 33-34,-1 0 0,-1-1 0,0 0 0,0 0 0,-2 1 0,0-1 0,-1 0 0,0-1 0,-1 1 0,-1 1 0,0-1 0,-1 0 0,-1 0 0,0 1 0,-1 0 0,-7-16 0,10 26 16,-1-1 0,1 1 1,-1 0-1,0-1 0,0 1 0,0 1 1,0-1-1,-1 0 0,0 1 0,1 0 1,-1 0-1,-1 0 0,1 0 0,0 0 1,-1 1-1,1 0 0,-1 0 0,1 0 0,-1 1 1,0-1-1,0 1 0,0 0 0,0 1 1,0-1-1,0 1 0,0 0 0,0 0 1,0 0-1,0 1 0,-9 2 0,-4 2-22,0 0 0,1 2 0,0 0 0,1 0 0,-1 2 0,2 0-1,-1 1 1,-23 19 0,-4 8 796,-56 64-1,13-5-51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3:28.5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288 714 9460,'-6'0'3457,"6"0"-3418,0 0 1,0 0 0,0-1 0,0 1 0,0 0 0,0 0-1,0 0 1,0 0 0,0 0 0,0 0 0,0-1 0,0 1-1,0 0 1,0 0 0,0 0 0,0 0 0,0 0-1,1 0 1,-1 0 0,0-1 0,0 1 0,0 0 0,0 0-1,0 0 1,0 0 0,0 0 0,0 0 0,0 0-1,0 0 1,1 0 0,-1 0 0,0 0 0,0 0 0,0-1-1,0 1 1,0 0 0,0 0 0,0 0 0,1 0 0,-1 0-1,0 0 1,0 0 0,0 0 0,0 0 0,0 0-1,0 0 1,1 0 0,64-12-316,-22 5 141,164-40-78,-134 29 127,121-36-122,-109 29 115,291-88-150,-169 46 250,-71 22 5,6-8 22,-118 42 3,0-1 1,0-1-1,32-25 1,-50 33 4,-1 1 1,0-1-1,0 0 1,-1 0-1,5-6 1,-7 8 27,0 0-1,-1 1 1,1-1 0,-1 0-1,0 0 1,0 0 0,0 0-1,0 0 1,0 0 0,-1 0-1,1 0 1,-1-6 0,0 7-24,-1 0 0,1 0 1,-1 0-1,0 1 1,1-1-1,-1 0 0,0 0 1,0 0-1,0 1 1,0-1-1,-1 1 1,1-1-1,0 1 0,-1-1 1,1 1-1,-1 0 1,1-1-1,-1 1 1,0 0-1,1 0 0,-1 0 1,-3-1-1,-7-3 106,1 1 0,-20-5 0,19 6-67,-58-15-171,-1 3 0,-1 4 0,0 2 0,0 4 1,-137 7-1,130 6-231,0 2 1,1 5-1,0 2 1,1 4-1,-89 37 1,59-12-1330,3 4 1,2 5-1,2 4 1,-115 89-1,73-36-4258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41:33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1 12499,'-6'53'3691,"5"27"-4651,0-49 1304,35 940-217,-28-826-118,15 131 130,-18-262-268,-9-43-116,-103-330 1319,87 308 257,18 49-1278,-4 12-826,-7 22 665,2-1 1,1 2-1,2-1 1,-9 45-1,15-50 54,0-1 0,1 1 0,2-1-1,3 48 1,-1-58 18,2 0 1,0-1-1,0 1 0,1-1 1,1 0-1,1 0 0,0-1 0,1 0 1,8 14-1,-13-24 39,0-1-1,0 0 1,1 0-1,-1 0 1,1 0 0,-1 0-1,1-1 1,0 1-1,0-1 1,0 0 0,0 0-1,0 0 1,1 0-1,-1 0 1,0-1 0,1 1-1,0-1 1,-1 0-1,1 0 1,0 0 0,-1-1-1,1 1 1,0-1-1,0 0 1,0 0-1,-1-1 1,1 1 0,0-1-1,0 1 1,-1-1-1,1 0 1,-1-1 0,1 1-1,-1-1 1,1 1-1,4-4 1,5-3 59,-1-1 1,0 0-1,-1 0 0,0-1 0,-1 0 0,0-1 1,0-1-1,7-12 0,-9 13 67,-1 0-1,0-1 1,-1-1-1,-1 1 0,0-1 1,0 0-1,-1 0 1,-1 0-1,3-23 1,-6 35-116,0 1 1,0-1-1,1 1 1,-1-1-1,0 0 1,0 1-1,0-1 1,0 1-1,0-1 1,0 0-1,0 1 1,0-1-1,-1 1 1,1-1 0,0 1-1,0-1 1,0 1-1,-1-1 1,1 0-1,0 1 1,0-1-1,-1 1 1,1 0-1,-1-1 1,1 1-1,0-1 1,-1 1-1,1-1 1,-1 1 0,1 0-1,-1-1 1,1 1-1,-1 0 1,1 0-1,-1-1 1,1 1-1,-1 0 1,1 0-1,-2 0 1,-22 5 82,23-4-107,-27 11-2,0 1-1,-39 26 0,-3 2 1441,-37 12-570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41:41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418 798 4657,'3'17'602,"1"12"1095,-4-30-1680,0 1-1,0 0 1,0 0 0,0 0-1,0 0 1,0 0 0,0 0-1,0 0 1,0 0-1,0 0 1,0 0 0,0 0-1,0 0 1,0 0 0,0 0-1,0-1 1,-1 1 0,1 0-1,0 0 1,0 0 0,0 0-1,0 0 1,0 0 0,0 0-1,0 0 1,0 0 0,0 0-1,0 0 1,0 0 0,0 0-1,0 0 1,0 0 0,-1 0-1,1 0 1,0 0 0,0 0-1,0 0 1,0 0 0,0 0-1,0 0 1,0 0 0,0 0-1,0 0 1,0 0 0,0 0-1,0 0 1,0 0 0,-1 0-1,1 0 1,0 0 0,0 0-1,0 1 1,0-1 0,0 0-1,0 0 1,0 0 0,0 0-1,0 0 1,0 0 0,0 0-1,0 0 1,-10-17 1109,9 13-1016,-1 1-1,0-1 0,0 1 1,0-1-1,-1 1 0,1 0 1,-1 0-1,0 0 1,1 1-1,-1-1 0,-1 0 1,1 1-1,0 0 0,-1 0 1,1 0-1,-8-3 1,6 4-106,-1 0 1,1 0-1,-1 0 1,0 0-1,0 1 1,1 0 0,-1 0-1,0 1 1,1-1-1,-10 4 1,-3 1-88,0 1 0,0 1 0,1 1 0,0 1 0,1 0 0,-17 13 0,20-13 57,1 2-1,0-1 1,1 1 0,0 1 0,1 0 0,0 0 0,0 1 0,2 1 0,0-1 0,0 1 0,1 1 0,1-1 0,1 1 0,0 0 0,0 0 0,-2 21 0,6-29 21,0 0 0,1 1 0,0-1 0,0 0 0,1 0 0,0 1 0,0-1 0,4 12 0,-5-16 8,1 0 1,0-1-1,1 1 0,-1 0 1,0-1-1,1 1 0,-1-1 0,1 1 1,0-1-1,0 0 0,0 0 1,0 0-1,0 0 0,1 0 0,-1 0 1,0-1-1,1 1 0,-1-1 0,1 1 1,0-1-1,-1 0 0,1 0 1,0 0-1,3 0 0,0-1 22,1 0 0,-1 0-1,1 0 1,0-1 0,-1 0-1,0 0 1,1-1 0,-1 1-1,0-1 1,0-1 0,12-5-1,6-6 159,32-23 0,-46 30-123,15-11 350,0 0 1,-1-2 0,-1-1 0,31-36-1,-46 47-305,-1 0 0,0-1-1,0 1 1,-1-1 0,-1 0-1,0-1 1,0 1-1,-1-1 1,0 0 0,-1 0-1,-1-1 1,0 1 0,-1 0-1,0-15 1,0 14-97,-2 0 0,0 0 0,0 0-1,-2 0 1,1 1 0,-2-1 0,-7-19 0,11 31-12,0 1-1,0 0 1,0 0 0,0-1 0,0 1-1,0 0 1,0 0 0,0-1 0,0 1-1,0 0 1,0 0 0,0-1 0,0 1-1,0 0 1,0 0 0,-1 0 0,1-1-1,0 1 1,0 0 0,0 0 0,0 0-1,-1 0 1,1-1 0,0 1 0,0 0-1,0 0 1,-1 0 0,1 0 0,0 0 0,0 0-1,0-1 1,-1 1 0,1 0 0,0 0-1,0 0 1,-1 0 0,1 0 0,0 0-1,0 0 1,-1 0 0,1 0 0,0 0-1,0 0 1,0 0 0,-1 0 0,1 0-1,0 1 1,0-1 0,-1 0 0,1 0-1,0 0 1,0 0 0,0 0 0,-1 0-1,1 0 1,0 1 0,0-1 0,0 0 0,0 0-1,-1 1 1,-6 17-256,0 18 189,1 1 0,1 0 1,2 0-1,2 0 0,1 0 0,2 0 0,2 0 0,1 0 1,18 65-1,-19-91 74,0-1 1,0 1-1,1-1 0,0 0 1,1 0-1,0-1 0,0 1 1,15 14-1,-18-21 6,1 1-1,0-1 1,0 0-1,0 0 1,0-1 0,1 1-1,-1-1 1,1 0-1,-1 0 1,1 0 0,0-1-1,0 0 1,0 0-1,0 0 1,0 0 0,0-1-1,0 0 1,0 0-1,0 0 1,0-1 0,0 1-1,7-3 1,2-2 22,-1 0 0,0 0-1,0-1 1,0-1 0,-1 0 0,0-1 0,0 0 0,-1-1 0,13-12-1,1-4 73,0-2-1,31-44 1,-34 37 54,-2 0-1,19-45 1,16-29-32,-54 107-135,-1 0-1,1 0 1,0 0 0,-1 0 0,1 0 0,0 0 0,0 1 0,-1-1-1,1 0 1,0 0 0,0 1 0,0-1 0,1 0 0,-2 1 0,1 0 0,-1 0-1,1 0 1,-1 0 0,0 0 0,1 0 0,-1 0 0,1 0 0,-1 0 0,0 0 0,1 0 0,-1 0 0,1 0 0,-1 0 0,0 0-1,1 0 1,-1 1 0,0-1 0,1 0 0,-1 0 0,0 0 0,1 1 0,-1-1 0,1 1 0,1 2-46,0 0 1,0 0 0,0 1-1,0-1 1,0 1 0,1 3-1,0 1 63,4 12-48,9 19 0,-15-37 47,1 0 0,-1 0 0,0 1 0,1-1 0,0 0 0,-1 0 0,1 0 0,0 0 0,0-1 0,0 1 0,0 0 0,4 1 0,-5-3 11,0 1 1,0-1-1,1 0 1,-1 0-1,0 0 1,0 0-1,0 0 0,1 0 1,-1 0-1,0 0 1,0-1-1,1 1 1,-1-1-1,0 1 1,0 0-1,0-1 0,0 0 1,0 1-1,0-1 1,0 0-1,0 1 1,0-1-1,0 0 1,0 0-1,0 0 0,0 0 1,-1 0-1,1 0 1,1-2-1,-1 1 63,1 0 0,-1-1 0,1 1 0,-1-1 0,0 1-1,0-1 1,0 1 0,0-1 0,0 0 0,-1 0 0,1 1 0,0-5 0,-2 4-51,1 1 0,-1-1 0,1 1 1,-1-1-1,0 1 0,0-1 0,0 1 1,0 0-1,0-1 0,0 1 1,-1 0-1,1 0 0,-1 0 0,0 0 1,1 0-1,-1 0 0,0 0 0,0 1 1,0-1-1,0 1 0,-1-1 0,1 1 1,0 0-1,-1 0 0,1 0 0,0 0 1,-1 0-1,1 1 0,-1-1 1,0 1-1,1-1 0,-1 1 0,-4 0 1,-2 0-106,0 0 1,-1 1 0,1 0 0,0 1 0,0 0 0,0 0 0,0 1-1,-10 4 1,7-1 33,1 1-1,0 0 0,0 1 1,0 0-1,1 1 0,0 0 1,1 0-1,0 1 0,1 1 1,0-1-1,0 1 0,1 1 1,1-1-1,0 1 0,-7 20 1,5-13 25,2 0 0,0 1 0,2 0 0,0 0 0,1 0 0,1 1 0,1-1 0,1 1 0,3 29 0,-2-43 14,0-1-1,0 1 0,1-1 1,0 1-1,4 7 1,-6-13 6,1 1 0,0-1 0,0 1 0,0-1 0,0 1 0,0-1 0,0 0 0,0 1 0,0-1 0,0 0 0,1 0 0,-1 0 0,0 0 0,1 0 0,-1 0 0,1 0 0,-1-1 0,1 1 0,0 0 0,-1-1 0,1 1 0,0-1 0,-1 0 0,1 0 0,0 1 0,1-1 0,2-1 17,-1 0-1,0 0 1,0 0 0,0-1-1,0 1 1,0-1 0,0 0-1,0 0 1,0 0-1,-1-1 1,5-3 0,36-35 169,-40 37-171,16-17 167,-2 0 0,0-2 0,-1 0 0,-2-2 0,0 1 0,-1-2 0,-2 0-1,12-36 1,-12 25 51,-2-1 0,-2-1 0,-2 0 0,-1 0-1,0-61 1,-5 95-228,-4-149 143,2 127-140,-2 0 0,0 0 0,-13-42 0,12 61-164,2 12-16,-1 14-87,4-14 234,-10 69-93,3 2 0,4-1 0,3 1 0,3-1 0,3 1-1,22 102 1,-20-141 100,16 41-1,-20-65 15,1 0 0,1 0 0,0 0 0,1-1 0,0 0 0,16 17 0,-21-25 6,1 0 0,0 0 0,0-1 0,0 1 0,0-1 0,0 0 0,0 0 0,1 0 0,-1 0-1,1-1 1,0 1 0,-1-1 0,1 0 0,0 0 0,0 0 0,0 0 0,-1-1 0,1 0 0,0 0 0,5 0 0,-2-1 12,-1-1 0,1 1 0,-1-1 1,1 0-1,-1-1 0,0 0 0,0 0 0,-1 0 0,1-1 0,0 1 0,5-7 0,15-13 68,-1 0-1,-2-2 1,-1-1-1,0-1 1,-2-1-1,23-42 1,0-12 92,35-99 0,-77 176-132,-1 0 0,1 1 1,-1-1-1,0 0 1,-1 0-1,1 0 0,-1 1 1,0-1-1,0 0 0,0 1 1,-1-1-1,1 0 1,-5-7-1,5 11-26,0 0-26,1-1-1,-1 1 0,0 0 0,1 0 0,-1 0 0,0-1 0,0 1 0,0 0 0,0 0 0,0 0 0,0 1 0,-1-1 1,1 0-1,0 0 0,0 0 0,-1 1 0,1-1 0,0 1 0,-1-1 0,1 1 0,-1 0 0,1-1 0,0 1 1,-1 0-1,1 0 0,-1 0 0,1 0 0,-1 0 0,1 0 0,-3 1 0,-1 0-41,0 0 1,1 1-1,-1 0 0,1-1 1,0 2-1,-1-1 0,-3 3 1,1 0-7,0 1 0,0 0-1,0 0 1,1 1 0,0-1 0,0 1 0,1 1 0,0-1 0,0 1 0,-4 10 0,3-5 13,2-1-1,-1 1 1,2 0 0,0 0 0,0 0-1,-1 22 1,3-20 28,1-1 0,0 0-1,1 0 1,1 0 0,0 0-1,1 0 1,1 0 0,0-1-1,0 1 1,2-1 0,-1 0-1,2-1 1,0 1 0,9 12-1,-12-20 20,-1-1 0,1 0 0,0 0 1,0 0-1,1-1 0,-1 1 0,1-1 0,0 0 0,0 0 0,0-1 0,0 1 0,0-1 0,0 0 0,11 2 0,-8-3 12,-1-1 1,1 1-1,-1-1 0,1-1 1,-1 1-1,0-1 1,1 0-1,-1-1 1,0 0-1,8-3 0,2-2 61,-1-1-1,0-1 0,0 0 0,-1-1 0,0-1 0,-1 0 1,0-1-1,18-19 0,-19 15 98,-1 0 1,0-1-1,-1 0 1,-1-1-1,0 0 0,-2-1 1,13-38-1,-4-6 242,10-74-1,-21 103-401,3-24 62,-2 1 0,-2-114 1,-7 130-66,-3-1 0,-1 1 1,-1 1-1,-26-77 0,16 79-238,17 97-718,82 897-1365,-73-900 1067,2-1-1,35 103 1,1-51-101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41:43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1 311 11386,'2'-9'1516,"-2"4"-1066,2-1 1,-1 1 0,0-1-1,1 1 1,5-10 0,-7 14-462,1 0 1,0 0 0,-1 0-1,1 1 1,0-1 0,-1 0-1,1 0 1,0 1-1,0-1 1,0 0 0,0 1-1,-1-1 1,1 1 0,0-1-1,0 1 1,0 0-1,0-1 1,0 1 0,0 0-1,0 0 1,0 0 0,0 0-1,0-1 1,0 1 0,0 1-1,1-1 1,-1 0-1,0 0 1,0 0 0,0 0-1,0 1 1,0-1 0,0 1-1,0-1 1,-1 0-1,1 1 1,0 0 0,0-1-1,0 1 1,1 0 0,3 3-37,0 1 1,1-1 0,-1 1 0,-1 0 0,1 0 0,-1 0 0,0 1 0,0-1 0,0 1 0,-1 0 0,0 0 0,4 12-1,2 9-17,9 50-1,-16-68 53,11 64 25,-4 0-1,1 103 1,-25 149 83,13-302-79,2-13 54,-1 0 0,0 0 0,-1 0 0,-3 12 0,-2-40 488,6-12-464,1-1 1,2 1 0,0-1 0,10-39 0,36-118-99,-43 171 17,4-18-9,-3 11 15,1 0-1,1 1 1,12-25-1,-19 48-18,-1-1-1,0 0 1,1 0 0,-1 1-1,1-1 1,-1 0 0,1 1-1,-1-1 1,1 0 0,-1 1-1,1-1 1,0 1-1,-1-1 1,1 1 0,0-1-1,-1 1 1,1-1 0,1 1-1,-2 0-1,1 0 0,-1 0 0,1 0 0,-1 0 0,1 0 0,-1 0 0,1 0 0,-1 0 0,1 1-1,-1-1 1,0 0 0,1 0 0,-1 0 0,1 1 0,-1-1 0,0 0 0,1 1 0,-1-1 0,1 0 0,-1 1 0,0-1-1,1 1 1,15 33-76,-11-24 66,41 115-31,2 3 28,-38-107 4,0 0 1,2-1-1,23 34 0,-31-49 12,0 0 1,0-1-1,1 1 1,-1-1-1,1 0 1,0 0-1,0-1 0,0 1 1,1-1-1,-1 0 1,1 0-1,0-1 0,0 0 1,0 0-1,0 0 1,0-1-1,0 0 0,0 0 1,0 0-1,0-1 1,1 0-1,-1 0 0,0 0 1,0-1-1,1 0 1,-1-1-1,0 1 1,0-1-1,0 0 0,10-6 1,4-2 72,-1-2 0,0 0 0,-1-1 1,0-1-1,-1 0 0,-1-2 0,0 0 0,-1 0 1,-1-2-1,0 0 0,-2 0 0,17-31 0,-26 41-5,1-1 0,-1 1 0,0-1-1,-1 0 1,0 0 0,-1 0 0,1 0 0,-2 0-1,1 0 1,-3-18 0,2 23-89,-1-1 0,0 1-1,0-1 1,0 1 0,0-1-1,-1 1 1,0 0 0,0-1 0,0 1-1,0 0 1,-1 0 0,0 1 0,0-1-1,0 1 1,0-1 0,0 1 0,-1 0-1,1 0 1,-1 0 0,0 1-1,0-1 1,0 1 0,-5-3 0,5 4-15,1 0 0,0 1-1,-1-1 1,1 0 0,-1 1 0,1 0 0,-1 0 0,1 0 0,0 0 0,-1 1 0,1-1 0,-1 1 0,1 0 0,0 0-1,-1 0 1,1 0 0,0 1 0,0-1 0,0 1 0,0 0 0,0 0 0,0 0 0,1 0 0,-1 0 0,-3 6 0,0-3 7,1 1 0,0 0 1,1 0-1,0 1 0,0-1 1,0 1-1,1 0 1,0 0-1,0 1 0,-3 12 1,4-7 6,1 0-1,0 1 1,1-1 0,0 1 0,1-1 0,0 1 0,2-1 0,-1 0-1,1 0 1,1 0 0,6 14 0,-3-11 2,1-1-1,0 0 1,0 0 0,2-1-1,0 0 1,0-1 0,1 0-1,19 17 1,-25-26 17,0 0 1,1 0-1,-1 0 1,1-1-1,0 1 1,0-1-1,0-1 1,0 1-1,1-1 1,-1-1-1,1 1 1,11 1-1,-9-3 12,1 0 0,0 0 0,0-1 0,0 0 0,0-1 0,-1 0 0,17-6 0,4-4 50,-2-2 0,1-1 0,-2-1 0,31-25-1,-45 32-25,103-79 324,-105 78-287,-1 0 0,0-1 0,-1 0 0,0 0 0,0-1 0,-1 0 0,11-24 0,-18 34-45,0 0 1,0-1-1,-1 1 0,1 0 1,-1 0-1,0 0 0,1 0 1,-1 0-1,0 0 0,-1-1 1,1 1-1,0 0 1,0 0-1,-1 0 0,1 0 1,-1 0-1,0 0 0,0 0 1,-1-2-1,0 0 5,-1 0 0,1 0 0,-1 1 0,0-1 0,0 1 0,-1 0 0,1 0 0,-8-5 0,4 3-39,0 1 0,0 0 0,-1 0 1,0 0-1,1 1 0,-1 1 0,-1-1 0,1 1 1,-16-2-1,19 5-22,0-1 0,1 1 1,-1 0-1,0 0 0,1 0 0,-1 1 1,0-1-1,1 1 0,0 0 0,-1 1 0,1-1 1,0 1-1,0 0 0,0 0 0,1 0 1,-1 0-1,1 1 0,-6 6 0,3-2 0,0 0 1,1 0-1,0 1 0,0 0 0,1 0 0,0 0 0,0 0 0,-2 11 0,4-9 12,1 0 0,0 0 1,0 0-1,1 1 0,0-1 0,1 0 1,1 0-1,0 0 0,0-1 0,6 16 1,-6-21 14,0 0 1,0 0 0,0-1-1,1 1 1,-1-1 0,1 0-1,1 0 1,-1 0 0,0 0 0,8 6-1,-8-8 9,0 0 0,0 0 0,0-1 0,0 1 0,0-1 0,1 0 0,-1 0 1,0 0-1,1 0 0,-1 0 0,1-1 0,-1 0 0,0 1 0,1-1 0,-1 0 0,1-1 0,5 0 0,-2-1 25,0 0-1,0 0 1,0-1-1,0 0 1,0 0 0,-1-1-1,1 0 1,-1 0-1,0 0 1,0-1 0,0 0-1,-1 0 1,0 0-1,0-1 1,0 1 0,-1-1-1,1-1 1,-2 1 0,1 0-1,-1-1 1,4-10-1,2-6 50,-1-1-1,-2 0 0,0 0 1,-2-1-1,2-28 1,-6 44-128,1 9 25,-1 0-1,0 0 1,0 0-1,0 0 1,0 0-1,0 0 0,0 0 1,0 0-1,0 0 1,0 0-1,0 0 1,0 0-1,0 0 1,1 0-1,-1 0 0,0 0 1,0 0-1,0 0 1,0 0-1,0 0 1,5 13-151,6 14 94,0-1 0,2-1 0,1 0 1,0 0-1,21 24 0,-30-43 84,1-1 1,-1 1-1,1-1 0,0 0 1,0-1-1,0 1 1,1-1-1,0 0 1,0-1-1,10 5 1,-11-7 5,-1 0 1,1 1 0,0-2 0,0 1 0,0-1 0,-1 0 0,1 0 0,0-1 0,0 1 0,0-1 0,-1-1 0,1 1 0,0-1 0,-1 0 0,9-4 0,-4 1 39,0 0-1,-1-1 1,0 0 0,0-1 0,0 0 0,-1 0 0,0-1 0,0 0 0,-1 0-1,0 0 1,9-15 0,-12 15 1,0 0 0,0 0-1,0-1 1,-1 1 0,-1-1-1,1 0 1,-1 1 0,-1-1-1,0 0 1,0 0 0,0 0-1,-1 0 1,-1 0 0,-1-13-1,2 20-57,-1 1-1,1-1 1,0 0-1,0 1 1,0-1-1,-1 1 1,1-1-1,-1 1 1,1 0-1,-1-1 1,0 1-1,0-1 1,1 1-1,-1 0 1,0 0-1,0-1 1,0 1-1,0 0 1,-1 0-1,1 0 1,0 0-1,0 0 0,-1 0 1,1 1-1,0-1 1,-1 0-1,1 1 1,-1-1-1,1 1 1,-1-1-1,-1 1 1,-1 0-55,0 0 0,-1 1-1,1 0 1,0 0 0,0 0 0,1 0 0,-1 1-1,0-1 1,0 1 0,-5 3 0,4-1 30,-1 0 1,0 0 0,1 0-1,-1 1 1,1 0-1,0 0 1,1 0-1,0 0 1,-1 1 0,1 0-1,1 0 1,0 0-1,-1 0 1,2 1 0,-1-1-1,1 1 1,0-1-1,0 1 1,1 0 0,0 0-1,0 0 1,1 0-1,-1 0 1,3 14-1,-1-8 17,1 1-1,1-1 0,0 1 1,1-1-1,0 0 1,1 0-1,0 0 0,1-1 1,0 0-1,1 0 0,15 18 1,-19-26 16,0-1 0,0 1 0,1-1 0,-1 0 0,1 0 0,0 0 1,0 0-1,0-1 0,0 1 0,8 2 0,-10-4 10,1-1 0,-1 1 1,1-1-1,0 1 0,-1-1 0,1 0 0,0 0 0,-1 0 0,1-1 1,-1 1-1,1 0 0,0-1 0,-1 0 0,1 0 0,-1 0 1,1 0-1,-1 0 0,0 0 0,1 0 0,1-3 0,7-4 89,-1-1-1,-1 0 0,0 0 1,0-1-1,-1 0 1,0-1-1,-1 0 0,0 0 1,-1 0-1,0-1 0,0 0 1,-2 0-1,6-20 1,1-12 292,-2 0 0,5-73 0,-12 94-336,15-284 305,-18 267-355,-2 0 1,-2 0-1,-1 0 0,-2 0 0,-21-62 1,27 97-17,2 3-12,-1 0-1,0 0 1,0-1-1,1 1 1,-2 0-1,1 0 0,0 0 1,0 0-1,-1 0 1,-1-2-1,3 4 14,-1 0-1,1 0 1,0 0-1,0 0 0,0 0 1,-1 0-1,1 0 1,0 0-1,0 0 0,0 0 1,-1 0-1,1 0 1,0 0-1,0 0 1,0 0-1,-1 0 0,1 0 1,0 1-1,0-1 1,0 0-1,0 0 1,-1 0-1,1 0 0,0 0 1,0 0-1,0 1 1,0-1-1,0 0 1,-1 0-1,1 0 0,0 0 1,0 1-1,0-1 1,0 0-1,0 0 1,0 0-1,0 0 0,0 1 1,0-1-1,0 0 1,0 0-1,-4 12-110,3-9 49,-6 22-72,1 0 0,1 1 0,1 0 1,0 41-1,4-19 61,11 77 0,-2-61-27,33 112-1,-34-149 77,1 0-1,2-1 1,1 0-1,1-1 1,1 0-1,29 38 1,-36-55 34,0 0 0,1 0 0,0 0 1,0-1-1,1 0 0,0-1 0,0 0 0,1 0 1,-1-1-1,1 0 0,0-1 0,16 5 0,-18-7 24,0-1-1,0 0 1,0 0-1,0 0 1,0-1-1,0 0 1,0-1-1,0 0 1,0 0-1,-1-1 0,1 0 1,0 0-1,-1-1 1,1 0-1,-1 0 1,0-1-1,13-8 1,-13 7 19,0-1 0,0 1 0,0-1 1,-1-1-1,0 1 0,-1-1 0,1 0 0,-1-1 1,0 1-1,-1-1 0,6-14 0,-5 9-7,-1 0-1,-1 0 1,0-1-1,0 0 1,-2 1-1,1-27 1,-3 9-56,-2 1 0,-1 0 0,-2 0 0,-1 0 1,-1 1-1,-13-32 0,17 52-5,3 4-4,-1 0 1,0 0-1,0 0 0,-1 0 1,1 0-1,-1 1 0,0-1 1,0 1-1,-8-8 0,11 12 15,0 0 0,-1 0 0,1-1 0,0 1-1,-1 0 1,1 0 0,0 0 0,-1 0 0,1 0-1,-1-1 1,1 1 0,0 0 0,-1 0 0,1 0-1,-1 0 1,1 0 0,0 0 0,-1 0 0,1 0-1,-1 0 1,1 1 0,0-1 0,-1 0 0,1 0 0,0 0-1,-1 0 1,1 0 0,-1 1 0,1-1 0,0 0-1,0 0 1,-1 1 0,1-1 0,0 0 0,-1 1-1,1-1 1,0 0 0,0 0 0,0 1 0,-1-1-1,1 1 1,0-1 0,0 0 0,0 1 0,-1 0-1,-7 23-345,4-6 273,1 0-1,0 1 0,1 0 1,2-1-1,-1 1 0,2 0 1,1-1-1,5 29 0,-5-38 74,0 1 1,1-1-1,0 0 0,1 0 1,-1 0-1,2-1 0,-1 1 1,1-1-1,0 0 0,1 0 0,0-1 1,0 0-1,1 0 0,0 0 1,0-1-1,0 0 0,1 0 1,13 7-1,-16-11 30,0 0 0,0 0-1,0-1 1,0 1 0,0-1 0,0 0 0,0-1-1,1 0 1,-1 1 0,0-2 0,0 1 0,0 0-1,1-1 1,-1 0 0,0 0 0,0-1-1,0 0 1,-1 1 0,1-2 0,0 1 0,-1 0-1,5-4 1,-1 1 73,-1 0-1,-1-1 0,1 1 1,-1-2-1,0 1 1,0-1-1,0 1 0,-1-2 1,0 1-1,-1 0 1,0-1-1,4-9 0,5-19 292,-2 0-1,-1 0 1,6-45-1,-15 68-330,0 8-227,1 11-102,1 9 102,4 24-146,5 71 0,-10-81 118,0 0 1,2 0-1,1-1 1,1 0-1,15 42 0,-21-68 191,1-1 0,0 0 0,-1 1-1,1-1 1,0 0 0,0 0 0,0 1-1,0-1 1,0 0 0,0 0-1,0 0 1,2 1 0,-3-1 23,1-1-1,-1 0 1,1 0-1,-1 0 1,1 1 0,-1-1-1,1 0 1,0 0-1,-1 0 1,1 0 0,-1 0-1,1 0 1,0 0-1,-1 0 1,1 0 0,-1 0-1,1-1 1,-1 1 0,1 0-1,0 0 1,-1 0-1,1-1 1,3-2 71,-1 1 1,0-1-1,0-1 0,0 1 0,0 0 1,0-1-1,3-4 0,14-25 275,-2-1 0,-1-1 1,-1 0-1,18-66 0,13-29-284,-46 128-91,-1 1 1,1-1 0,-1 0 0,1 1-1,0-1 1,0 1 0,0-1 0,0 1 0,0-1-1,0 1 1,0-1 0,0 1 0,1 0-1,-1 0 1,1 0 0,-1 0 0,1 0-1,-1 0 1,3-1 0,-1 2-30,0 0 0,0 0 0,0 0 0,0 0 0,-1 1 0,1-1-1,0 1 1,0 0 0,-1 0 0,1 0 0,4 2 0,14 7-66,-7-4 74,0 0 0,1 0 0,18 4-1,-28-9 46,0-1 0,-1 1 0,1-1 0,0 0 0,0 0 0,0 0 0,0 0 0,0-1-1,-1 0 1,1 0 0,0-1 0,0 1 0,-1-1 0,8-4 0,-1 0 36,0-1 1,-1 0 0,0 0 0,-1-1 0,0-1-1,0 0 1,0 0 0,-1 0 0,9-16-1,-15 22-25,0 0 0,0 0 0,0-1 0,0 1-1,-1-1 1,0 0 0,0 1 0,0-1-1,0 0 1,0 0 0,-1 1 0,0-1-1,1 0 1,-1 0 0,-1 0 0,1 0-1,-1 1 1,1-1 0,-1 0 0,0 0-1,-1 1 1,1-1 0,0 1 0,-1-1-1,0 1 1,0-1 0,0 1 0,0 0-1,-1 0 1,1 0 0,-1 0 0,0 1-1,-5-5 1,1 2-67,0 0-1,0 1 1,-1-1-1,0 2 0,0-1 1,0 1-1,0 0 1,0 1-1,-1 0 0,1 0 1,-1 1-1,0 0 1,1 0-1,-1 1 1,0 0-1,1 1 0,-1 0 1,1 0-1,-1 1 1,1 0-1,-1 1 0,1-1 1,0 2-1,0-1 1,0 1-1,1 0 1,-9 6-1,13-7 35,-1-1 0,1 0-1,0 1 1,0 0 0,0 0 0,1-1 0,-1 2 0,1-1-1,-1 0 1,1 1 0,0-1 0,0 1 0,1-1 0,-1 1-1,1 0 1,-2 7 0,2-6-8,1-1-1,0 1 0,0 0 1,1 0-1,-1 0 1,1 0-1,0 0 1,0-1-1,1 1 1,-1 0-1,5 8 1,3 3-26,1-1 0,1 0 1,0 0-1,1-1 0,0-1 0,16 14 0,75 59-53,-67-58 95,-1 1 0,-2 1-1,43 52 1,-73-79 12,0 1-1,0 0 1,-1 0-1,0 0 0,0 0 1,0 0-1,0 1 1,0-1-1,-1 0 1,0 1-1,1 4 1,-2-6 1,0-1 1,0 0-1,-1 0 1,1 0-1,0 0 1,-1 0-1,1 0 0,-1 0 1,0 0-1,0 0 1,0 0-1,0 0 1,0 0-1,0 0 1,0 0-1,-1-1 0,1 1 1,-1 0-1,1-1 1,-1 0-1,1 1 1,-1-1-1,0 0 1,0 0-1,-2 2 0,-11 4 2,0 0-1,-1 0 1,0-2-1,0 0 1,-21 4-1,-87 8 549,113-16-408,-80 9 151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41:46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438 261 6161,'32'-41'2243,"-32"41"-2215,0-1-1,1 1 0,-1-1 1,0 1-1,0 0 0,0-1 0,0 1 1,0-1-1,0 1 0,0 0 0,1-1 1,-1 1-1,0-1 0,0 1 1,-1-1-1,1 1 0,0 0 0,0-1 1,0 1-1,0-1 0,0 1 0,0 0 1,0-1-1,-1 1 0,1-1 1,0 1-1,0 0 0,-1-1 0,1 1 1,0 0-1,-1-1 0,1 1 0,0 0 1,0 0-1,-1-1 0,1 1 1,-1 0-1,1 0 0,0 0 0,-1-1 1,1 1-1,-1 0 0,1 0 1,0 0-1,-1 0 0,1 0 0,-1 0 1,1 0-1,0 0 0,-1 0 0,1 0 1,-2 0-1,-24 1 336,24-1-322,-13 3-29,-1 0-1,0 1 1,1 1-1,0 0 1,0 1-1,0 1 1,-16 10-1,-2 4-61,-55 44-1,70-50 42,0 1 0,1 1 0,1 1 0,1 0 0,0 1 0,-17 32 1,25-41 20,2 2 1,0-1 0,0 1 0,1 0 0,0 0 0,1 0 0,0 0-1,1 1 1,1-1 0,0 1 0,0-1 0,1 1 0,1 0 0,2 13 0,-3-24 7,1 1 1,-1 0 0,1-1-1,0 1 1,0 0 0,0-1-1,0 1 1,0-1 0,1 0-1,-1 1 1,1-1 0,0 0-1,-1 0 1,1 0 0,0 0 0,0 0-1,3 1 1,-3-2 20,0 0 1,0 0 0,0 0-1,0-1 1,0 1-1,1-1 1,-1 1 0,0-1-1,1 0 1,-1 0-1,0 0 1,0 0-1,1 0 1,-1-1 0,0 1-1,1-1 1,-1 1-1,0-1 1,0 0 0,4-2-1,9-4 199,0-2 0,-1 0 0,0-1 1,0 0-1,23-24 0,-8 4 286,30-42 1,-42 50-104,-2-1-1,14-27 1,-24 40-276,0-1 0,0 0 0,-1 0 0,0 0-1,-1-1 1,-1 1 0,2-17 0,-9 5-150,1 20-453,2 18-470,2 10 866,2 0 1,0 0 0,1 0 0,2 0 0,8 27 0,-10-43 52,0 0 0,0 0 0,1-1 0,1 1 0,-1-1 0,1 0 0,9 11 0,-12-16 8,1 0 0,0 0 0,0 0 0,1-1 0,-1 1 0,0-1 0,1 0 0,-1 0 0,1 0 0,0 0 0,0 0 1,0-1-1,0 0 0,0 0 0,0 0 0,0 0 0,0 0 0,0-1 0,6 0 0,-1-1 8,-1 0 0,0-1 1,0 0-1,0 0 0,0-1 0,0 0 0,0 0 0,-1-1 1,9-5-1,9-7 28,26-24 0,-48 38-35,162-144 130,-145 124 26,0 0-1,-2-1 1,0 0 0,-2-2-1,20-39 1,-30 52-56,-1 0 0,-1 0 1,0 0-1,-1-1 0,-1 0 0,3-25 1,-5 34-86,0-1 0,1 0 0,-2 1 0,1-1 0,-1 1 0,1-1 0,-1 1 1,0-1-1,-1 1 0,1-1 0,-1 1 0,0 0 0,0 0 0,0 0 0,-1 0 1,1 0-1,-1 0 0,0 1 0,0-1 0,0 1 0,-1 0 0,-5-5 0,6 7-26,1 0 1,-1 0-1,0 0 0,1 0 0,-1 0 0,0 1 0,0-1 0,0 1 0,0 0 1,1 0-1,-1 0 0,0 0 0,0 0 0,0 1 0,0-1 0,1 1 0,-1 0 1,0 0-1,1 0 0,-1 0 0,0 0 0,1 1 0,-1-1 0,1 1 0,0-1 1,-3 3-1,-3 2-35,1 0 0,0 1 1,1 0-1,-1 0 0,1 0 1,-8 14-1,10-14 22,1 0 0,-1 0 1,1 0-1,0 0 0,1 0 1,0 1-1,0-1 0,0 1 1,1 0-1,0 0 0,1-1 1,0 1-1,0 0 0,3 15 0,-1-11 0,2 0-1,0-1 0,0 1 1,1-1-1,0 0 0,1 0 1,1 0-1,12 16 0,15 15-15,-21-27 37,0 1-1,19 30 1,-29-40-8,0 0 1,-1 0-1,1 0 1,-1 0-1,0 0 1,-1 1-1,1-1 1,-1 1-1,0-1 1,-1 1-1,0 0 1,-1 10-1,-2-1-172,-1 0 0,0 0 1,-2 0-1,1 0 0,-2-1 0,0 0 0,-1-1 0,-1 0 1,0 0-1,0 0 0,-2-1 0,1-1 0,-2 0 1,0 0-1,0-1 0,-16 10 0,23-17 1,-1-1 1,1 1-1,-1-1 0,-7 2 0,-11-3-283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41:46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49 13315,'-1'0'2566,"-3"-2"27,3 1-2607,0 1-1,1 0 0,-1 0 1,1 1-1,-1-1 0,1 0 1,-1 0-1,1 0 0,-1 0 1,0 0-1,1 1 0,-1-1 1,1 0-1,-1 0 0,1 1 1,-1-1-1,1 0 0,0 1 1,-1-1-1,1 0 0,-1 1 1,1-1-1,0 1 0,-1-1 1,1 1-1,0-1 0,-1 1 1,1-1-1,0 1 1,0-1-1,0 1 0,-1 0 1,-4 11-50,0 1 0,0 0 0,1 0-1,1 0 1,0 1 0,1-1 0,0 1 0,1 0 0,1-1 0,0 1 0,1 0 0,3 16 0,-2-17-14,0 1 0,2-1 0,-1 0 0,2 0 0,0 0 0,0-1 0,1 1 0,1-1 0,0-1 0,0 1 0,2-1 0,9 11-1,-14-18 62,-1-1 0,1 1-1,0-1 1,1 0-1,-1 0 1,0 0 0,1-1-1,0 1 1,-1-1-1,1 0 1,0 0-1,6 1 1,-8-3 34,0 0 0,0 0 0,1 0-1,-1 0 1,0 0 0,0-1 0,1 1 0,-1-1-1,0 0 1,0 0 0,0 0 0,0-1 0,0 1-1,0-1 1,0 1 0,0-1 0,-1 0 0,1 0 0,-1 0-1,4-4 1,2-2 70,0-1 0,-1 0 0,0 0 0,0-1 0,-1 0 0,0 0 0,-1-1 1,0 0-1,-1 1 0,0-2 0,3-14 0,-3 3 48,0-1 0,-2 0 0,-1 0 0,-2-38 1,0 50-126,-1-14-29,1 0 1,5-46-1,-4 73 15,0-1 0,0 0-1,0 0 1,1 0-1,-1 1 1,0-1 0,0 0-1,0 0 1,0 0 0,0 0-1,0 0 1,1 1 0,-1-1-1,0 0 1,0 0 0,0 0-1,1 0 1,-1 0 0,0 0-1,0 0 1,0 0 0,1 0-1,-1 0 1,0 0 0,0 0-1,0 1 1,1-1 0,-1-1-1,0 1 1,0 0 0,0 0-1,1 0 1,-1 0 0,0 0-1,0 0 1,0 0 0,1 0-1,-1 0 1,0 0 0,0 0-1,0 0 1,0-1 0,1 1-1,-1 0 1,0 0 0,0 0-1,0 0 1,0 0 0,0-1-1,0 1 1,1 0 0,-1 0-1,0 0 1,0-1 0,0 1-1,0 0 1,0 0 0,0 0-1,0-1 1,0 1 0,0 0-1,0 0 1,0 0 0,0-1-1,0 1 1,0 0 0,0 0-1,0 0 1,0-1 0,12 19-247,-11-17 240,125 231-642,-54-94-12,-30-64 406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41:48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101 588 14179,'-79'1'4096,"78"-1"-4052,0 0 1,0 0 0,0 0 0,0 0 0,0 0 0,0 0 0,0-1 0,0 1 0,0 0 0,0 0-1,0-1 1,0 1 0,0-1 0,0 1 0,0-1 0,1 1 0,-1-1 0,0 0 0,0 1-1,1-1 1,-1 0 0,-1 0 0,2 0-55,0 1-1,0 0 0,0 0 1,0 0-1,0-1 0,0 1 1,0 0-1,0 0 1,0 0-1,0-1 0,0 1 1,0 0-1,0 0 0,0 0 1,0 0-1,0-1 0,0 1 1,1 0-1,-1 0 1,0 0-1,0 0 0,0-1 1,0 1-1,0 0 0,0 0 1,0 0-1,1 0 1,-1-1-1,0 1 0,0 0 1,0 0-1,0 0 0,0 0 1,1 0-1,-1 0 1,0 0-1,0 0 0,0 0 1,1 0-1,-1 0 0,0 0 1,0-1-1,0 1 1,1 0-1,-1 0 0,0 0 1,0 1-1,0-1 0,0 0 1,1 0-1,-1 0 1,0 0-1,0 0 0,1 0 1,2 1-50,-1 1 0,1 0 0,0-1 0,-1 1 1,1 0-1,-1 0 0,1 0 0,-1 1 0,0-1 0,0 1 1,0-1-1,2 4 0,18 38-221,-12-16 156,-1 0 1,-1 0 0,3 30-1,7 90-294,-16-133 385,-4-58 303,3 1 1,1-1 0,2 0-1,2 1 1,2 0-1,1 0 1,27-69-1,-34 104-279,1 1 0,0 0 0,0-1 0,1 1 0,7-9 0,-11 14 1,0 1 0,1 0 0,-1 0-1,0-1 1,1 1 0,-1 0 0,1 0-1,-1-1 1,1 1 0,-1 0 0,1 0-1,-1 0 1,0 0 0,1 0 0,-1 0-1,1 0 1,-1 0 0,1 0 0,-1 0 0,1 0-1,-1 0 1,1 0 0,-1 0 0,1 0-1,-1 0 1,1 1 0,-1-1 0,0 0-1,1 0 1,-1 0 0,1 1 0,-1-1-1,0 0 1,1 1 0,-1-1 0,0 0-1,1 1 1,-1-1 0,0 0 0,1 1-1,-1-1 1,0 1 0,0 0 0,16 23-258,-14-21 248,10 20-66,-1 1-1,-1 1 0,12 51 1,11 28 27,-31-100 57,-1-2 4,0 1 0,0-1 1,0 1-1,0-1 0,0 0 0,0 1 0,1-1 0,0 0 0,-1 0 0,1 0 0,0 0 1,0 0-1,2 2 0,-3-4 4,-1 0 1,1 0 0,-1 0 0,1 0-1,-1 0 1,1 0 0,-1-1-1,1 1 1,-1 0 0,1 0-1,-1 0 1,1 0 0,-1-1-1,1 1 1,-1 0 0,1 0 0,-1-1-1,0 1 1,1 0 0,-1-1-1,1 1 1,-1 0 0,0-1-1,1 1 1,-1-1 0,0 1-1,0-1 1,1 1 0,-1-1-1,0 1 1,0-1 0,0 1 0,0-1-1,1 1 1,-1-1 0,0 0-1,8-25 196,-7 22-150,24-95 401,-11 36-395,26-65 0,-40 126-42,10-15-307,-10 17 271,1 0 1,0 1-1,-1-1 0,1 0 0,0 0 1,-1 0-1,1 0 0,0 1 0,-1-1 1,1 0-1,0 1 0,-1-1 0,1 0 1,-1 1-1,1-1 0,0 1 1,-1-1-1,1 1 0,-1-1 0,0 1 1,1-1-1,-1 1 0,1-1 0,-1 1 1,0 0-1,1 0 0,1 2-6,16 21-111,2-1 1,0-1-1,43 37 1,-56-53 135,0-1-1,0-1 1,1 1 0,0-1-1,0 0 1,0-1 0,0 0-1,0 0 1,0-1 0,1 0-1,0 0 1,-1-1 0,1 0-1,0-1 1,-1 0 0,1 0-1,0-1 1,12-2 0,-9 0 12,0-1 0,0 0-1,-1-1 1,1 0 0,-1-1 0,0 0 0,-1 0 0,12-10 0,-5 2 42,-1 0 0,-1-2 1,26-31-1,-37 43-18,-1-1 1,0 1-1,0 0 0,0-1 1,-1 0-1,1 0 1,-1 1-1,0-1 0,-1 0 1,1-1-1,-1 1 1,0 0-1,-1 0 1,1-1-1,-1 1 0,0 0 1,0-1-1,0 1 1,-2-7-1,0 7 13,2 2-44,-1-1 0,0 1 0,-1 0-1,1 0 1,0 0 0,-1 0 0,0 0 0,-2-4 0,3 6-24,0 1 0,0-1 0,0 1 1,0-1-1,0 1 0,0-1 0,0 1 0,0 0 1,0-1-1,0 1 0,0 0 0,0 0 0,0 0 0,-1 0 1,1 0-1,0 0 0,0 0 0,0 0 0,0 0 1,0 0-1,0 1 0,0-1 0,0 0 0,0 1 0,0-1 1,0 1-1,0-1 0,0 1 0,0-1 0,0 1 1,0 0-1,-1 1 0,-5 4-42,0 0 0,0 0 0,1 1 0,0 0 0,0 0 0,0 1 0,1 0 0,0-1 0,1 2 1,0-1-1,0 0 0,1 1 0,0 0 0,-3 14 0,4-17 44,1 0 1,0 0-1,0 0 1,0 0-1,1 0 0,0 1 1,1-1-1,-1 0 1,1 0-1,0 0 0,0 0 1,1 0-1,0-1 1,0 1-1,0 0 0,1-1 1,0 1-1,0-1 1,0 0-1,1 0 0,-1 0 1,1-1-1,7 7 1,-10-9 23,1-1 1,-1 0-1,1 0 1,-1 0 0,1 0-1,0 0 1,0 0 0,-1-1-1,1 1 1,0 0-1,0-1 1,0 1 0,0-1-1,0 0 1,0 0 0,-1 0-1,1 0 1,0 0-1,0 0 1,0 0 0,0-1-1,0 1 1,0-1-1,0 1 1,-1-1 0,1 0-1,0 1 1,0-1 0,-1 0-1,1 0 1,-1-1-1,1 1 1,-1 0 0,1 0-1,1-2 1,4-6 94,1 1-1,-1-1 1,-1-1-1,10-17 1,-9 16-55,39-74 371,10-15 124,-40 83-465,-16 16-83,1 1 1,-1 0 0,1-1-1,-1 1 1,1 0 0,0 0-1,-1-1 1,1 1 0,-1 0 0,1 0-1,0 0 1,-1 0 0,1 0-1,0 0 1,-1 0 0,1 0-1,0 0 1,-1 0 0,2 1-1,1 0-22,-1 1-1,1 0 0,-1 0 1,0 0-1,1 0 1,-1 0-1,0 0 0,0 1 1,3 4-1,-4-5 25,15 22-145,24 47 1,-26-45-207,29 43 0,-43-68 355,1 0 1,-1 0-1,1-1 0,-1 1 0,1 0 0,0-1 0,-1 1 0,1 0 0,0-1 0,-1 1 1,1-1-1,0 1 0,0-1 0,-1 1 0,1-1 0,0 0 0,0 1 0,0-1 0,0 0 1,0 0-1,0 0 0,-1 0 0,1 1 0,0-1 0,0 0 0,0-1 0,1 1 0,0 0 20,-1-1 0,1 0 0,-1 0 0,0 0 0,1 0 0,-1 0 0,0 0 0,1 0 0,-1-1 0,0 1 0,0 0 0,0-1 0,1-1 0,4-8 132,-1 0 1,0 0-1,4-14 0,-7 19-129,20-70 371,-17 53-407,1 0-1,2 1 0,15-34 0,-23 55 0,1 0 0,0 0 0,-1-1-1,1 1 1,0 0 0,-1 0 0,1 0 0,0 0 0,0 0 0,0 0 0,0 0 0,0 0-1,0 0 1,0 1 0,0-1 0,0 0 0,0 1 0,1-1 0,-1 1 0,0-1-1,0 1 1,1-1 0,-1 1 0,0 0 0,1 0 0,-1 0 0,0 0 0,1 0 0,-1 0-1,0 0 1,1 0 0,-1 0 0,0 0 0,1 1 0,-1-1 0,2 2 0,3 1-37,1 1 1,-1 0 0,-1 0 0,1 0 0,8 9 0,-4-4 41,-1 0-16,15 12-22,0-1 1,50 31 0,-66-46 51,0 0-1,1-1 1,0-1 0,0 1-1,0-1 1,0-1-1,1 0 1,-1 0 0,1-1-1,-1 0 1,1-1 0,0 0-1,17-2 1,-10-1 21,0-1 0,0-1 0,-1-1 0,1 0 1,-1-1-1,-1 0 0,0-2 0,21-14 0,-26 16 19,-1 0 1,1-1-1,-2 0 1,1-1 0,-1 0-1,-1 0 1,0-1-1,0 1 1,-1-2-1,0 1 1,0-1-1,-1 0 1,3-12-1,-6 15-30,-1 1 0,0-1 0,-1 1 0,0-1 0,0 1 0,0-1 0,-1 0 0,0 1 0,-1 0 0,0-1 0,0 1 0,0 0 0,-1 0 0,0 0 0,0 0 0,-1 0 0,0 1 0,-6-8 0,4 6-158,0 0 0,0 0 0,-1 1 0,-1 0 0,1 0 0,-1 0 0,0 1 0,-1 0 0,1 1 0,-1 0-1,0 0 1,-19-7 0,21 11 59,0-1-1,0 1 0,0 0 1,0 0-1,0 1 1,0 0-1,0 0 0,0 1 1,0-1-1,0 2 1,0-1-1,0 1 1,1 0-1,-1 0 0,1 1 1,-1 0-1,1 0 1,0 1-1,-11 7 0,10-5 70,1 0 0,-1 0 0,1 1 0,0 0 0,0 0 0,1 1 0,0 0 0,0-1 0,1 2 0,0-1 0,1 0 0,0 1 0,0 0 0,-3 16 0,4-11 8,0-1 0,1 1 1,0 0-1,2 0 1,-1 0-1,2 0 0,0 0 1,4 16-1,-4-22 8,1 0-1,0 0 1,0-1-1,1 1 1,0-1-1,0 0 0,1 0 1,0 0-1,0 0 1,0-1-1,1 0 1,0 0-1,0-1 1,1 1-1,7 4 0,-1-3 9,0 0 0,0-1-1,0 0 1,0-1-1,1 0 1,0-1-1,0-1 1,27 3 0,-21-5 18,0-1 0,0 0 1,0-2-1,0 0 1,36-10-1,-23 2 194,-1-1 1,0-2-1,-1-1 0,-1-2 1,0-1-1,-1-1 1,36-29-1,-51 35-58,1 0 0,-2-1 1,0 0-1,0-1 0,-1 0 0,-1-1 1,0-1-1,-1 0 0,8-17 0,-15 22 22,-6 7 65,-4-3-83,6 5-168,1-1 1,-1 0-1,1 1 0,0-1 1,0 0-1,0 0 1,0 1-1,1-1 0,0-3 1,0-7-256,-1 12 250,1 1 0,-1-1-1,0 1 1,1-1 0,-1 1-1,0-1 1,1 1 0,-1 0-1,1-1 1,-1 1-1,1-1 1,-1 1 0,1 0-1,-1-1 1,1 1 0,-1 0-1,1 0 1,-1 0 0,1-1-1,0 1 1,-1 0-1,2 0 1,-2 0 10,1 0-1,0 0 1,-1-1 0,1 1-1,-1 0 1,1 0-1,0 0 1,-1-1-1,1 1 1,-1 0 0,1-1-1,0 1 1,-1-1-1,1 1 1,-1 0 0,1-1-1,-1 1 1,0-1-1,1 1 1,-1-1 0,0 0-1,1 1 1,2-4 2936,1 2-1649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41:50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394 380 11642,'-15'-16'4389,"14"15"-4452,1 0-1,-1 0 1,0-1 0,0 1-1,0 0 1,0 0 0,0 0-1,0 0 1,0 0 0,0 0-1,0 0 1,0 1 0,-1-1-1,1 0 1,0 1 0,-1-1-1,1 0 1,0 1 0,-1 0-1,1-1 1,-1 1 0,1 0-1,-1 0 1,1 0 0,0 0-1,-1 0 1,1 0 0,-1 0-1,-1 1 1,-9 2-690,1 2 0,-1 0 0,1 0 0,0 1 0,-15 10 0,-49 42-438,56-41 1244,0 0 0,1 1 0,1 1 0,1 1 0,1 0 0,1 1 0,-18 35 1,26-44 25,1 1 0,0 0 1,1 0-1,0 0 1,1 1-1,-2 22 0,5-26-37,0 0-1,0 0 0,1-1 1,0 1-1,1 0 0,0-1 1,0 1-1,1-1 0,1 0 0,4 11 1,-6-16-11,0 0 0,0 0-1,1-1 1,-1 1 0,1-1 0,0 0 0,0 1 0,0-1 0,0-1-1,0 1 1,1 0 0,-1-1 0,1 0 0,6 3 0,-7-3 43,0-1 0,0 0 0,1-1 0,-1 1 0,1-1 0,-1 1 0,0-1 0,1 0 0,-1 0-1,1-1 1,-1 1 0,1-1 0,-1 1 0,0-1 0,1 0 0,-1 0 0,0-1 0,4-1 0,4-4 207,0 0 0,0 0 0,-1-1-1,0-1 1,0 0 0,-1 0 0,-1 0 0,1-1-1,-1-1 1,7-13 0,-5 8 61,-1-1 0,-1-1-1,0 1 1,-1-1 0,-1-1 0,5-25-1,-3 4-61,-2-2 0,-1 1-1,-3-1 1,-1 1-1,-2-1 1,-2 1 0,-1-1-1,-17-67 1,11 76-248,-1 1 0,-23-48 0,34 78-40,-1 1 1,0-1-1,1 1 0,-1-1 1,1 1-1,-1-1 0,1 0 1,0 1-1,0-1 0,0 0 1,0-2-1,0-2-81,-1-28-66,1 34 140,0 0-32,0-1 47,0 1 3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41:50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34 483 8034,'-2'1'377,"1"-1"1,-1 0-1,0 1 0,0-1 1,1 0-1,-1 0 1,0 0-1,0-1 0,1 1 1,-1 0-1,0-1 1,0 1-1,1-1 0,-1 1 1,0-1-1,-2-1 1,4 2-349,0-1 1,0 1-1,-1 0 1,1 0-1,0-1 1,0 1 0,0 0-1,0-1 1,0 1-1,0 0 1,0 0 0,0-1-1,0 1 1,0 0-1,0-1 1,0 1-1,0 0 1,0 0 0,0-1-1,0 1 1,0 0-1,0-1 1,0 1-1,0 0 1,0 0 0,0-1-1,1 1 1,-1 0-1,0 0 1,0-1-1,0 1 1,0 0 0,1-1-1,18-11-259,186-79 1180,-103 48-463,402-153 699,-388 153-1129,-60 21-32,2 2 0,84-18 0,-141 38 55,6-2-296,-1 1-1,0 1 1,0-1 0,7 1 0,-12 0 117,-1 0 0,1 1 0,0-1 0,-1 0 0,1 0 0,-1 0 0,1 0 0,-1 0 0,1 1 0,-1-1 0,1 0 0,-1 0 1,1 1-1,-1-1 0,1 0 0,-1 1 0,0-1 0,1 0 0,-1 1 0,1-1 0,-1 1 0,0-1 0,1 1 0,-1 0-96,0 0 0,0 0 0,0 0 0,0 0 0,0 0 0,-1 0 0,1 0-1,0 0 1,0 0 0,-1 0 0,1 0 0,0-1 0,-1 1 0,1 0 0,-1 0 0,0 0 0,1-1-1,-1 1 1,0 1 0,-19 19-1257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41:51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55 8146,'-26'-18'3828,"15"11"-2198,0 0-1,-16-16 0,54 44-2093,18 23 395,-1 2-1,38 53 1,-41-40 98,-4 2 1,-2 1-1,-2 2 0,26 76 1,-39-89 152,30 54 0,-44-99-55,-6-6-137,0 0 0,0 0 0,0 0 0,0 0 0,1 0 0,-1 1 0,0-1 0,0 0 0,0 0 0,0 0 0,0 0 0,0 0 0,0 0 0,0 0 0,0 0 0,1 0 0,-1 0 0,0 0 0,0 0 0,0 0-1,0 0 1,0 0 0,0 0 0,1 0 0,-1 0 0,0 0 0,0 0 0,0 0 0,0 0 0,0 0 0,0 0 0,0 0 0,1 0 0,-1 0 0,0 0 0,0 0 0,0 0 0,0 0 0,0 0 0,0 0 0,0 0 0,0 0 0,1-1 0,-1 1 0,0 0 0,0 0 0,0 0-1,0 0 1,0 0 0,0 0 0,0 0 0,0 0 0,0-1 0,0 1 0,0 0 0,0-1-213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41:51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180 188 10258,'-2'-1'539,"-5"-3"537,1 1 0,-1 0 0,-12-4 0,17 6-1087,0 1 1,0-1-1,0 1 1,0 0 0,0 0-1,0 0 1,0 0-1,0 0 1,0 0 0,0 0-1,0 1 1,1-1-1,-1 1 1,0 0 0,0-1-1,0 1 1,0 0-1,1 0 1,-3 2 0,-5 4-81,1 1 1,0 0 0,1 0-1,-1 1 1,2 0 0,-1 0-1,1 1 1,1-1 0,0 1-1,0 1 1,1-1 0,0 1-1,1-1 1,-4 23 0,4-14 66,1 0 1,1 0 0,1 1 0,0-1-1,1 0 1,1 0 0,1 0-1,6 19 1,-6-29 22,-1 0 0,2-1-1,-1 0 1,1 0 0,1 0-1,-1 0 1,1-1-1,1 0 1,8 11 0,-11-16 13,-1 0 1,0 1 0,1-1 0,0 0-1,-1 0 1,1 0 0,0 0-1,0-1 1,0 1 0,0-1-1,1 0 1,-1 0 0,0 0-1,0 0 1,1-1 0,-1 1-1,0-1 1,1 0 0,-1 0-1,1 0 1,-1 0 0,0-1-1,1 1 1,-1-1 0,0 0-1,0 0 1,7-3 0,-3 0 67,0 0 1,0-1 0,-1 0 0,1 0 0,-1-1 0,0 0 0,-1 0 0,1 0-1,-1-1 1,0 0 0,-1 0 0,0 0 0,0 0 0,0-1 0,-1 0 0,0 1-1,-1-1 1,0 0 0,0 0 0,0-1 0,-1 1 0,-1 0 0,1-1 0,-1 1-1,-1 0 1,1 0 0,-4-13 0,-1 0 177,-1 0 1,0 0-1,-15-29 1,20 49-267,1 1 0,0-1 0,-1 1 0,1-1 0,0 0 1,0 1-1,-1-1 0,1 1 0,0-1 0,0 0 0,0 1 0,0-1 1,0 0-1,0 1 0,0-1 0,0 1 0,0-1 0,0 0 0,0 1 1,0-2-1,13-5-627,6-2 757,23-17 60,-2-2 0,49-42 0,-74 56 59,-13 11-172,0 0-1,1 1 1,0-1-1,-1 1 1,1 0-1,0 0 1,0 0-1,0 0 1,0 0-1,6-1 0,-8 2-65,-1 1-1,1 0 0,0 1 0,0-1 0,-1 0 0,1 0 0,0 0 0,0 0 0,-1 1 0,1-1 0,0 0 0,0 0 0,-1 1 0,1-1 0,0 1 0,-1-1 0,1 1 1,-1-1-1,1 1 0,0-1 0,-1 1 0,1-1 0,-1 1 0,0 0 0,1-1 0,-1 1 0,1 1 0,11 24-80,-11-23 77,12 39-27,-1 0 0,-2 1 0,6 63-1,0 137 28,-14-185-1,8 288 572,-31-370 1294,3-4-1667,2-1 0,1-1 0,1 0 0,1-1 0,2-1 0,2 0-1,-7-35 1,7 14-267,2-1 0,2 0 0,5-89 0,3 92-29,18-91-1,-15 117 95,0-1-1,2 1 1,1 1-1,1-1 0,18-30 1,-25 49 6,1 1 0,-1 0 1,1 0-1,0 0 0,0 0 0,1 1 1,-1 0-1,1-1 0,7-3 0,-9 6-15,0 1-1,0-1 0,0 1 0,0 0 0,1 0 0,-1 0 1,0 1-1,1-1 0,-1 1 0,1-1 0,-1 1 0,1 0 1,-1 1-1,0-1 0,1 1 0,-1-1 0,0 1 0,4 1 0,0 1-22,0 0-1,0 0 1,-1 0-1,0 0 0,1 1 1,-1 0-1,-1 1 0,1-1 1,-1 1-1,8 9 0,-5-5-25,-1 1-1,0 0 0,-1 0 0,0 1 0,8 20 1,-6-9-105,-2 1 1,0 0-1,-1 0 1,-1 0-1,1 47 1,-5-65 136,0 0 0,0 1 1,-1-1-1,1 0 0,-1 0 1,0 0-1,-1 0 0,1 0 1,-1 0-1,0 0 1,0 0-1,-1 0 0,1-1 1,-1 1-1,0-1 0,-1 0 1,-6 7-1,4-6-4,0 0 1,-1 0-1,0-1 1,0 0 0,0-1-1,0 0 1,-1 0-1,1 0 1,-1-1-1,1 0 1,-10 1-1,-19 0 2420,5-4-1174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3:31.8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5302 455 7411,'-1'-3'384,"1"1"-1,0-1 0,-1 1 0,0 0 0,1-1 0,-1 1 0,0 0 0,0-1 0,0 1 0,-1 0 1,1 0-1,-1 0 0,1 0 0,-2-2 0,0 1-317,0 0-1,0 0 1,-1 1 0,1-1 0,-1 0-1,1 1 1,-7-3 0,-27-10 41,0 1 0,-55-11 0,-81-6 313,36 2-110,96 18-202,-1 2 1,-50-5-1,-222 6 263,-7 15-83,29-7 0,0-16 91,-208-4-85,161 40-260,293-14-27,-593 67 101,117-51 839,488-22-848,-166-8 366,60-1-223,-34 9-71,144 2-162,0 2-1,0 0 1,-52 16-1,-75 36-127,118-39 29,-70 40 0,80-36 42,1 1 0,0 2-1,-28 31 1,30-30 17,12-11 13,1 1 1,0 0-1,0 0 0,2 1 0,0 1 0,1 0 0,0 1 0,2 0 0,0 0 0,1 0 1,0 1-1,2 0 0,1 1 0,0-1 0,1 1 0,0 22 0,8 104-161,-2-122 154,1 0-1,1 0 1,2 0-1,8 23 0,5 3 4,2-1-1,2-1 0,2 0 0,2-2 0,2-2 0,60 69 0,2-18 18,146 117-1,-157-151 11,3-3-1,128 68 1,102 20 15,-252-118-11,309 125 30,12-31 5,-30-49 17,57-44 30,4-30-6,-225-1-52,954-29 100,-960 15-69,-1-7 0,235-62 0,237-59 363,22 42-216,-654 100-210,647-86 62,-530 65-45,146-29 44,25-9 1,-50 11-14,257-47 26,-479 91-70,293-48 34,229-44 66,-1-50 55,-450 110-93,-1-4 1,202-112 0,-264 125 53,50-39 0,-75 51-24,-1-1 0,0-1 1,-2-1-1,21-27 0,-32 36-21,0 0 1,-1 0-1,0 0 0,0-1 0,-1 0 1,-1 0-1,3-12 0,-5 17-44,-1 1 0,0 0 0,0-1 0,-1 1 0,0 0 1,0-1-1,0 1 0,-1 0 0,0-1 0,0 1 0,-1 0 0,0 0 0,0 0 0,0 0 0,-1 0 0,-3-5 0,-11-16-58,-2 1 0,0 2 0,-2 0 1,-1 0-1,-25-19 0,12 14-73,-2 2 0,-76-43 0,-94-23-165,-4 20 207,45 25 32,-3 7 0,-1 8 0,-212-14 1,-419-10-88,-91-6 114,812 57 1,-1573-140 138,1093 92-81,-2 28 54,-108 43-9,5 66-101,177 23-93,2 20-465,-250 103-2859,10 35-4859,413-147-412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41:52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 10826,'-1'0'393,"0"-1"1,0 1-1,0 0 0,0 0 0,0 1 0,0-1 0,0 0 0,0 0 1,0 0-1,0 1 0,0-1 0,0 0 0,0 1 0,0-1 0,0 1 1,1-1-1,-1 1 0,0 0 0,0-1 0,-1 2 0,-1 16 56,7 170-1013,0-100 546,1 78-598,-8 1-1,-24 167 1,21-312 752,6-22-123,0 0 0,0 0 0,-1 1 0,1-1 0,0 0 0,0 0 0,0 0 0,0 1 0,0-1 0,-1 0 0,1 0 0,0 0-1,0 1 1,0-1 0,-1 0 0,1 0 0,0 0 0,0 0 0,-1 0 0,1 0 0,0 0 0,0 0 0,0 1 0,-1-1 0,1 0 0,0 0 0,0 0 0,-1 0 0,1 0 0,0 0 0,0 0 0,-1 0 0,1 0 0,0-1 0,0 1 0,-1 0 0,-1-2 64,0 0 1,-1 0 0,1-1-1,1 1 1,-1 0 0,0-1-1,0 0 1,-1-5 0,-3-2-9,2-2 1,0 1 0,0-1 0,1 1 0,0-1 0,1 0-1,-1-12 1,1-88-59,5 66-119,1 0 0,3 1 0,24-90 0,-25 116 71,2-1 0,0 1 1,1 1-1,13-22 0,-20 37 22,-1 0-1,1 1 1,-1 0 0,1-1-1,0 1 1,0 0 0,0 0-1,0 0 1,1 0-1,-1 0 1,0 0 0,1 1-1,-1-1 1,1 1 0,0 0-1,0 0 1,4-2 0,-4 3-9,0 0-1,0 0 1,0 1 0,0-1 0,0 1 0,1-1 0,-1 1-1,0 0 1,0 0 0,-1 0 0,1 1 0,0-1 0,0 1-1,0-1 1,3 4 0,19 15-99,32 30 0,-36-30 90,0 0 0,2-2 1,31 20-1,-47-34 29,-1 0-1,1-1 1,0 0 0,0 0-1,0-1 1,1 0 0,-1 0-1,0 0 1,1-1 0,-1-1-1,1 1 1,0-1 0,-1 0 0,1-1-1,-1 1 1,1-2 0,9-1-1,-4-2 21,0-1 1,0 0-1,0 0 0,0-2 0,-1 1 0,0-1 0,20-19 0,-18 13 95,1-1-1,-2 0 1,0-1-1,21-33 1,-32 46-61,0 0 0,-1 0 0,1 0 0,-1 0 1,0 0-1,0 0 0,0 0 0,0 0 0,0-5 0,-1 7-44,0 1 0,0-1-1,0 1 1,0 0 0,0-1-1,0 1 1,0 0 0,0-1-1,-1 1 1,1 0 0,0-1-1,0 1 1,0 0 0,-1-1-1,1 1 1,0 0 0,0-1 0,0 1-1,-1 0 1,1 0 0,0 0-1,-1-1 1,1 1 0,0 0-1,-1 0 1,1 0 0,0-1-1,-1 1 1,0 0 0,0 0-28,-1 0 1,0 0 0,1 0 0,-1 0 0,0 0-1,1 1 1,-1-1 0,1 0 0,-1 1 0,-2 1 0,-12 5-152,0 1 0,0 0 0,1 1 0,1 1 0,-1 1 1,-21 21-1,13-10 67,1 2-1,-34 47 1,41-48 77,1 0-1,1 1 1,1 0 0,1 1-1,1 0 1,-8 33-1,15-46 25,0 1-1,1 0 0,0-1 0,1 1 0,1 0 0,0 0 1,0 0-1,1 0 0,1 0 0,0 0 0,1-1 0,1 1 1,-1-1-1,12 23 0,-13-30 13,1-1 0,-1 0 0,1 0 1,0 0-1,1 0 0,-1 0 0,1 0 0,-1-1 1,1 0-1,0 0 0,0 0 0,0 0 0,1-1 1,-1 1-1,1-1 0,-1 0 0,1 0 0,0-1 1,0 1-1,0-1 0,0 0 0,0-1 0,0 1 1,0-1-1,0 0 0,7-1 0,-2 0 30,1-1 0,-1-1 0,0 0-1,0 0 1,0-1 0,-1 0 0,1-1 0,-1 0 0,0 0-1,0-1 1,13-11 0,-5 2 61,-1 0 0,0-1-1,-2-1 1,0 0 0,0-1 0,-2-1 0,17-31-1,-24 39-17,0-1 1,0 0-1,-1-1 0,-1 1 0,0-1 0,-1 0 0,0 1 0,-1-1 1,0 0-1,-1 0 0,0 0 0,-1 0 0,-1 0 0,-5-20 0,1 14-43,-1 0 0,-1 1-1,-1 0 1,0 0 0,-2 1-1,0 0 1,-25-28 0,20 27-57,0 1 1,-2 1 0,0 1 0,0 0 0,-1 1-1,-29-15 1,41 25-34,0 1 0,0 0 0,0 0 0,-1 0 0,1 1 0,-1 0 1,0 0-1,1 1 0,-1 0 0,0 1 0,0-1 0,0 2 0,0-1 0,0 1 0,1 0 0,-1 1 0,0-1 0,1 1 0,-1 1 0,1 0 0,0 0 0,-11 6 1,4 1-64,0 0 0,-13 14 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41:53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0 268 14347,'23'-6'4713,"0"-14"-4713,29-7-120,20-7-40,22-11 176,6-4-144,16 3 736,-9 5-464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6T06:41:56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1029 9562,'-13'-22'3583,"11"18"-3392,0-1 0,0 1 1,0-1-1,0 1 0,1-1 0,0 0 1,0 1-1,0-1 0,0 0 0,1-6 1,0 10-191,0 1 0,0 0 1,0 0-1,0-1 0,0 1 1,0 0-1,0-1 0,0 1 0,0 0 1,0-1-1,0 1 0,0 0 1,0-1-1,0 1 0,0 0 1,1 0-1,-1-1 0,0 1 1,0 0-1,0 0 0,0-1 1,1 1-1,-1 0 0,0 0 1,0-1-1,1 1 0,-1 0 1,0 0-1,0 0 0,1 0 1,-1-1-1,0 1 0,1 0 0,-1 0 1,0 0-1,0 0 0,1 0 1,-1 0-1,1 0 0,0 0-12,0 0 0,-1 1 0,1-1 1,0 1-1,0-1 0,0 1 0,-1-1 0,1 1 0,0 0 0,0-1 0,-1 1 0,1 0 0,-1-1 0,1 1 0,0 1 0,8 13-49,-1 0 1,-1 0-1,0 0 1,-1 1-1,4 18 0,17 87 30,-19-76 4,6 31-1,15 65 12,-22-122 112,-4-44 849,-15-84 208,-8-91-128,18 146-958,6-93 0,2 95-88,16-63-1,-17 92 53,2 0-1,1 0 0,1 1 1,22-41-1,-29 59-19,0 0-1,1 0 0,0 1 1,0-1-1,0 1 0,0-1 1,0 1-1,1 0 1,-1 0-1,1 1 0,0-1 1,0 1-1,0 0 0,0 0 1,0 0-1,0 0 0,1 1 1,-1-1-1,0 1 1,1 1-1,-1-1 0,9 0 1,-7 1-26,0 1 1,1 0-1,-1 1 1,0-1 0,0 1-1,0 0 1,0 0-1,-1 1 1,1 0-1,0 0 1,-1 0 0,0 1-1,0-1 1,0 1-1,7 7 1,-5-2-26,0-1 0,-1 1 0,0-1 0,0 2 0,-1-1 0,0 1 0,0 0 0,-1 0 0,-1 0 0,5 21 1,-4-10-145,-1 1 1,-1-1 0,-1 0 0,-2 34 0,0-45 132,-1 0 1,0 0-1,0 0 1,-1-1-1,-1 1 1,1-1-1,-1 1 1,-1-1-1,0 0 1,0-1-1,-1 1 1,0-1-1,0 0 1,-1 0-1,0-1 1,0 0-1,-10 7 0,7-6 66,-1-1-1,0 0 1,0-1-1,0 0 0,-1-1 1,0 0-1,0-1 0,-1 0 1,1 0-1,-1-2 1,1 0-1,-1 0 0,-14-1 1,20-1 38,1 0 1,-1-1-1,1 0 1,-9-3-1,14 4-40,0 0-1,0-1 1,0 1-1,0 0 0,0-1 1,0 1-1,0-1 1,0 0-1,0 1 1,0-1-1,0 0 1,0 0-1,0 1 1,0-3-1,1 3-8,-1-1 1,1 0-1,0 1 0,0-1 1,0 0-1,0 1 0,0-1 1,0 0-1,0 1 1,0-1-1,0 0 0,0 1 1,0-1-1,0 1 0,1-1 1,-1 0-1,0 1 0,1-1 1,-1 0-1,0 1 0,1-1 1,-1 1-1,0-1 1,1 1-1,-1-1 0,1 1 1,0-1-1,1-1-9,0 1 0,0-1 0,0 1 0,0 0 0,1 0 0,-1 0 0,0 0 0,1 0 0,-1 0 0,1 0 0,-1 1 0,1-1 0,-1 1 0,3 0 0,38 0-29,-24 3 14,0-1 0,0 2 0,-1 1 1,0 0-1,0 1 0,23 11 1,-32-12 8,0 0 0,0 0 1,0 1-1,0 0 1,-1 0-1,0 1 0,-1 0 1,0 0-1,0 1 1,0 0-1,-1 0 0,0 1 1,5 9-1,-8-12-4,-1 0-1,0-1 1,0 1-1,-1 0 1,0 0-1,0 0 0,0 0 1,-1 0-1,1 0 1,-1 0-1,-1 0 1,1 0-1,-4 11 1,2-8-3,-1 0 0,0 0 0,-1-1 0,0 1 0,0-1 0,-1 0-1,0-1 1,-11 13 0,10-12 28,-1-1-1,0 0 0,0 0 0,-1-1 1,0 0-1,0 0 0,0-1 1,-1 0-1,1 0 0,-1-1 0,0 0 1,-1-1-1,1 0 0,-1 0 0,1-1 1,-1 0-1,-16 0 0,18-2 0,1-1 0,0 0 0,0-1 0,0 0 0,0 0 0,-13-6 0,16 7-28,0-1 0,0 0 1,1-1-1,-1 1 0,1-1 1,-1 1-1,1-1 0,0 0 1,0 0-1,0-1 0,1 1 1,-5-7-1,7 10 7,0-1 0,0 1 0,0 0 0,0 0 0,0 0 0,-1-1 0,1 1 0,0 0 0,0 0 0,0 0 0,0-1 0,0 1 0,1 0 0,-1 0 0,0 0 0,0-1 0,0 1 0,0 0 0,0 0 0,0 0 0,0-1 0,0 1 0,0 0 0,0 0 0,1 0 0,-1 0 0,0-1 0,0 1 0,0 0 0,0 0 0,0 0 0,1 0 0,-1 0 0,0-1 0,0 1 0,0 0 0,1 0 0,-1 0 0,0 0 0,0 0 0,0 0 0,1 0 0,-1 0 0,0 0 0,0 0 0,0 0 0,1 0 0,-1 0 0,0 0 0,0 0 0,0 0 0,1 0 0,-1 0 0,0 0 1,0 0-1,1 1 0,15 1-302,-14-2 271,18 3 39,-1-2 1,1 0 0,0-1 0,0-1 0,0 0 0,0-2 0,-1-1-1,1 0 1,-1-1 0,0-1 0,0-1 0,-1-1 0,21-11-1,-8 1 250,0-3-1,-1 0 1,-1-2-1,-1-1 1,-1-1-1,27-33 1,-44 47-164,-1 0 1,0 0 0,-1-1-1,0 0 1,-1 0-1,-1-1 1,1 0 0,-2 0-1,0 0 1,-1-1 0,0 0-1,-1 0 1,2-20 0,-4 32-79,-1 1 1,0 0 0,0-1 0,0 1 0,0-1 0,0 1 0,0-1 0,-1 1 0,1 0 0,0-1 0,-1 1 0,1 0 0,-1-1 0,1 1 0,-1 0 0,0-1 0,1 1 0,-2-1 0,1 1-9,0 1 0,1 0 0,-1 0 0,0 0 0,1 0 0,-1-1 0,0 1 0,1 0 1,-1 0-1,0 0 0,1 1 0,-1-1 0,0 0 0,1 0 0,-1 0 0,0 0 0,1 1 1,-1-1-1,1 0 0,-1 0 0,0 1 0,1-1 0,-1 1 0,1-1 0,-1 0 0,0 1 1,-4 4-40,-1 1 1,1-1-1,0 1 1,1-1 0,-8 13-1,-4 12 4,1 1 0,2 1 0,1 0 0,1 0 0,2 1 1,1 1-1,2 0 0,-3 60 0,9-92 38,-1 42-2,2-42 6,-1 1 0,0 0-1,1 0 1,-1-1 0,1 1 0,0-1 0,0 1 0,0 0-1,0-1 1,1 1 0,-1-1 0,3 4 0,-3-6 1,0 1 1,0-1 0,0 1-1,-1-1 1,1 1 0,0-1-1,0 0 1,0 0-1,0 1 1,0-1 0,0 0-1,0 0 1,0 0 0,0 0-1,0 0 1,0 0 0,0 0-1,0 0 1,0-1-1,0 1 1,0 0 0,-1-1-1,1 1 1,0 0 0,0-1-1,0 1 1,0-1 0,-1 1-1,1-1 1,0 0-1,0 1 1,-1-1 0,1 0-1,1-1 1,28-30 145,-24 25-119,4-6-1,0-1 0,-1 0-1,0-1 1,-1 0 0,-1 0 0,0-1 0,-1 0 0,-1 0 0,0 0 0,-2-1-1,1 1 1,0-21 0,-2 9-67,-2 0-1,0 0 1,-2 0 0,-1 0-1,-2 0 1,-11-40 0,13 57 14,-3-20-8,7 31 4,0 0 0,0 0 0,0 1 0,0-1 0,0 0 0,0 1 0,0-1 0,0 1 1,0-1-1,0 1 0,0 0 0,0-1 0,0 1 0,0 0 0,1 1 0,5 3-77,-1-1 104,1 0 0,0 0 0,0-1 1,0 1-1,0-1 0,1-1 0,-1 0 0,1 0 0,0 0 0,0-1 0,-1 0 1,1 0-1,0-1 0,0 0 0,0-1 0,0 0 0,0 0 0,-1 0 1,1-1-1,0 0 0,-1-1 0,0 0 0,1 0 0,-1 0 0,9-7 0,0-1 135,-1 0 0,0-2-1,-1 0 1,0-1 0,-1 0-1,0-1 1,-1 0 0,-1-1-1,-1 0 1,0-1 0,-1 0-1,7-20 1,8-26 545,-3-1 1,13-70-1,-31 118-664,-1 5-25,1 1 0,-1 0 1,2 0-1,-1 0 0,10-17 1,-13 27 1,0 0 1,0-1 0,0 1-1,0 0 1,0 0 0,1 0-1,-1-1 1,0 1 0,0 0-1,0 0 1,0 0 0,0-1-1,1 1 1,-1 0 0,0 0-1,0 0 1,0 0 0,1 0-1,-1 0 1,0-1 0,0 1-1,1 0 1,-1 0 0,0 0-1,0 0 1,1 0 0,-1 0-1,0 0 1,0 0 0,1 0-1,-1 0 1,0 0 0,0 0-1,0 0 1,1 0 0,-1 0-1,1 1 1,5 8-120,1 14-25,-1 17 69,-1-1 1,-2 1-1,-1 0 0,-5 42 1,-25 160-20,8-89 19,13-90 57,1-17 13,2 0 0,2 69 1,22-179 705,64-426-534,-40 190-146,-24 187 106,44-141 1,-63 251-103,0 0 1,0 0-1,0 1 1,0-1-1,0 0 1,1 0-1,0 0 1,2-3-1,-3 6-21,0-1 0,0 1 0,-1 0 0,1-1 0,0 1 0,0 0 0,0-1 0,0 1 0,0 0 0,0 0 0,0 0 0,0 0 0,0 0 0,0 0 0,0 0 0,0 0 0,0 1 0,0-1 0,-1 0 0,1 0 0,0 1 0,0-1 0,0 1 0,0-1 0,0 1 0,-1-1 0,1 1 0,1 0 0,7 5-37,0 1 0,-1-1-1,0 2 1,0-1 0,0 1 0,-1 0 0,0 0 0,9 17-1,-3-4 5,-1 1-1,16 42 0,-14-22 21,-1 1 0,10 65 1,2 93 12,12 66-6,-29-231-15,2 13-41,2 0-1,29 74 0,-72-185-13,-1 2 0,-4 1 0,-2 2-1,-55-64 1,86 112 124,0 2-1,-1-1 0,1 1 1,-1 0-1,-1 0 0,-12-7 1,13 14-43,8 0-35,-1 0 0,1 0-1,0 1 1,0-1 0,0 0 0,0 1 0,0-1 0,0 0-1,0 0 1,0 1 0,0-1 0,0 0 0,0 1 0,0-1-1,0 0 1,0 1 0,0-1 0,0 0 0,0 1 0,1-1 0,-1 0-1,0 0 1,0 1 0,0-1 0,0 0 0,1 0 0,-1 1-1,0-1 1,0 0 0,0 0 0,1 0 0,-1 1 0,0-1-1,0 0 1,1 0 0,-1 0 0,1 1 0,7 7 6,0 1 0,1-1 0,1-1 0,-1 0 0,1 0 0,15 7 1,-14-7 8,-3-3 18,1 0 0,0 0-1,0-1 1,0 0-1,0 0 1,0-1 0,1-1-1,-1 1 1,0-1 0,1-1-1,17-1 1,-9-1 51,-1-1 1,1 0 0,-1-2-1,32-12 1,-34 12 9,100-46 253,-101 44-239,-1-1-1,0 0 0,0-1 0,-1 0 1,0-1-1,11-13 0,-23 23-66,1-1 0,-1 1-1,0 0 1,0 0 0,1-1-1,-1 1 1,0 0 0,0-1-1,0 1 1,0 0-1,0-1 1,0 1 0,0 0-1,0-1 1,0 1 0,1-1-1,-1 1 1,-1 0 0,1-1-1,0 1 1,0 0 0,0-1-1,0 1 1,0 0 0,0-1-1,0 1 1,0 0-1,-1-1 1,1 1 0,0 0-1,0-1 1,0 1 0,-1 0-1,1 0 1,0-1 0,0 1-1,-1 0 1,1 0 0,0 0-1,0-1 1,-1 1-1,1 0 1,0 0 0,-1 0-1,1 0 1,0-1 0,-1 1-1,1 0 1,0 0 0,-1 0-1,1 0 1,0 0 0,-1 0-1,1 0 1,-1 0 0,1 0-1,-1 0 1,-22-2-4,10 3-42,1 0-1,0 1 0,0 1 1,0 0-1,0 0 0,0 1 1,1 1-1,0 0 1,0 0-1,0 1 0,-19 14 1,24-15 19,1-1 0,-1 1 0,1 0 0,0 0 0,0 0 0,0 1 0,1 0 0,0 0 1,0 0-1,1 0 0,-1 1 0,1 0 0,1-1 0,-1 1 0,1 0 0,0 0 0,1 0 0,0 1 0,0-1 0,0 0 1,1 12-1,2-8-1,-1 0 0,2 0 0,0 0 0,0 0 0,1 0 1,0 0-1,1-1 0,0 0 0,1 0 0,0 0 1,0-1-1,1 0 0,15 16 0,-18-21 22,1 0 0,0 0 0,0 0 0,0-1 0,0 0 0,0 0 0,0 0 0,1 0-1,0-1 1,-1 0 0,1 0 0,0 0 0,0-1 0,0 0 0,0 0 0,0-1 0,0 0 0,0 0 0,1 0 0,-1-1 0,0 1 0,0-2 0,0 1-1,-1 0 1,1-1 0,0 0 0,7-4 0,-5 2 25,1-1-1,-1 0 1,0-1 0,-1 1-1,1-1 1,-1-1-1,0 1 1,0-1 0,-1-1-1,0 1 1,-1-1-1,1 0 1,-1 0 0,-1-1-1,0 1 1,0-1-1,0 0 1,-1 0 0,-1 0-1,0-1 1,0 1-1,0-1 1,-1 1 0,-1-12-1,0 7 37,-1 0 0,0 0 0,-1 0 0,-1 0 0,0 1 0,0-1 0,-2 1-1,0 0 1,0 0 0,-1 0 0,-1 1 0,0 0 0,-1 0 0,0 0 0,-19-19 0,26 30 44,3-1-502,3 2 376,121-13 124,-120 13-105,0 0 0,1 0 0,-1 1 0,0-1 0,0 2 0,0-1 0,0 1 0,0-1 0,-1 2 0,1-1 0,0 1 0,-1 0 0,0 0-1,1 0 1,-1 1 0,-1-1 0,1 1 0,0 1 0,-1-1 0,0 1 0,0-1 0,0 1 0,-1 0 0,0 0 0,4 7 0,1 5-15,0 0 0,-1 0 0,-1 1 1,-1 0-1,0 1 0,4 35 0,-5-19 50,-1 0 0,-2 0 0,-1 1 0,-9 58 0,12-117 328,-2 0 0,0 0 0,-4-31-1,0-22-219,20-137-41,-17 213-107,0 0 0,0 0 0,0 0 0,0 0 0,0 0 1,0 1-1,0-1 0,1 0 0,-1 0 0,0 0 0,0 0 0,0 0 0,0 0 0,0 0 0,0 0 1,1 0-1,-1 0 0,0 0 0,0 0 0,0 0 0,0 0 0,0 0 0,0 0 0,1 0 0,-1 0 1,0 0-1,0 0 0,0 0 0,0 0 0,0 0 0,1 0 0,-1 0 0,0 0 0,0 0 1,0 0-1,0 0 0,0-1 0,0 1 0,0 0 0,0 0 0,1 0 0,-1 0 0,0 0 0,0 0 1,0 0-1,0 0 0,0-1 0,0 1 0,0 0 0,0 0 0,0 0 0,0 0 0,0 0 0,0-1 1,0 1-1,0 0 0,0 0 0,0 0 0,0 0 0,0 0 0,0 0 0,0-1 0,0 1 0,0 0 1,6 10-161,-5-9 141,14 37-217,0 0 1,-3 1 0,14 70-1,0 1-200,-19-89 431,-4-21 331,-1-5-116,2-12 49,-4 13-169,29-179 994,2-12-1022,-31 194-58,1-7-2,1 1 0,0-1 1,0 1-1,1-1 0,0 1 1,7-13-1,-9 19-2,-1 1-1,1-1 1,0 1 0,0-1-1,-1 1 1,1-1 0,0 1-1,0 0 1,0-1 0,-1 1-1,1 0 1,0-1 0,0 1-1,0 0 1,0 0-1,0 0 1,-1 0 0,1 0-1,0 0 1,0 0 0,0 0-1,0 0 1,0 1 0,0-1-1,-1 0 1,1 1 0,0-1-1,0 0 1,0 1 0,-1-1-1,1 1 1,0-1 0,-1 1-1,1-1 1,1 2 0,24 24-121,-24-24 111,87 116-141,-57-73 526,53 59 0,-1-25-59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0:45.4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9935 475 4306,'-41'-131'3270,"36"118"-3050,-1 0 0,0 1 0,0 0-1,-1 0 1,-1 0 0,0 1 0,-10-11 0,12 18-174,1 0 0,-1 0 0,0 1 0,0 0 1,-1 0-1,1 0 0,0 1 0,-1 0 0,0 0 0,1 0 0,-9 0 1,-5-2 29,-53-10 109,-100-6 1,19 4-152,-56-16-15,-119-16-1,273 41-13,-313-35 6,-4 23-27,-540 58 4,358-9 35,-254-10 136,435-13 5,-250 32 28,-269 90-141,400-37-3,-424 66 424,425-45-386,10 32-57,-18 23 226,14 33 117,455-186-360,2 3 0,0 0 0,1 2 0,1 0 0,0 2 0,2 1 0,-39 47 0,48-52-12,-13 17 1,1 0 0,-25 43-1,43-62 9,2 0-1,-1 1 1,2-1-1,0 2 1,2-1-1,0 1 1,0 0-1,2 0 1,0 0-1,0 24 1,3-17-7,1 0 0,2 0 0,1 0 0,0 0 0,2-1 0,1 0 0,1 0 0,1-1 0,23 44 0,-10-30 0,1-2 0,2-1 0,2 0 0,1-2 0,34 31 0,0-7 16,96 69 0,-114-95-7,2-2 0,1-2 0,65 26 0,277 85 55,-307-109-55,111 27 6,-74-22-2,223 61 8,-1-1-9,-277-74-7,459 119 32,-306-96 14,2-10 1,347 7-1,-398-37-17,172-1 40,-212-5-49,419-19 87,-3-34 1,39-56 48,-465 86-114,205-50 107,92-40 70,195-52-22,-160 30-122,-40-27 7,-11-31 1,-206 99-44,192-103 66,-172 73-52,-93 54-24,323-203 110,-404 251-117,-1-2 0,-2-1 0,0-2 0,-2-1 0,59-74 0,-65 68 78,45-83 1,-65 103-65,0 0 0,-1 0 0,-1-1 1,-1 0-1,0 0 0,-1 0 0,1-33 0,-4 26 0,-1 0 1,-2 1-1,0-1 0,-2 0 1,-1 1-1,-9-30 0,7 35-30,-1 0-1,0 1 1,-2 1 0,0 0-1,-1 0 1,-1 1-1,0 0 1,-17-17-1,5 10-20,0 1 1,-2 1-1,-1 1 0,0 2 0,-1 0 0,-1 2 1,-57-24-1,48 27-22,-2 1 0,0 1 0,0 3 0,-1 1 0,0 2 0,-43 0 0,-70 3-638,-188 20 0,-410 77-7854,521-62 2773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1:42.1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1 355 32,'7'0'505,"1"1"0,14 3 0,-16-3-105,-1 0 0,1 0 0,0 0-1,0-1 1,0 0 0,9 0 0,89-14 918,170-17 327,48-7-708,-230 25-743,110-19 349,285-44 777,5 38-837,-339 32-417,-1-6-1,-1-7 0,149-38 1,-280 51-52,-2 1 2,1 1 0,-1 1-1,0 0 1,21 0 0,-33 3-8,1 0 0,-1 0 0,11-3 0,-2 4 8,-15-1-15,-3-1-2,3 1-1,-1 0 0,1 0 0,-1 0 0,1 0 0,0 0 0,-1 0 0,1 0 0,-1 0 0,1 0 0,-1 0 0,1 0 0,-1 0 0,1 0 0,0 0 0,-1 0 0,1 1 0,-1-1 0,1 0 0,0 0 0,-1 0 0,1 1 0,0-1 0,-1 0 0,1 0 0,0 1 0,-1-1 0,-5 12-101,5-11 34,1 0 1,0 0 0,0 0-1,0-1 1,-1 1-1,1 0 1,0-1 0,-1 1-1,1 0 1,-1 0-1,1-1 1,-1 1 0,1-1-1,-1 1 1,1 0-1,-1-1 1,0 1-1,1-1 1,-1 0 0,0 1-1,1-1 1,-1 1-1,0-1 1,-1 1 0,-7 1-1515,-3 0-1909,7-6-755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1:46.2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463 37 704,'15'-11'1596,"-2"2"-135,-13 9-1366,1-1 0,-1 1 0,0 0 0,0-1 0,1 1 0,-1-1 0,0 1 0,0 0 0,1-1 0,-1 1 0,0-1-1,0 1 1,0-1 0,0 1 0,0-1 0,0 1 0,0-1 0,0 1 0,0-1 0,0 1 0,0-1 0,0 1 0,0-1 0,0 1 0,0-1 0,0 0-60,0 1-1,0 0 1,-1 0 0,1-1 0,0 1 0,0 0 0,0 0 0,0 0 0,0-1 0,0 1 0,0 0 0,-1 0 0,1 0 0,0 0 0,0-1 0,0 1 0,-1 0 0,1 0 0,0 0 0,0 0 0,0 0 0,-1-1 0,1 1 0,0 0 0,0 0 0,0 0 0,-1 0 0,1 0 0,0 0 0,0 0 0,-1 0 0,1 0 0,0 0 0,0 0 0,-1 0 0,1 0 0,0 0 0,0 0 0,-1 1 0,-10 5 872,2-1-628,0-4-161,1 0-1,0 0 1,0-1 0,-1 0 0,1-1 0,-11-1 0,-9-1 119,6 2-63,3-1 81,-35 2 0,49 0-248,1 1 1,-1 0 0,0-1-1,1 2 1,-1-1 0,1 0 0,-1 1-1,1 0 1,0 0 0,0 0-1,0 0 1,-7 6 0,10-7-13,0 1-1,-1-1 1,1 1 0,0-1 0,0 1-1,0-1 1,0 1 0,1 0 0,-1 0-1,0-1 1,1 1 0,-1 0 0,1 0-1,0 0 1,-1-1 0,1 1 0,0 0-1,0 0 1,0 0 0,1 0 0,-1 0 0,0 0-1,1-1 1,-1 1 0,1 0 0,-1 0-1,1-1 1,1 3 0,1 2-15,0 0 1,1 0 0,-1 0-1,1-1 1,0 0-1,8 7 1,1 0 98,1-1 0,0-1 0,1 0 0,0-1 0,18 8 1,-17-9 10,1 1 1,-1 1 0,-1 0-1,23 20 1,-33-25-88,1 0 0,-2 1 0,1 0 0,-1 0 0,1 1 0,-2-1-1,1 1 1,-1 0 0,0-1 0,0 2 0,2 12 0,0 6 37,-3-19-21,-1 1 0,0-1 0,0 1 0,0-1 0,-1 1 0,0 0 0,-2 8 0,2-13-3,-1 1 0,0-1 1,0 1-1,0-1 0,0 0 0,0 0 0,-1 1 1,0-1-1,1 0 0,-5 5 0,4-6-7,-1 0 1,1 0-1,-1 0 0,1 0 1,-1-1-1,0 1 0,0-1 0,0 0 1,1 0-1,-1 0 0,0 0 0,-6 1 1,-41 4-309,1-2 0,-90-3 0,94-2-173,-30-4-1442,64 3 1032,0 1-1,1-2 1,-1 0 0,-16-6 0,12-1-3251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1:29.0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480 762 6707,'-36'-9'2642,"31"7"-2438,-1 1 1,0-1 0,0 1 0,0 0 0,0 0-1,0 1 1,0 0 0,-9 0 0,2 3-307,0 0 1,0 1-1,1 1 1,-1 0-1,1 0 1,0 1-1,1 1 1,-18 12-1,-7 8-249,-37 38 0,52-45 262,20-19 86,-20 19-104,-38 43 0,54-57 92,1 1 0,-1 0-1,1-1 1,0 2 0,1-1 0,0 0 0,0 1 0,0-1 0,1 1 0,0 0 0,0 0 0,0 8-1,2-9 0,0 0 0,0 0-1,1 0 1,0 0-1,0 0 1,0-1-1,1 1 1,0 0 0,0 0-1,4 7 1,-4-10 25,1 0 0,-1-1 0,1 1 1,0-1-1,0 1 0,0-1 0,0 0 0,0 0 1,1-1-1,0 1 0,-1-1 0,1 1 1,0-1-1,0 0 0,0-1 0,8 3 0,-5-2 57,1 0-1,-1-1 0,1-1 1,-1 1-1,1-1 0,-1 0 1,1-1-1,-1 0 0,1 0 1,-1 0-1,1-1 0,-1-1 1,0 1-1,0-1 0,8-4 1,6-5 367,0 0 1,-1-2 0,27-24-1,-34 27-240,0-2 0,-2 1-1,1-2 1,-2 0 0,1 0-1,-2-1 1,0 0 0,8-20-1,-8 14-86,-1 1 0,-1-1 0,-2-1 0,0 1 0,-1-1 0,2-25 0,-4 15-22,-2 0 0,0 0 0,-2-1 0,-2 2 0,-8-36 0,-57-153 465,39 133-88,-29-135-1,56 204-134,-1-34-1,4 52-322,0 0 0,0 0 0,0 1 0,0-1 0,0 0 0,0 0 0,0 0 0,0 0 0,0 0 0,0 0 0,0 0 0,0 0 0,0 0 0,0 0 0,0 0 0,0 1-1,0-1 1,0 0 0,0 0 0,0 0 0,0 0 0,0 0 0,0 0 0,0 0 0,1 0 0,-1 0 0,0 0 0,0 0 0,0 0 0,0 0 0,0 0 0,0 0 0,0 0-1,0 0 1,0 0 0,0 0 0,0 0 0,1 0 0,-1 0 0,0 0 0,0 0 0,0 0 0,0 0 0,0 0 0,0 0 0,0 0 0,0 0 0,0 0 0,0 0 0,0 0 0,1 0-1,-1 0 1,0 0 0,0 0 0,0 0 0,0 0 0,0 0 0,0 0 0,0 0 0,0 0 0,0 0 0,0 0 0,0 0 0,0 0 0,0-1 0,0 1 0,0 0 0,0 0 0,0 0 0,6 7-9,5 13-55,0 1 0,-2 0 0,0 1 0,6 23 1,18 95-65,-31-132 121,53 282-49,29 131 104,-80-405-77,24 80 125,-24-86-160,0 0 1,1 0-1,0-1 1,0 0-1,1 0 1,0 0-1,10 9 1,-14-16-146,0 0 0,0 0 0,1 0 0,-1-1 0,1 1 0,-1-1 0,1 1 0,0-1 0,-1 0 0,1 0 0,0-1 0,0 1 0,0 0 0,0-1 0,3 0 0,-2 1-449,0-2 0,0 1 0,0 0 0,0-1-1,-1 0 1,1 1 0,5-3 0,15-9-7093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1:30.1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301 722 9893,'0'-21'4176,"0"20"-4048,0 0 0,0 1 1,0-1-1,0 0 0,0 0 0,0 1 0,-1-1 1,1 0-1,0 1 0,-1-1 0,1 0 0,0 1 1,-1-1-1,1 1 0,-1-1 0,1 0 1,-1 1-1,1-1 0,-1 1 0,1-1 0,-1 1 1,1 0-1,-1-1 0,0 1 0,1-1 0,-2 1 1,1 0-256,-1 0 1,1 1 0,0-1 0,-1 0 0,1 1-1,0-1 1,-1 1 0,1 0 0,0-1 0,-1 1-1,1 0 1,-2 2 0,0-1-144,-97 73-3323,79-60 3278,-1 1 0,-28 30 0,42-38 340,1 0-1,0 0 0,1 1 1,0-1-1,0 1 0,1 1 0,0-1 1,1 1-1,-4 13 0,4-13 118,2 1 0,0 0 0,0-1-1,1 1 1,0 12 0,1-20-56,0 1 0,0 0 0,1 0 0,0-1 0,0 1 0,0 0 0,0-1 0,1 1 0,-1-1 0,1 1 0,0-1 0,0 0 0,0 0 0,1 0 0,-1 0 0,0 0 0,6 4 0,-7-6-68,1 0 1,0 0-1,-1 0 1,1 0 0,0 0-1,-1-1 1,1 1-1,0-1 1,0 1 0,0-1-1,-1 0 1,1 0-1,0 0 1,0 0-1,0 0 1,0 0 0,0 0-1,-1 0 1,1-1-1,0 1 1,0-1 0,-1 1-1,1-1 1,0 0-1,0 0 1,-1 0 0,1 0-1,1-1 1,5-4 38,0 1 0,-1-1 0,0-1 0,8-8 0,-9 7-15,0 0 1,-1 0-1,1 0 0,-2-1 0,1 0 1,-1 0-1,0 0 0,3-13 0,-3 7 46,-1-1-1,0 0 0,-1 1 0,0-23 0,-2 26-31,1 7-20,-1 1-1,0-1 1,0 1 0,-1-1-1,-1-7 1,2 11-34,0 1-1,0 0 1,0 0 0,-1-1 0,1 1 0,0 0 0,0 0-1,0 0 1,-1-1 0,1 1 0,0 0 0,0 0-1,-1 0 1,1 0 0,0 0 0,0-1 0,-1 1 0,1 0-1,0 0 1,0 0 0,-1 0 0,1 0 0,0 0-1,-1 0 1,1 0 0,0 0 0,0 0 0,-1 0 0,1 0-1,0 0 1,-1 0 0,1 0 0,0 1 0,0-1-1,-1 0 1,1 0 0,0 0 0,0 0 0,-1 0 0,1 1-1,0-1 1,0 0 0,0 0 0,-1 0 0,1 1-1,0-1 1,0 0 0,-1 1 0,-9 10-24,8-5 4,0 0 1,-1 0-1,2 0 1,-1 0-1,1 0 1,0 0-1,0 0 1,0 12-1,2-5-16,-1 1-1,2-1 0,3 14 0,-5-23 36,1-1 0,-1 0 0,1 0 0,0 0-1,0 0 1,1 0 0,-1 0 0,1 0 0,-1 0 0,1-1-1,0 1 1,0-1 0,0 1 0,0-1 0,0 0-1,1 1 1,-1-1 0,1 0 0,0-1 0,-1 1 0,1 0-1,0-1 1,0 0 0,0 1 0,0-1 0,0 0-1,0-1 1,0 1 0,1 0 0,-1-1 0,0 0-1,0 0 1,0 0 0,1 0 0,4-1 0,0-1 31,0 1 0,0-2 0,0 1 0,0-1 0,-1 0 0,1-1 0,-1 0 0,0 0 0,0-1 1,0 1-1,9-10 0,1-2 181,0-1 0,24-33 0,-25 27 58,-2-1-1,0 0 1,-1 0-1,15-43 1,-21 43-101,0 0 0,-2 0-1,0 0 1,-2 0 0,1-31 0,-10-124 199,0 42-298,4 65-73,2-48-57,0 116 57,0 1 0,1-1 1,-1 1-1,1-1 0,0 1 1,0-1-1,0 1 0,0-1 1,1 1-1,2-5 0,-4 8 2,0 0 0,0-1 0,0 1 0,1 0 0,-1 0 0,0 0 0,0 0 0,1 0 0,-1 0 0,0-1 0,0 1 0,0 0 0,1 0 0,-1 0 0,0 0 0,0 0 0,1 0 0,-1 0 0,0 0 0,1 0 0,-1 0 0,0 0 0,0 0 0,0 0 0,1 0 0,-1 0 0,0 1 0,0-1 0,1 0 0,-1 0 0,0 0-1,0 0 1,1 0 0,-1 1 0,0-1 0,0 0 0,0 0 0,8 8-12,-8-8 12,4 7-12,0 0 1,0 0-1,0 0 1,-1 0-1,5 15 1,7 41-56,-13-52 59,7 44-16,-3 1 1,-2 88 0,-4-123 26,-14 237-119,2-105-214,9-119 248,0 80-188,4-110 266,-1-2 12,0 0-1,0 0 0,1 1 0,-1-1 0,-1 0 0,1 0 0,0 1 0,0-1 0,-1 0 0,1 0 0,-1 0 0,-1 3 0,2-5-1,0 0 0,0 0 0,0 0-1,0 0 1,-1 0 0,1 1 0,0-1-1,0 0 1,0 0 0,0 0 0,-1 0-1,1 0 1,0 0 0,0 0 0,0 0-1,0 0 1,-1 0 0,1 0 0,0 0-1,0 0 1,0 0 0,0 0 0,-1 0-1,1 0 1,0 0 0,0 0 0,0 0-1,-1 0 1,1 0 0,0 0 0,0 0-1,0 0 1,0 0 0,0-1 0,-1 1-1,1 0 1,0 0 0,0 0 0,0 0 0,0 0-1,0 0 1,0-1 0,-1 1 0,1 0-1,0 0 1,0 0 0,0 0 0,0-1-1,0 1 1,0 0 0,-2-34 271,-1-6-346,2-1 1,2 1-1,10-64 0,-7 74-13,-3 15 9,1-1 0,1 0 0,1 1 0,0 0-1,8-20 1,-10 32 55,-1 0 1,1-1-1,0 1 0,-1 0 0,1 0 0,1 0 0,-1 0 0,0 1 0,1-1 0,0 0 0,-1 1 0,1 0 1,0 0-1,0 0 0,0 0 0,1 0 0,-1 0 0,0 1 0,1 0 0,-1-1 0,1 1 0,-1 1 0,1-1 1,-1 0-1,1 1 0,0 0 0,-1 0 0,6 0 0,2 2-3,1 1-1,-1 0 1,0 1 0,0 0-1,0 0 1,-1 1 0,0 1-1,11 6 1,-9-4 24,1-1 0,0 0 1,0-2-1,23 8 0,-22-9 23,1-2-1,0 0 1,0-1-1,0 0 1,0-1 0,0-1-1,20-3 1,-28 3 2,0-1 0,0 0 0,0 0 0,-1-1 0,1 0 0,0 0 0,8-6 0,-11 6-3,0 0 0,0 0-1,-1-1 1,0 1 0,1-1 0,-1 1 0,0-1 0,-1 0 0,1 0 0,-1 0 0,0-1-1,2-5 1,0 1 27,-2 1 0,1-1 0,-1 0 0,0 0-1,0-17 1,-2 22-35,0-1 0,-1 0-1,1 1 1,-1-1 0,0 0-1,-1 1 1,1 0 0,-1-1-1,1 1 1,-1 0 0,-1 0-1,1 0 1,-4-6 0,3 7-20,0-1 0,1 1 0,-1-1 0,-1 1 0,1 0 0,0 0 0,-1 0 0,1 1 0,-1-1 0,0 1 0,0 0 0,0 0 0,0 0 0,0 0 0,-1 1 0,1 0 0,0 0 0,-1 0 0,1 0 0,-1 1 0,1 0 0,-1 0 0,1 0 0,-1 0 0,1 1 0,-6 0 0,4 1-15,0 0-1,0 0 0,0 1 1,1-1-1,-1 1 0,1 0 0,-1 1 1,1-1-1,0 1 0,-4 5 0,-5 4-71,-23 29 0,31-34 64,-1-1 0,1 0 1,0 1 0,1 0 0,-1 0-1,2 1 1,-1-1 0,1 1-1,-4 14 1,3 0-14,1-1 0,2 1 0,0 1 0,1-1 0,4 31-1,-3-49 39,1 0-1,-1-1 0,1 1 0,0-1 1,1 1-1,-1-1 0,1 1 0,0-1 0,0 0 1,0 0-1,0 0 0,1 0 0,0 0 1,0-1-1,0 1 0,5 4 0,-4-5 8,0-1 0,-1 1 0,1-1 0,0 0 0,0-1 0,0 1 0,1-1 0,-1 0 0,0 0 0,0 0 0,1 0 0,-1-1 0,1 0 0,-1 0 0,0 0 0,1 0 0,5-2 0,-4 1 9,-1-1 0,0 1 0,0-1 0,1-1-1,-2 1 1,1-1 0,0 0 0,0 0 0,-1 0 0,0-1 0,0 1 0,5-6 0,7-9 83,21-30 0,-24 30-40,11-9 39,-18 21-68,-1 0 0,0 0-1,0 0 1,0-1 0,6-14-1,-1-4 61,-2-1-1,-1 0 0,6-45 1,-8 39-67,18-59 0,-22 87-31,0 1 0,1-1 0,-1 1 0,1-1 0,4-4 0,-6 7 6,0 1-1,1-1 1,-1 1-1,1-1 1,-1 1-1,1-1 1,-1 1-1,1-1 1,-1 1 0,1 0-1,0-1 1,-1 1-1,1 0 1,0-1-1,-1 1 1,1 0-1,0 0 1,-1 0-1,1-1 1,0 1-1,-1 0 1,1 0-1,0 0 1,-1 0-1,1 0 1,0 0-1,-1 1 1,1-1-1,0 0 1,0 0-1,-1 0 1,1 1-1,-1-1 1,1 0-1,0 1 1,-1-1 0,1 0-1,0 2 1,2 0-6,-1 0 1,1 1 0,-1 0 0,0 0 0,0-1 0,0 1 0,0 1 0,-1-1 0,3 6-1,10 37-37,-10-32 32,12 56-28,10 106 0,-12-66-557,-12-98 366,5 29-573,-6-37 543,0-1 0,0 0 0,0 0 0,0 0-1,1 0 1,-1 0 0,1-1 0,0 1-1,4 4 1,-6-6 105,0-1 0,0 0 0,1 1 0,-1-1 0,0 0 0,0 1 0,1-1 0,-1 0 0,0 1 0,1-1 0,-1 0 0,1 0 0,-1 1 0,0-1 0,1 0 0,-1 0 0,1 0 0,-1 0 0,1 0 0,-1 1 0,1-1 0,-1 0 0,0 0 0,1 0 0,-1 0 0,1 0 0,-1 0-1,1-1 1,-1 1 0,1 0 0,-1 0 0,0 0 0,1 0 0,-1 0 0,1-1 0,-1 1 0,1 0 0,-1 0 0,0-1 0,1 1 0,-1 0 0,0-1 0,1 1 0,-1 0 0,0-1 0,0 1 0,1 0 0,-1-1 0,0 1 0,0-1 0,0 1 0,1 0 0,-1-1 0,0 1 0,0-1 0,1-16-5178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1:30.5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71 1 8548,'-35'29'3009,"14"1"-1696,6-5 944,15-2-1553,5-6-512,25-10-384,14-7-528,21-10-1601,23-14 1072,16-14-1696,15-17-5651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3:09.3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2111 2281 5122,'2'1'301,"-1"-1"0,1 1 0,-1 0 0,0 0 0,1 0-1,-1 0 1,0 0 0,0 0 0,0 0 0,0 0 0,0 0-1,0 0 1,0 1 0,1 1 0,-1 0-186,1-1 0,-1 1 1,-1 0-1,1 0 0,0-1 0,-1 1 1,1 4-1,-1 3-293,0 1 1,-1-1-1,-3 15 0,3-21 419,-1 5-241,0 0 0,-1 0-1,-1 0 1,1 0 0,-2-1 0,1 1-1,-1-1 1,0-1 0,-1 1-1,-11 13 1,-1-3 1,0-1 0,-40 29 0,21-23 13,0-1-1,-1-1 0,-1-2 1,-1-2-1,-1-2 0,-75 18 1,28-15 107,-1-4 0,-116 3-1,17-10 693,-245-24-1,394 13-722,1-2 0,-1-1-1,-48-16 1,66 15-87,0 0-1,1-2 1,0 0-1,0-1 1,1-1-1,0-1 1,-22-20-1,16 10-11,1-2-1,1-1 1,0 0-1,3-2 1,-33-56-1,40 60 67,2-1-1,0 0 0,2 0 1,1-1-1,1 0 1,1 0-1,1-1 1,-1-32-1,4 17 97,3-1 1,1 1-1,2 0 1,2 0-1,17-64 1,-12 73-90,0 1 0,2 0 1,1 0-1,2 2 0,1 0 1,2 0-1,28-35 0,152-161 232,-151 177-207,2 3 0,79-56 0,64-11 48,-102 64-95,282-130-36,-341 165-9,343-167 83,-366 176-62,0 0 0,-1 0 0,1-1 0,10-10 0,-17 15-14,-1-1-1,1 1 0,-1-1 0,0 0 0,1 1 1,-1-1-1,0 0 0,0 0 0,-1 0 0,1 1 0,0-1 1,1-4-1,-2 5-6,0 0 0,-1 0 1,1-1-1,0 1 0,0 0 0,0 0 1,-1 0-1,1 0 0,0 0 1,-1 0-1,1 0 0,-1 0 0,1 0 1,-1 0-1,0 0 0,1 0 0,-1 0 1,0 0-1,0 1 0,0-1 1,0 0-1,1 0 0,-1 1 0,-2-2 1,-11-5-274,0 0 1,0 2 0,0-1-1,-1 2 1,0 0 0,-26-4-1,-15-4-976,24 4-108,0-2 0,-48-21 0,71 27 1088,0-1 0,0 0 1,1-1-1,0 1 0,0-2 0,0 1 1,0-1-1,1 0 0,0-1 1,1 1-1,0-1 0,0-1 1,-5-9-1,4 3 155,0-1-1,1-1 1,-7-30 0,11 37 355,0 0 0,1 0 0,0 0 0,1-1 0,0 1 0,0 0 0,4-19 0,-3 28-195,-1 0-1,1 1 0,-1-1 0,1 0 0,-1 1 1,1-1-1,-1 1 0,1-1 0,0 1 1,-1-1-1,1 1 0,0-1 0,-1 1 1,1 0-1,0-1 0,0 1 0,-1 0 0,1 0 1,0-1-1,0 1 0,0 0 0,-1 0 1,1 0-1,0 0 0,0 0 0,0 0 1,0 0-1,-1 0 0,1 1 0,0-1 0,1 0 1,31 8 403,-27-6-366,32 8 203,117 30 509,-112-31-620,74 6 1,85-9-20,5 1-61,-201-6-90,14-1 3,-1 2 0,-1 0-1,1 1 1,27 8 0,-42-9-6,0-1 1,0 1 0,0 0 0,0 0-1,0 0 1,0 0 0,0 1 0,-1 0-1,1-1 1,-1 1 0,0 0-1,0 1 1,0-1 0,0 1 0,-1-1-1,1 1 1,-1 0 0,0 0 0,0 0-1,0 0 1,-1 0 0,1 0-1,-1 1 1,1 7 0,-1 0 6,0 1 1,-1 0-1,0-1 1,-1 1 0,0-1-1,-1 1 1,-1-1-1,0 1 1,-1-1-1,0 0 1,-9 17-1,-3 2 30,-2-1 0,-42 53 1,33-50-26,-1-1 1,-1-1 0,-1-2 0,-2-1-1,-1-1 1,-1-2 0,-1-1 0,-1-2-1,-72 31 1,87-45 25,0-1-1,-1-1 1,1-1-1,-2-1 1,1-1 0,-43 0-1,59-3-16,1-1 0,0 0 0,-1 0-1,1-1 1,0 1 0,0-1 0,0 0 0,0 0 0,0-1-1,0 0 1,0 0 0,1 0 0,0 0 0,-1 0 0,1-1-1,-6-7 1,-3-5 55,0-1-1,-21-36 0,32 49-66,-14-25-136,1-1-1,2 0 0,1-1 1,1 0-1,2-1 0,1 0 0,2-1 1,-4-50-1,7 20-1468,3 1-1,3-1 1,18-102 0,0 49-1239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3:34.1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82 1119 5058,'-72'2'3035,"63"-2"-2823,17 0-185,1-1 0,-1-1 1,11-2-1,17-4 176,461-88 1326,-141 3-931,154-34-14,18-5 48,-246 56-279,534-143 1102,5 18-40,-123 64-929,-615 125-901,1 4 1,158 4-1,-194 8-1126,-45-3 1336,1-1 0,-1 1 0,0 0 0,1 0 0,-1 0 0,1 1 0,-1-1 0,0 1 0,4 2 0,-6-3-6,-1 0 0,1 0 0,0-1-1,-1 1 1,1 0 0,0 0 0,-1 0-1,1 0 1,-1 0 0,1 0 0,-1 0-1,0 0 1,0 0 0,1 0 0,-1 0 0,0 2-1,1 13-7031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3:47.6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4178,'50'136'3271,"22"69"-2591,-41-110-488,54 134 115,-32-57-156,-34-104-107,27 120 68,-25-100-70,6 41 43,15 177 0,-15 135 46,-23-357-111,1 59 4,24 282 50,22-121 507,-6-38 676,-38-220-1164,2-1-1,2 0 0,2-1 0,1 0 1,3-1-1,41 77 0,-29-71-74,2-1-1,2-1 1,2-2 0,79 77-1,-83-94-21,35 25-1,-52-44 8,0 0 0,0-1 0,1 0-1,0-1 1,26 8 0,32 1 53,145 15-1,-172-26-38,218 23 598,629 79 574,732 40-1011,-765-103 345,-391-17-405,-303-22-97,170 1-10,-270-7-8,484-19 23,-315 6-10,342 22 0,251 40 21,-358-40-45,-217-1-1251,-246-7 919,0 1 0,0 0-1,-1 0 1,1 1 0,0 0-1,0 0 1,-1 0 0,10 6-1,-15-8 137,0 1 0,0-1 0,0 1-1,0-1 1,0 1 0,0-1 0,-1 1-1,1 0 1,0 0 0,0-1 0,-1 1-1,1 0 1,0 0 0,-1 0 0,1 0-1,-1 0 1,0-1 0,1 1 0,-1 0-1,0 0 1,1 0 0,-1 0 0,0 0-1,0 2 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3:31.2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2 6899,'-6'0'650,"-16"-2"1912,21 2-2524,1 0-1,-1 0 1,1 0-1,-1 0 1,1 0-1,0 0 1,-1 1-1,1-1 1,-1 0-1,1 0 1,-1 0-1,1 0 1,-1 1-1,1-1 1,0 0-1,-1 0 1,1 1-1,-1-1 1,1 0-1,0 1 1,-1-1-1,1 1 1,0-1-1,0 0 1,-1 1-1,1-1 1,0 1-1,0-1 1,0 1-1,-1-1 1,1 0-1,0 1 1,0-1-1,0 1 1,0 0-1,1 15-21,2 0 1,-1 0-1,2 0 0,0-1 0,7 18 0,-1-3-30,43 156-18,32 213 0,-34-71 50,29 161 586,-54-348-95,22 116 998,-40-225-1304,0 0-1,2 0 0,17 35 0,-26-64-252,1 1 0,0-1 0,0 1 0,0-1 0,1 0 0,-1 0 0,1 0 1,0 0-1,3 2 0,-6-4-33,1-1 1,0 1 0,0-1 0,-1 1-1,1-1 1,0 0 0,0 1 0,0-1-1,0 0 1,-1 0 0,1 0-1,0 1 1,0-1 0,0 0 0,0 0-1,0 0 1,-1-1 0,3 1-1,-2-1-64,1 1-1,-1-1 1,0 0-1,1 0 0,-1 0 1,0 1-1,0-1 1,0-1-1,0 1 0,0 0 1,0 0-1,0 0 0,0 0 1,1-3-1,14-27-3261,0-13-3832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3:31.9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1 405 9060,'-1'-4'240,"1"0"1,0 0-1,0 0 0,1 0 1,-1 1-1,1-1 0,0 0 1,0 0-1,0 0 0,0 1 1,0-1-1,1 1 0,0-1 1,0 1-1,0 0 0,0-1 1,0 1-1,1 0 0,0 0 1,-1 1-1,1-1 0,0 1 1,5-4-1,38-23-173,1 3-1,68-28 0,-52 26-59,43-18 17,214-59 0,-281 95-17,70-9 1,-90 17-14,0 1 0,0 1 1,0 1-1,0 0 1,32 8-1,-42-7-2,0 1 1,0 0 0,0 1-1,-1 0 1,0 0-1,0 1 1,0 0 0,0 0-1,-1 1 1,0 0-1,0 0 1,10 12 0,-8-7 1,-1 0 0,-1 1 1,0 0-1,-1 0 0,0 0 1,-1 1-1,7 24 1,12 47 49,45 194 56,-30-92-87,-24-130-5,29 70 0,91 169 45,-95-222-24,92 128 1,27-5 28,0-1 2,-114-134-14,48 85 1,-86-134-33,-1 1 1,7 18 0,-11-25 19,0 0 1,-1 0 0,0 0 0,0 0 0,0 0 0,-1 0 0,-1 12 0,1-16-12,0 0 0,-1-1 0,1 1 0,-1 0 0,1-1 0,-1 1 0,0 0 1,1-1-1,-1 1 0,0-1 0,0 1 0,0-1 0,-1 0 0,1 1 0,-2 1 1,0-1 20,0 1 1,-1-1-1,1 0 1,-1 0 0,1 0-1,-7 1 1,-1 1 73,-1-1 0,1-1 1,-24 3-1,-45-3 102,-113-12 0,36-3-290,-230-15 273,0 27-1454,376 2 1001,-12 0-924,-28 5 1,45-5 336,0 0 0,0 1 0,0 0 0,1 0 0,-1 0 0,0 1-1,1 0 1,-1 0 0,-7 6 0,1 3-4413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3:33.6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359 358 7395,'8'-21'2229,"-2"1"0,7-38-1,-9 36-1493,0-24 0,-4 43-747,0-1 0,0 1 0,0 0-1,0-1 1,0 1 0,-1 0 0,1 0 0,-1-1 0,0 1-1,0 0 1,0 0 0,-1 0 0,1 0 0,-1 0-1,1 0 1,-1 0 0,0 1 0,0-1 0,0 1 0,-1-1-1,1 1 1,-1 0 0,1 0 0,-1 0 0,0 0 0,1 0-1,-1 0 1,0 1 0,0-1 0,0 1 0,0 0-1,-1 0 1,1 0 0,0 1 0,0-1 0,-1 1 0,1 0-1,-4 0 1,-10-1-113,-1 2 0,1 0 0,0 1-1,0 1 1,-25 7 0,15-2 62,1 2 1,-41 21-1,61-28 65,1 0 0,0 0 0,0 0-1,0 1 1,0-1 0,1 1 0,0 0 0,-1 1-1,1-1 1,1 1 0,-4 5 0,5-8 7,1 1 1,0 0-1,0-1 0,0 1 1,0 0-1,1 0 0,-1 0 0,1 0 1,0 0-1,0-1 0,0 1 1,0 0-1,0 0 0,0 0 1,1 0-1,0 0 0,-1 0 1,1 0-1,0-1 0,0 1 1,1 0-1,-1-1 0,4 6 1,0-1 56,0 0 0,1 0 0,0-1 0,0 0 1,0 0-1,1 0 0,10 6 0,58 31 320,-20-12-213,32 28-50,-76-52-119,-1 2 0,-1-1 0,0 1 1,0 1-1,-1 0 0,8 11 0,-11-13-5,-1 1 0,0-1-1,-1 1 1,0 0 0,0 0 0,-1 0-1,-1 0 1,1 0 0,-1 0 0,0 15-1,-1-19 5,0-1-1,-1 1 0,1 0 0,-1-1 0,0 1 0,0 0 0,0-1 0,-1 1 0,1-1 0,-1 1 0,0-1 0,-1 0 0,1 0 1,-1 0-1,0 0 0,1 0 0,-2-1 0,1 1 0,0-1 0,-1 0 0,-7 5 0,8-6 5,0-1-1,-1 0 0,1 0 1,-1 0-1,0 0 1,1-1-1,-1 1 0,1-1 1,-1 0-1,0 0 1,1-1-1,-1 1 1,1-1-1,-1 1 0,0-1 1,1 0-1,0 0 1,-1-1-1,1 1 0,0-1 1,-5-2-1,-4-4 15,0 0 0,0 0 0,-20-19-1,31 26-20,0 0 0,1 0 0,-1 1 0,0-1 0,0 0 0,1 0 0,-1 0-1,0 0 1,1 0 0,-1 0 0,1 0 0,-1 0 0,1 0 0,-1-1 0,1 1-2,0 1 0,0 0 1,0-1-1,0 1 0,0 0 0,1-1 1,-1 1-1,0 0 0,0 0 1,0-1-1,0 1 0,1 0 1,-1 0-1,0-1 0,0 1 0,1 0 1,-1 0-1,0-1 0,0 1 1,1 0-1,-1 0 0,0 0 1,0 0-1,1 0 0,-1-1 0,0 1 1,1 0-1,-1 0 0,0 0 1,1 0-1,4-1-19,0 1 0,0 0 0,0 0 0,8 1 0,-10-1 20,279 38-154,-253-33 236,0-2-1,56 1 0,-70-4 0,0-2-1,0 1 1,0-2 0,0 0-1,-1-1 1,0 0 0,22-10-1,-11 2 130,-2-2 0,37-25 0,-50 30-144,1 0 0,-1 0 0,0-1 0,-1 0 0,0 0 0,0-1 0,6-12 0,-13 18-35,1 0 0,-1-1 0,0 1 0,-1 0 0,1-1 0,-1 1 0,0-1 0,-1 1 0,1-1 0,-1 1 0,0-1 0,0 1 0,-3-11 0,2 8-10,-1 2 0,0-1-1,0 0 1,-1 0 0,0 1 0,0-1 0,0 1 0,-1 0 0,-9-11 0,7 10-77,0 1 0,-1 0-1,0 0 1,0 1 0,-1 0-1,1 0 1,-1 1-1,0 0 1,0 0 0,-1 1-1,1 0 1,-1 0 0,1 1-1,-1 0 1,0 1 0,0 0-1,-12 0 1,17 1 9,1 0-1,-1 1 1,0-1 0,1 1 0,-1 0 0,1 0-1,0 0 1,-1 1 0,1-1 0,0 1 0,0 0-1,0 0 1,0 0 0,0 0 0,0 0-1,0 1 1,1-1 0,-1 1 0,1-1 0,-4 7-1,4-5 32,0 1 0,0-1-1,0 0 1,1 1 0,0-1-1,0 1 1,0 0 0,0-1-1,1 1 1,0 0 0,0-1-1,0 1 1,0 0 0,1-1-1,0 1 1,1 4 0,2 3 8,0-1 1,1 0 0,0 0 0,1 0 0,0 0 0,1-1 0,0 0 0,1-1-1,0 1 1,12 10 0,-3-5 30,0 0 1,1-1-1,0-1 0,35 17 0,-39-23 91,1-1 0,0 0 0,0-1 1,0-1-1,1 0 0,0-1 0,19 1 0,-27-4-6,0 1-1,-1-1 1,1-1 0,0 1-1,-1-1 1,1-1 0,-1 1-1,1-1 1,-1 0 0,0-1-1,0 0 1,0 0 0,0-1-1,0 1 1,-1-2 0,11-7 0,-12 6-26,0 0 1,0 0 0,-1 0 0,0-1 0,0 0 0,0 1-1,-1-1 1,0 0 0,3-12 0,1-9 135,4-34 0,-6 30-104,8-36 64,-13 67-181,0 1 1,0 0-1,0 0 1,0-1 0,0 1-1,0 0 1,0-1-1,0 1 1,0 0 0,0-1-1,0 1 1,0 0-1,0-1 1,0 1 0,0 0-1,0 0 1,0-1-1,1 1 1,-1 0 0,0-1-1,0 1 1,0 0 0,0 0-1,1 0 1,-1-1-1,0 1 1,0 0 0,1 0-1,-1 0 1,0-1-1,0 1 1,1 0 0,-1 0-1,0 0 1,1 0-1,-1 0 1,0 0 0,0-1-1,1 1 1,-1 0-1,0 0 1,1 0 0,-1 0-1,0 0 1,1 0 0,-1 0-1,0 0 1,0 1-1,1-1 1,-1 0 0,0 0-1,1 0 1,-1 0-1,0 0 1,0 0 0,1 1-1,-1-1 1,0 0-1,0 0 1,1 0 0,-1 1-1,0-1 1,0 0-1,1 0 1,-1 1 0,0-1-1,0 0 1,0 0-1,0 1 1,16 18-126,-16-19 127,12 20-88,-1 0 0,16 41 0,-21-43 85,2-1 0,-1-1 1,2 1-1,0-1 0,19 23 1,-26-36 26,0-1 1,0 0-1,0 0 1,1 0-1,-1 0 1,0-1 0,1 1-1,0-1 1,-1 1-1,1-1 1,0 0-1,0 0 1,-1 0 0,1 0-1,0-1 1,0 1-1,0-1 1,0 0-1,0 1 1,0-1 0,0-1-1,0 1 1,0 0-1,0-1 1,0 0 0,0 1-1,0-1 1,-1 0-1,1 0 1,0-1-1,0 1 1,-1-1 0,1 1-1,-1-1 1,0 0-1,1 0 1,-1 0-1,2-2 1,9-11 153,0 1 0,-1-2 0,14-22 0,24-54 52,-22 38-237,-27 52 1,0 1 0,0-1-1,0 0 1,0 1 0,0-1-1,1 1 1,-1-1 0,0 1 0,1 0-1,-1-1 1,1 1 0,-1 0 0,1 0-1,0 0 1,1-1 0,-2 2-1,0 0 0,1 0 1,-1 0-1,0 0 0,0 0 0,0 0 1,0 0-1,0 0 0,1 1 1,-1-1-1,0 0 0,0 1 0,0-1 1,0 1-1,0-1 0,0 1 1,0 0-1,0-1 0,0 1 1,0 0-1,0 0 0,-1-1 0,1 1 1,0 0-1,0 0 0,-1 0 1,2 1-1,17 23-75,35 43-8,-44-58 97,0 0 1,0 0-1,1-1 0,15 9 0,-20-14 2,0 0 0,0-1-1,1 0 1,-1 0-1,1 0 1,0-1 0,0 0-1,0 0 1,0-1-1,0 1 1,0-2 0,0 1-1,0-1 1,0 0-1,1-1 1,8-1 0,23-4 46,0-2 0,59-21 1,-56 15-39,-25 9-12,-1 0 0,1-2 1,-1 0-1,16-10 1,-2-2 9,-2-2 0,0 0 1,30-33-1,-54 50-23,0 0 0,-1 0 0,1 0 0,-1-1 0,0 1 0,0-1 0,-1 0 1,1 0-1,-1 0 0,0-1 0,0 1 0,-1 0 0,0-1 0,0 1 0,0-1 0,0 1 0,-1-1 0,0 1 0,0-1 0,-1 1 0,0-1 0,1 1 0,-2-1 1,1 1-1,-1-1 0,0 1 0,0 0 0,-5-9 0,3 7-90,0 1 1,0-1 0,0 1-1,-1 0 1,0 0 0,-1 0-1,1 1 1,-8-6-1,11 10 73,0 0 0,0-1-1,0 1 1,1 0 0,-1 0-1,0 1 1,0-1-1,0 0 1,-1 0 0,1 1-1,0 0 1,0-1 0,0 1-1,0 0 1,0 0 0,-1 0-1,1 0 1,0 0-1,0 1 1,0-1 0,0 1-1,0-1 1,0 1 0,0 0-1,0 0 1,0 0 0,0 0-1,0 0 1,0 0 0,0 0-1,1 1 1,-1-1-1,-1 3 1,-2 1 8,1 1 0,0-1 0,0 1 0,0 0-1,1 0 1,0 1 0,0-1 0,1 1 0,-1-1 0,1 1 0,1 0 0,0 0 0,0 0-1,0 0 1,0 0 0,2 7 0,-1-1 13,1 0 1,0 0-1,2-1 0,-1 1 0,1 0 1,1-1-1,9 22 0,-8-24 16,1-1 0,0 1 1,0-1-1,0 0 0,1 0 0,1-1 0,15 14 0,-17-17 19,0 0 1,0-1-1,1 0 0,-1 0 1,1-1-1,0 0 0,0 0 0,1 0 1,-1-1-1,1 0 0,14 2 0,-13-4 37,1 0-1,-1 0 0,0-1 0,0 0 1,0-1-1,0 0 0,0 0 0,0-1 1,0 0-1,-1-1 0,1 1 0,14-11 1,-9 5 1,-1-1 1,0-1-1,0 0 1,-1-1-1,-1 0 1,14-18-1,-2 0-1,24-35 33,12-13-24,-56 74-80,0 0-1,0 0 1,0 0-1,0 0 1,1 0-1,-1 1 1,1 0-1,0 0 1,7-4-1,-10 6-1,1 0 0,0 1 0,-1-1 1,1 0-1,0 1 0,0-1 0,0 1 0,-1 0 0,1 0 1,0-1-1,0 1 0,0 0 0,0 1 0,0-1 0,-1 0 1,1 0-1,0 1 0,0-1 0,0 1 0,-1 0 0,1 0 1,0-1-1,-1 1 0,1 0 0,-1 0 0,1 0 0,-1 1 0,2 0 1,1 3-15,0-1 1,0 0-1,-1 1 0,0 0 1,0 0-1,0 0 1,-1 0-1,3 8 1,13 47-131,-17-56 134,20 90-807,17 56-1081,-38-149 1905,1 0 0,-1 1-1,1-1 1,-1 0-1,1 1 1,0-1 0,-1 0-1,1 0 1,0 0 0,0 0-1,0 0 1,0 0-1,0 0 1,0 0 0,0 0-1,0 0 1,0 0 0,2 0-1,-2-1 36,0 0 0,0 1-1,0-1 1,0 0 0,0 0 0,-1 0-1,1-1 1,0 1 0,0 0 0,0 0-1,0 0 1,0-1 0,0 1 0,0 0-1,0-1 1,-1 1 0,1-1 0,0 1-1,0-1 1,-1 1 0,1-1 0,0 0-1,-1 1 1,1-1 0,0 0 0,0-1-1,13-18 523,-1 1-1,-1-2 0,16-36 0,-4 7-257,0 7-591,1 2 0,2 1 1,2 1-1,35-35 0,-42 52-1852,1 1 1,0 1-1,39-24 0,-18 16-8570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3:34.1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8100,'3'36'5394,"-7"-27"-2993,4 6 753,7-8-225,1 1-1264,0-3-4723,2-5 2578,-2-28-784,-8-21-17577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3:55.0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29 5891,'1'0'210,"-1"0"0,1 0-1,-1-1 1,1 1 0,-1 0 0,1 0 0,-1-1 0,1 1 0,-1 0 0,0 0 0,1-1 0,-1 1 0,1-1 0,-1 1 0,0 0-1,1-1 1,-1 1 0,0-1 0,0 1 0,1-1 0,-1 1 0,0-1 0,0 1 0,1-1 0,-1-1-127,1 1 1,0-1 0,0 1 0,0 0-1,0 0 1,0-1 0,0 1 0,0 0-1,2-1 1,0 1-86,-1 0 0,1 0 0,0 0 1,-1 1-1,1-1 0,0 1 0,0 0 0,0 0 0,0 0 0,-1 0 0,1 0 0,0 1 0,0-1 1,0 1-1,-1 0 0,1-1 0,0 1 0,-1 1 0,1-1 0,-1 0 0,1 1 0,-1-1 0,0 1 1,1-1-1,-1 1 0,3 3 0,2 2-14,-1 0 0,0 0 0,-1 1 0,1 0 0,-1 0 0,7 15 0,-2 2 6,-2 0 0,12 51 0,1 55 42,-20-127-31,26 347 145,10 63-145,-36-406-21,3 11-54,7 26 1,-10-40 34,0-1 0,1 0-1,0 0 1,0 0 0,0 0 0,0 0-1,1 0 1,0 0 0,-1-1 0,1 1-1,7 5 1,-8-8-47,0 0-1,0 0 0,0 0 1,0 0-1,1-1 0,-1 1 1,0-1-1,0 1 1,1-1-1,-1 0 0,0 0 1,0 0-1,1 0 0,2-1 1,1 1-213,-4 0 151,1-1-1,-1 1 0,1-1 1,-1 1-1,0-1 1,1 0-1,-1 0 0,0 0 1,1 0-1,-1 0 1,0 0-1,0-1 0,0 1 1,0-1-1,0 1 1,-1-1-1,3-3 1,1-2-435,0 0 1,0 0-1,-1 0 1,3-9 0,12-30-3559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3:55.6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219 318 1201,'-4'-13'492,"0"0"-1,-1 0 1,0 0 0,-13-19 0,13 24-248,0 1 0,0 0 0,-1 0 0,0 0 0,-1 1 0,0 0 0,0 0 0,-9-6 0,-66-32 1237,63 34-1012,17 10-391,1-1-1,0 1 1,-1-1-1,1 0 1,0 0-1,0 0 1,0 0-1,-1 0 1,1 0-1,0 0 1,0 0-1,-1-2 1,2 2-45,0 1-1,0-1 1,0 1 0,0-1 0,0 0 0,0 1-1,0-1 1,0 0 0,0 1 0,0-1 0,0 0 0,1 1-1,-1-1 1,0 1 0,0-1 0,1 1 0,-1-1 0,0 0-1,1 1 1,-1-1 0,1 1 0,-1 0 0,0-1-1,1 1 1,-1-1 0,1 1 0,-1 0 0,1-1 0,0 1-1,0-1 1,12-6 164,0 0-1,0 0 1,0 2-1,17-6 1,-11 4-73,8-2 132,-1 2-1,2 1 1,46-6-1,84 7 914,30 9 266,-130-1-851,74 12 1,53 20 17,-172-33-577,129 31 146,-110-24-149,0 1 0,41 20 0,-65-26-23,-1 0 0,0 0 1,-1 0-1,1 1 0,-1 0 0,11 11 1,-14-13-3,0 1-1,0-1 1,-1 1 0,0 0 0,1 0 0,-2 0 0,1 0 0,0 0 0,-1 0 0,1 1 0,-1-1 0,0 0 0,0 9 0,1 26-24,14 161-26,-11-168 57,2 1 0,1-1-1,1 0 1,15 33 0,-7-28 6,1-2 0,2-1 0,1 0 0,2-1 0,1-2 0,2 0 0,1-2 0,1-1 0,2-1 0,0-1 0,2-2 0,50 30 0,-47-37 32,55 20 0,-81-34-35,7 7-9,-10-2-9,-6-8 11,0 0-1,0 1 1,0-1-1,0 0 0,0 0 1,0 0-1,0 1 1,0-1-1,0 0 1,0 0-1,-1 1 1,1-1-1,0 0 1,0 0-1,0 0 1,0 1-1,0-1 1,0 0-1,-1 0 1,1 0-1,0 0 0,0 1 1,0-1-1,-1 0 1,1 0-1,0 0 1,0 0-1,0 0 1,-1 0-1,1 0 1,0 1-1,0-1 1,-1 0-1,1 0 1,0 0-1,-7 1-20,0 0 0,1 0 0,-1-1 0,0 0 0,-12-1 0,-3-1-24,-142 1-172,-140-4-342,169 0 238,-772-15-793,795 20 87,2-1-3288,104 1 3491,-1 0 0,0 0-1,0-1 1,1 1 0,-1-2-1,-9-2 1,3-4-2359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3:56.7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0 145 2945,'1'0'124,"-1"0"-1,0 1 0,0-1 0,0 0 1,0 0-1,0 1 0,1-1 1,-1 0-1,0 0 0,0 1 0,0-1 1,1 0-1,-1 0 0,0 1 1,0-1-1,1 0 0,-1 0 0,0 0 1,0 0-1,1 1 0,-1-1 0,0 0 1,1 0-1,-1 0 0,0 0 1,1 0-1,-1 0 0,0 0 0,1 0 1,-1 0-1,1 0 0,14 0 689,-9 0-81,178-10 2233,-60 1-2233,71 1 219,118-6 267,-44-1-377,179-11-226,-256 18-563,-88 6-1118,157-24-1,-238 23 107,-19 3 531,0 0 0,0 0 0,0-1 0,0 0 0,0 1 0,-1-1 0,1-1-1,5-1 1,-9 3 331,0 0-1,0-1 0,1 1 0,-1 0 0,0 0 1,0 0-1,0 0 0,1-1 0,-1 1 0,0 0 1,0 0-1,0 0 0,0-1 0,0 1 0,0 0 1,0 0-1,1-1 0,-1 1 0,0 0 0,0 0 1,0-1-1,0 1 0,0 0 0,0 0 0,0-1 1,0 1-1,0 0 0,0 0 0,0-1 0,0 1 1,-1 0-1,1 0 0,0 0 0,0-1 1,0 1-1,0 0 0,0 0 0,0-1 0,0 1 1,-1 0-1,1 0 0,0 0 0,-9-7-2334,-9 3 326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3:57.1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311 145 992,'-34'-8'1323,"0"0"0,0-2 0,1-2 0,1-1 0,0-1 0,-54-33 0,79 43-1045,5 3-148,1 0 1,-1 0-1,0 0 1,1 0-1,-1 0 0,0 0 1,1 0-1,0 0 1,-1-1-1,-1-1 0,3 3-98,0-1 0,0 1 0,0 0 0,1-1 0,-1 1 0,0 0 0,0-1 0,0 1 0,0 0 0,0-1 0,1 1 0,-1 0 0,0 0 0,0-1-1,1 1 1,-1 0 0,0 0 0,0-1 0,1 1 0,-1 0 0,0 0 0,0 0 0,1 0 0,-1-1 0,0 1 0,1 0 0,-1 0 0,0 0 0,1 0-1,12-3 297,6 1-194,0 1-1,26 2 0,-10 0-114,9 0-3,-1 3 0,0 2 0,0 1 0,78 25 0,-100-24-29,0 0 0,0 1 0,-1 0-1,0 2 1,0 1 0,31 24 0,-42-29 5,0 2 1,-1-1-1,0 1 1,0 0-1,-1 1 0,0-1 1,0 2-1,-1-1 1,-1 1-1,1-1 1,-2 2-1,0-1 1,0 0-1,2 16 1,-3-9-15,-1 1-1,0 33 1,-3-41 15,1-1 0,-2 0 1,0 0-1,0 0 0,0-1 0,-8 18 0,1-7-3,-2 0 0,-21 30 0,26-41 20,-1 0 1,-1-1-1,0 0 1,0 0-1,0-1 1,-1 0-1,-11 7 1,16-12 15,0 0 0,0 0 0,0 0 0,0 0 0,0-1 0,0 0 0,0 1 0,-1-2 0,1 1 0,0 0 0,-1-1 0,1 0 0,-1 0 0,1 0 0,-6-2 1,4 1 27,1-1 0,0 0 0,0 0 0,0 0 0,0-1 0,0 0 0,0 0 0,1 0 0,-1 0 1,-6-7-1,0-3 54,0 1 0,2-1-1,-1-1 1,1 0 0,1 0 0,1 0 0,-7-19 0,-3-11 1,-14-58-1,24 75-336,2 0 1,2-1-1,-2-42 0,6 47-989,4-44 0,-2 56 347,-1 0-1,1 1 0,1-1 0,-1 1 1,2-1-1,5-9 0,7-8-5265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5:15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70 132 1752,'-6'-4'653,"0"0"0,-1 0-1,1 1 1,-1 0-1,0 0 1,0 0-1,-1 1 1,-7-2 0,24 6-466,0-1 1,1 0 0,-1 0-1,1-1 1,12-2 0,59-10 172,-27 4-99,971-74 1892,-923 81-2125,62-1-1,-152 5-1663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3:35.4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9071 1 8836,'38'1'3495,"-27"-1"-3240,0 0 0,-1 1 1,1 0-1,-1 1 0,19 5 0,117 58-534,-81-33 228,37 15 17,-23-13 16,80 49 0,32 46 88,-151-99-39,-3 2 0,54 59 0,-29-19-27,-3 3 1,-4 2 0,-4 3-1,-2 2 1,-5 2-1,51 134 1,23 160 7,-97-288-21,-5 0-1,7 120 1,-20-122 57,-3 0 0,-5 0 0,-26 146 0,15-152 58,-5 0 0,-31 81-1,17-72-9,-4-2-1,-54 88 0,8-41 17,-175 214 0,-70 28 4,-27-22-8,-221 122 4,496-415-101,-321 230 48,54-64-9,-9-13 9,286-175-47,-400 212 85,158-115 7,-332 99 0,475-181-73,-258 77 40,174-60-25,-110 29 1,207-64-24,-108 26 2,-39 10-2,-20 5 2,-1063 272 58,893-228-38,-292 39 174,383-93 784,333-58-679,44-7-232,-1 0 0,-43 14 0,45-9-75,3-2-21,-22 11-1,38-15 1,1 0-1,0 0 1,1 1-1,-1-1 1,1 2 0,-1-1-1,1 0 1,-6 9-1,6-8 25,0 1-1,0 0 0,0-1 0,-1 0 0,-9 6 0,15-11-21,-1 0 0,0 0-1,0 1 1,0-1 0,0 0-1,0 0 1,0 0 0,1 0-1,-1 0 1,0 0 0,0 0 0,0 0-1,0-1 1,0 1 0,0 0-1,1-1 1,-1 1 0,0 0-1,0-1 1,0 1 0,1-1 0,-1 1-1,0-1 1,0 1 0,1-1-1,-1 0 1,-1-1 0,0 0-60,-1-1 1,0-1 0,1 1 0,0 0-1,-3-5 1,-8-15-152,-25-34 0,14 22 257,18 26 78,0-1-1,0 0 0,1 0 0,-7-21 0,11 28-33,0-1 0,0 0-1,0 0 1,1 0 0,-1 0 0,1 0-1,0 0 1,0 1 0,1-1 0,-1 0-1,1 0 1,0 0 0,0 0-1,0 0 1,0 1 0,1-1 0,2-4-1,-3 7-91,-1 1-1,0 0 0,0 0 0,1-1 0,-1 1 0,0 0 1,0 0-1,1 0 0,-1 0 0,0 0 0,0-1 0,1 1 1,-1 0-1,0 0 0,1 0 0,-1 0 0,0 0 1,1 0-1,-1 0 0,0 0 0,1 0 0,-1 0 0,0 0 1,1 0-1,-1 0 0,0 1 0,0-1 0,1 0 0,-1 0 1,0 0-1,1 0 0,-1 0 0,0 1 0,0-1 0,1 0 1,-1 0-1,0 0 0,0 1 0,0-1 0,1 0 0,-1 0 1,0 1-1,11 12-127,-10-12 109,2 4 0,-1-1 1,1 0-1,-1 1 1,0-1-1,-1 1 1,1 0-1,-1-1 1,0 1-1,0 0 1,0 0-1,-1 0 1,0 0-1,0 0 1,0 0 0,0 0-1,-1 0 1,-1 6-1,-2 5-4,-1 1 0,0-1 0,-13 26 0,2-12-1,-28 40 0,2-4 20,18-23 13,2 0-1,-18 50 1,5-5 45,32-76-9,6-6 25,-1-6-55,-1 1 1,1-1-1,0 0 0,-1 0 1,1 0-1,-1 0 1,1 0-1,0-1 0,2 0 1,4 0-6,31-6 44,-1-2 0,47-16 0,-1-1-42,1 7-23,108-10 0,-66 21-2,-75 6 20,54-8 1,-104 10 7,0-1 1,0 1-1,0-1 1,0 1-1,0-1 1,0 1-1,-1-1 1,1 0-1,0 0 1,3-2-1,-4 2 1,-1 1 0,0-1-1,1 0 1,-1 0 0,0 0-1,1 0 1,-1 1 0,0-1 0,0 0-1,1 0 1,-1 0 0,0 0-1,0 0 1,0 0 0,0 0 0,0 1-1,-1-1 1,1 0 0,0 0-1,0 0 1,-1 0 0,1 0 0,0 0-1,-1 1 1,1-1 0,-1-1-1,-6-10 86,0 1-1,0 0 0,-1 0 0,-1 0 0,-17-16 0,2 0 26,-149-160 224,134 150-651,-2 1 1,-77-52-1,100 77-806,-1 1-1,0 0 1,0 2 0,-1 0-1,0 1 1,-24-4 0,-8 1-10340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5:29.8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89 163 160,'-12'2'728,"11"-2"-223,3 0-71,5 1-199,39 1 484,84-5-1,46-16-317,-50 4 232,384-27 434,-138 26-926,47-4-10,-299 9-96,155-9 61,-31 9-10,196 1 84,-337 11-113,82 7 222,-168-4-107,-15-3-128,0-1 0,0 1 0,-1-1 0,1 0 0,0 1 0,0-1-1,0 0 1,0 0 0,0 0 0,0 0 0,3-1 0,-4 1-34,-1 0-1,1-1 1,-1 1-1,1 0 1,-1 0-1,1-1 1,-1 1-1,1 0 1,-1 0-1,1 0 1,-1 0-1,1 0 1,0 0-1,-1 0 1,1 0-1,-1 0 1,1 0-1,-1 0 1,1 0-1,-1 0 1,1 1-1,-1-1 1,1 0-1,-1 0 1,1 1-1,0-1 1,-1 12 0,-1-2 16,2-9-24,-1 0 0,0 0 0,0 1 0,1-1 0,-1 0 0,1 0 0,-1 1 0,1-1 0,-1 0 0,1 0 1,1 1-1,-2-1-1,1 0 0,0 0 0,-1 0 0,1 0 0,-1 0 1,1 0-1,-1 0 0,1 0 0,-1 0 0,0 0 1,0 0-1,1 0 0,-1 0 0,0 0 0,0 0 0,0 0 1,0 2-1,-2 9 6,1-10-6,1 0 0,0 0 0,-1 1 0,1-1 1,-1 0-1,0 0 0,0 0 0,0 0 0,-1 3 1,-2 2 0,1 0 0,-1 0 1,2 0-1,-1 1 0,1-1 1,0 1-1,-1 10 1,-3 58 33,1-4-14,1-47-15,1-3 41,-10 37 1,10-42 97,-1 1 1,2 0-1,1 1 1,0-1-1,1 0 1,4 29-1,-1-4 118,1 3-42,11 49 0,-2-19-120,-8-35-46,10 50 97,-13-79-126,0 0 0,-1 1 0,-1-1 0,1 0 0,-3 16 0,2-20 8,1-8-31,-1 0 0,0 0 0,0 1 0,0-1 0,0 0 0,1 1 0,-1-1 0,0 0 0,0 1 0,0-1 0,0 0 0,0 1 0,0-1 0,0 0 0,0 1 1,0-1-1,0 1 0,0-1 0,0 0 0,0 1 0,0-1 0,-1 0 0,1 1 0,0-1 0,0 0 0,0 0 0,0 1 0,-1-1 0,1 0 0,0 1 0,0-1 0,-1 0 1,1 0-1,0 1 0,0-1 0,-1 0 0,1 0 0,0 0 0,0 0 0,-1 1 0,1-1 0,0 0 0,-1 0 0,1 0 0,0 0 0,-1 0 0,1 0 0,0 0 1,-1 0-1,1 0 0,-1 0 0,-14-1 425,0-1 0,0 0 0,-29-9 1,-14-3-413,12 8-16,-71 0 1,-48 10-2,68 0 0,-590 36 0,480-26 0,-86 13 7,-18 2 2,-73-5-7,129 2 12,-47 2-1,187-16 3,-28-1 3,141-10-6,-6-1 49,8 0-61,0 0 0,0 0 0,0 0 0,0 1 0,0-1-1,0 0 1,0 0 0,0 0 0,-1 0 0,1 0 0,0 0 0,0 0 0,0 0 0,0 0 0,0 0 0,0 0 0,0 0 0,0 0 0,0-1 0,0 1 0,-1 0 0,1 0 0,0 0 0,0 0 0,0 0 0,0 0 0,0 0 0,0 0 0,0 0 0,0 0 0,0 0-1,0 0 1,0 0 0,0 0 0,0 0 0,0 0 0,0-1 0,0 1 0,-1 0 0,1 0 0,0 0 0,0 0 0,0 0 0,0 0 0,0 0 0,0 0 0,0 0 0,0 0 0,0-1 0,0 1 0,0 0 0,0 0 0,0 0 0,1 0 0,3-14 81,-3 11-77,-1 1 0,1-1-1,0 1 1,0 0 0,0 0 0,0-1-1,0 1 1,2-2 0,6-10 11,0 0 0,-2 0 1,0 0-1,9-26 0,-15 37-14,4-11 10,-2 0 0,0 0 0,-1 0 0,1-16 1,0 3-8,5-103 29,-8 94-25,12-178-6,-4 98-3,-5 45-19,5-58-90,-6 112-128,2-1 0,0 1 1,1 0-1,9-22 1,36-62-6433,-39 79 2099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7:51.9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1 188 3890,'0'-1'122,"1"0"0,-1 0 0,1 0 0,0 0 0,-1 0 0,1 1 1,0-1-1,0 0 0,-1 0 0,1 1 0,0-1 0,0 0 0,0 1 0,0-1 1,0 1-1,0-1 0,0 1 0,0 0 0,2-1 0,25-2 607,-20 2-592,102 0-51,-56 2-73,56 0 12,168-5 307,385-51 506,-559 46-803,-37 3-20,167-17 23,221-31-5,0 35 179,-362 20 59,125 17-1,-184-13-208,-1 2 0,0 1 0,0 2-1,-1 1 1,0 1 0,-1 2 0,33 19 0,-41-17-42,-1 0 0,0 1 0,-1 2 1,-1 0-1,-1 1 0,0 1 0,-2 0 1,0 2-1,-2 0 0,15 29 1,-7-5-2,-2 0 0,-2 2 1,-2 1-1,15 78 1,23 244 78,-29 5-26,0-6-18,-5-99 15,15 138 355,-3-213-273,-27-169-127,2 0 0,1-1 1,2 0-1,25 48 0,-32-69-12,0 1-1,1-1 0,0 0 0,0 0 0,1 0 0,-1 0 0,1-1 0,1 0 0,-1-1 0,9 6 0,-1-3 13,0-1 1,0 0-1,0-1 0,21 4 0,-14-4 1,0-2-1,-1-1 1,1 0-1,0-2 1,28-2-1,22-3 264,110-23 0,-129 18 80,83-5-1,55 9-50,4 0-216,108-26 9,-3 0-50,48 4-48,32-2 148,2 16 271,232 45-17,-348-12-289,-203-17 15,-1-2-1,1-3 1,107-19-1,-31-9 69,178-62 0,-147 41-159,11-3-2,-173 53-54,0-1-7,1 0 1,-1 1-1,1-1 0,0 2 0,0-1 1,0 1-1,0 0 0,9 1 0,-15 1-571,-5 1 272,-6 2-395,3-3-169,1 0 0,-1 0-1,1-1 1,-1 1-1,0-1 1,1-1 0,-10 0-1,-5-7-6037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8:32.6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156 595 1825,'1'-1'250,"1"0"-75,0 0 0,0 1 0,0-1-1,0 0 1,0-1 0,-1 1 0,1 0 0,0 0 0,-1-1 0,1 1-1,-1-1 1,0 1 0,1-1 0,-1 0 0,0 1 0,2-5 0,-3 5-138,1 0 1,0 1 0,-1-1 0,1 0 0,0 0-1,-1 1 1,1-1 0,0 0 0,0 1 0,0-1 0,0 1-1,0-1 1,0 1 0,0-1 0,0 1 0,-1 0-1,2-1 1,-1 1 0,0 0 0,0 0 0,0 0-1,1 0 1,29 1 577,-5 0 0,-9-6-78,-16 4-447,1 0 0,0 1 0,0-1 0,-1 0 0,1 1 0,0 0 0,0-1 0,0 1 0,0 0 0,0 0 0,2 0 0,-3 0-31,0 0 1,0 0-1,0 0 1,0 0-1,0 0 1,0 0-1,0 0 1,0 0-1,0-1 1,0 1-1,0 0 1,0-1-1,2 0 0,-3 0-12,1 1-1,0 0 0,0-1 0,0 1 0,-1 0 0,1-1 0,0 1 1,0 0-1,0 0 0,0 0 0,0 0 0,0 0 0,0 0 0,0 0 0,-1 0 1,3 0-1,-1 1 102,-1-1-88,-1 1 0,0-1 0,1 0 0,-1 0 0,1 0 0,-1 1-1,0-1 1,1 0 0,-1 0 0,1 0 0,-1 0 0,0 0 0,1 0 0,-1 0-1,1 0 1,-1 0 0,0 0 0,1 0 0,-1 0 0,1-1 0,-1 1-1,0 0 1,1 0 0,-1 0 0,1 0 0,-1-1 0,1 1 0,1-1 70,-1 1 0,1 0 1,0 0-1,0 0 1,0 0-1,-1 1 1,1-1-1,3 1 0,-5-1-122,1 1 0,-1-1 0,0 0 0,0 0 0,0 0 0,0 0 0,1 0 0,-1 0 0,0 0 0,0 1 0,0-1 0,1 0 0,-1 0 0,0 0 0,0 0 0,0 0 0,1 0 0,-1 0-1,0 0 1,0 0 0,0 0 0,1 0 0,-1 0 0,0 0 0,0 0 0,0 0 0,1-1 0,-1 1 0,0 0 0,0 0 0,0 0 0,1 0 0,-1 0 0,0 0 0,0-1-3,0 1 0,1 0 0,-1 0 1,0 0-1,0 0 0,0 0 1,0 0-1,0 0 0,0 0 0,0 0 1,1 0-1,-1 0 0,0 0 0,0 0 1,0 0-1,0 0 0,0 0 0,1 0 1,-1 0-1,0 0 0,0 0 0,0 0 1,0 0-1,0 0 0,0 0 1,1 0-1,-1 0 0,0 0 0,0 0 1,0 0-1,0 0 0,0 0 0,0 0 1,0 0-1,1 1 0,-1-1 0,0 0 1,0 0-1,0 0 0,0 0 0,0 0 1,0 0-1,0 0 0,0 1 1,0-1-1,0 0 0,2-5 595,-2 5-597,0 0 1,0 0-1,0 0 0,0 0 0,0 0 1,0 0-1,0 0 0,0 0 0,0 0 0,0 0 1,0 0-1,0 0 0,-1 0 0,1 0 1,0 0-1,0 0 0,0 0 0,0 0 1,0 0-1,0 0 0,0 0 0,0 0 0,0 0 1,0 0-1,0 0 0,0 0 0,0 0 1,0 0-1,0 0 0,0 0 0,0 0 1,0 0-1,0 0 0,-1 0 0,1 0 0,0 0 1,0 0-1,0 0 0,0 0 0,0-1 1,0 1-1,0 0 0,-1 1 10,0-1 1,0 0-1,0 1 1,0-1-1,0 0 0,0 0 1,-1 0-1,1 0 1,0 0-1,0 0 0,0 0 1,0 0-1,-2-1 1,-24-4 8,14 2-8,-11 0-5,-43-2 1,46 4 0,-31-5 1,-8-1 13,54 7-23,1 0-1,-1 1 1,0 0 0,-7 1-1,-15 3 0,12-2 4,16-2-4,-1-1 1,0 0-1,0 0 0,1 1 1,-1-1-1,0 0 0,1 0 0,-1 0 1,0 1-1,0-1 0,0 0 1,1 0-1,-1 0 0,0-1 0,0 1 1,1 0-1,-1 0 0,0 0 1,0 0-1,1-1 0,-2 1 1,-2-2-12,21 5 40,1 0 0,23-1 0,11 2 79,-45-4-83,-1 0 0,1 0 0,8-1 0,-9 0 9,1 0-1,0 1 1,11 1-1,60 1 127,-49-2-147,-23 0-3,0 0-1,-1 0 1,1 0-1,0 1 0,11 2 1,-15-3 29,-9-3 31,-14-5 26,-55 5-96,69 3 0,-3 1-6,-1 1 0,1-1 0,0 1 0,0 1 0,0 0-1,1 0 1,-1 1 0,1 1 0,-11 5 0,20-10 5,-1 0 0,1 0 0,0 0 0,0 1 0,0-1 0,0 0 0,0 0 1,0 0-1,-1 0 0,1 0 0,0 0 0,0 0 0,0 0 0,0 0 0,0 0 0,0 0 0,0 0 0,-1 0 0,1 0 0,0 0 1,0 0-1,0 1 0,0-1 0,0 0 0,0 0 0,0 0 0,0 0 0,0 0 0,0 0 0,0 0 0,0 1 0,0-1 1,0 0-1,0 0 0,0 0 0,0 0 0,-1 0 0,2 0 0,-1 1 0,0-1 0,0 0 0,0 0 0,0 0 0,0 0 1,0 0-1,0 0 0,0 1 0,0-1 0,0 0 0,0 0 0,0 0 0,0 0 0,0 0 0,0 0 0,0 0 0,0 1 0,1-1 1,-1 0-1,0 0 0,0 0 0,12 4-23,18-1 24,-15-5 11,0-1 0,-1 0 0,17-7 0,-17 6-2,0-1 0,0 2 0,22-3 0,-17 4 2,-10 1-11,-1 0 1,1 1 0,15 1-1,-23-1 0,-1 0 0,0 0-1,1 0 1,-1 0 0,1 0-1,-1 0 1,1 0 0,-1 0-1,1 0 1,-1 0 0,1 0-1,-1-1 1,0 1 0,1 0-1,-1 0 1,1 0 0,-1-1-1,0 1 1,1-1 0,-1 1-1,0 0 1,1 0-1,-1 0 1,0 0 0,0-1-1,1 1 1,-1 0-1,0 0 1,0 0 0,0 0-1,1 0 1,-1 0-1,0 0 1,1 0-1,-1 0 1,0-1 0,0 1-1,1 0 1,-1 0-1,0 0 1,0 1-1,1-1 1,-1 0 0,0 0-1,0 0 1,1 0-1,-1 0 1,1 0 0,5 0-23,-5 0 5,0 6-3,-1-5 24,0 0 1,-1-1-1,1 1 0,0-1 1,0 1-1,0 0 0,0-1 0,0 1 1,-1-1-1,1 1 0,0-1 1,-1 1-1,1-1 0,0 1 0,-1-1 1,1 1-1,0-1 0,-1 1 0,1-1 1,-1 0-1,1 1 0,-1-1 1,1 0-1,-1 1 0,1-1 0,-1 0 1,1 0-1,-1 1 0,1-1 1,-1 0-1,0 0 0,1 0 0,-1 0 1,1 0-1,-1 0 0,0 0 1,1 0-1,-1 0 0,1 0 0,-1 0 1,0 0-1,1 0 0,-1-1 0,1 1 1,-1 0-1,1 0 0,-2-1 1,-11-15 204,10 7-300,2 13-16,2 6 28,-1-9 80,0-1 0,0 1 1,0-1-1,0 1 1,0-1-1,1 1 1,-1-1-1,0 1 1,0-1-1,1 0 1,-1 1-1,0-1 1,1 1-1,-1-1 0,0 0 1,1 1-1,-1-1 1,0 0-1,1 1 1,-1-1-1,1 0 1,-1 1-1,1-1 1,-1 0-1,1 0 1,-1 0-1,1 0 1,-1 1-1,1-1 0,-1 0 1,1 0-1,-1 0 1,1 0-1,-1 0 1,1 0-1,-1 0 1,1 0-1,-1 0 1,1-1-1,6-2 86,-7 3-84,0 0 1,0 0-1,0 0 0,0 0 1,0-1-1,0 1 0,0 0 1,0 0-1,0 0 0,0 0 1,0-1-1,0 1 0,-1 0 1,1 0-1,0 0 0,0 0 1,0 0-1,0-1 0,0 1 1,0 0-1,-1 0 0,1 0 1,0 0-1,0 0 0,0 0 1,0 0-1,0 0 0,-1 0 1,1 0-1,0-1 0,0 1 1,0 0-1,0 0 0,-1 0 1,1 0-1,0 0 0,0 0 1,0 0-1,0 0 0,-1 0 1,-14 4-49,7-4 34,0 1-1,0 0 0,0 0 1,1 1-1,-1-1 1,1 2-1,-11 3 0,9-3 0,-36 16-115,36-14 95,0-1 1,1 0-1,-1-1 0,0 0 0,-1 0 0,1-1 0,0 0 0,-1-1 0,-11 0 0,9 0 10,2-1 65,9-1-2,3 0 11,-1 0-39,0 1 0,0-1 1,0 0-1,-1 0 0,1 0 0,0 0 1,-1 0-1,1 0 0,0 0 0,-1 0 1,1 0-1,-1 0 0,1-2 0,6-21 136,-3 9-54,2 1 24,-2 1 0,0-1 0,0-1 0,-1 1 1,-1 0-1,0-1 0,-1-27 0,-11-95 503,4 67-497,0-11 126,9 75-94,-4 11-189,-3 2-9,1 1 1,0-1 0,0 1 0,-1 8 0,-1 9 11,2 0 1,1 0-1,1 38 0,1-52 24,7 132-13,-1-46 19,-4 168 35,1-217 157,-11-85 299,-10-49-316,10 57-151,2 0 0,1-1 1,-1-52-1,14-33-30,1-18-15,-10 84 24,2 1 1,2-1-1,11-62 0,-11 94 1,-3 13 8,1 0 0,-1 0 0,1 0 0,3-8 1,-4 10 6,2-3-16,2 10-151,-3-1 112,0 0 0,0 1 0,-1-1 0,1 0 0,-1 5 0,2 15-20,11 53 34,-3 0 0,-1 91-1,-19 131 58,7-269-26,1-21-3,2 0 0,-1 0 0,1 1 0,0-1 0,2 11 0,2-12 108,-1-11 41,-1-15 73,-8-40 47,-7-40-169,4 61-114,-2 0 0,-2 1 0,-31-62 0,46 102-271,13 26-46,-14-27 325,0-1 0,1 1 0,-1-1-1,1 0 1,0 0 0,0 0 0,0 0 0,0 0 0,0 0 0,0 0 0,5 2-1,116 42 33,-84-37-22,-28-7-5,-1 0 0,1 1 0,-1 1 0,11 4 0,-16-8-1,-1 1 0,0-1-1,1 1 1,-1-1 0,1-1 0,-1 1 0,0-1-1,1 1 1,-1-1 0,0-1 0,5-1 0,5 5 73,-13-3-41,1 0 1,-1 0-1,0 0 0,0-1 1,0 1-1,0 0 0,0-1 1,0 1-1,0 0 0,0-1 1,0 1-1,-1-1 1,1 0-1,0 1 0,-1-1 1,0 0-1,1 1 0,-1-1 1,0 0-1,0 1 0,0-1 1,0 0-1,0 1 1,0-1-1,0 0 0,-1-1 1,-1-9 129,0 0 0,-5-14 0,5 17-137,-1 0-1,1 0 1,1 0-1,0 0 1,-1-15-1,4-2 0,-1-5 48,1 1 0,9-40 0,6-24 478,-15 80-393,-2 13-147,0 0-1,0 0 0,0 0 0,0 1 0,1-1 1,-1 0-1,0 0 0,0 0 0,1 0 0,-1 1 1,0-1-1,1 0 0,-1 0 0,1 1 0,-1-1 1,2-1-1,-2 2-16,0 0 0,1 0 0,-1 0 0,0 0 0,1 0 0,-1 0 0,0 0 0,1 0 0,-1 0 0,0 0 0,1 0 0,-1 1 0,0-1 0,1 0 0,-1 0 0,0 0 0,0 0 0,1 0 0,-1 1 0,0-1 0,0 0 0,1 0 0,-1 1 0,0-1 0,0 0 0,1 0 0,-1 1 0,0-1 0,16 29-348,-13-22 380,22 47-51,-2 0 0,-3 2 0,-2 1-1,-3 0 1,12 87 0,-21-87 46,-1 65 0,-3-109-1,-1-4 250,-5-18-6,-2-7-133,-12-21 0,2 5-82,-11-28-36,2-2 0,3-1 0,3-1 0,-21-126 0,34 140-88,-1-80 0,8 127 61,-1 0-1,1 0 1,-1 0-1,1 0 1,0 0-1,0 0 1,0 0-1,1 0 1,-1 0-1,3-4 1,3-5-7,-6 10 8,-1 1 5,0 1-1,0-1 0,1 1 1,-1 0-1,0-1 1,0 1-1,0-1 0,0 1 1,0 0-1,1-1 0,-1 1 1,0 0-1,0-1 0,0 1 1,1 0-1,-1-1 0,0 1 1,1 0-1,-1 0 0,0-1 1,1 1-1,-1 0 1,0 0-1,1 0 0,-1-1 1,0 1-1,1 0 0,-1 0 1,1 0-1,-1 0 0,0 0 1,1 0-1,-1 0 0,1 0 1,-1 0-1,0 0 0,1 0 1,-1 0-1,1 0 1,-1 0-1,0 0 0,1 0 1,-1 0-1,0 1 0,1-1 1,-1 0-1,1 0 0,-1 0 1,0 1-1,0-1 0,1 0 1,-1 0-1,0 1 0,1-1 1,1 2-9,0 0 0,-1-1 0,1 1 0,-1 0 0,1 0-1,-1 0 1,0 0 0,0 0 0,0 0 0,0 0 0,0 0 0,1 4 0,7 32-47,-5-16 35,32 130 10,29 269 0,-63-401 20,1 0 0,0 0-1,2-1 1,0 1 0,2-1-1,0-1 1,12 23 0,-15-31-15,0-3 248,-5-16 14,-1-2-214,0 0-1,-2 0 1,1 0-1,-1 1 1,-1-1 0,-8-14-1,-43-58-42,34 51 15,-29-37-9,-13-20 0,49 61-6,0-1 0,2-1 1,1 0-1,1-1 0,-9-45 0,16 62-5,1 1 0,1-1 1,0 1-1,1-1 0,1 0 0,0 1 0,1-1 0,0 0 0,4-17 0,-2 6-73,-4 11-40,1 17 95,0 0 1,0-1 0,0 1-1,1 0 1,-1-1 0,1 1-1,-1-1 1,3 5 0,1 9-32,6 43 22,2-2 0,24 65 0,-8-31 35,12 38 22,12 48-49,-51-172-34,0 0 0,0 1 0,-1-1 0,0 1 1,0-1-1,0 1 0,-1 6 0,0-9-29,1 0 0,-1-1 0,0 1 0,0-1 0,0 1 0,0-1 0,0 1 0,0-1 0,-1 1 0,1-1 0,-1 0 0,0 0 1,0 0-1,0 0 0,-2 2 0,1-1-381,0-1 1,0 0 0,0 1-1,0-1 1,-1-1-1,1 1 1,-1 0-1,1-1 1,-1 1 0,0-1-1,1 0 1,-1 0-1,0-1 1,0 1 0,0-1-1,0 0 1,-5 0-1,-10-4-10045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8:57.2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16484 917 1601,'0'-20'915,"5"-40"0,-3 42-345,0 0 0,-1-1 0,-2-23-1,0 37-408,0-1-1,0 0 0,0 1 0,-1-1 0,0 1 0,0 0 1,0-1-1,-1 1 0,0 0 0,1 0 0,-2 1 1,1-1-1,-1 1 0,-7-8 0,-8-3 132,0 1 0,-1 1-1,-38-18 1,14 6-114,-189-100 364,165 92-425,-109-34 0,53 29 114,-223-39 0,14 38 42,164 20-197,-287-29 100,-1217-55 414,1472 99-587,-119 0-4,88 5 4,-61 1 10,-18 0-13,-58 1 3,-192 29 10,-152 20-13,-271 26 0,265-6 0,-456 133 99,910-140 41,79-19-40,-716 192 202,344-62-257,542-170-43,-748 290 31,323-96 137,15 30 185,60-3-113,13 21-81,-28 61 13,209-166-126,-74 73-14,172-148-31,-97 95 100,-224 279-1,305-327 26,-122 213 0,-28 152 19,104-140-4,87-211-62,43-113-69,-148 403 328,115-295-192,-34 185 1,-31 485 96,90-586-109,18 313 0,6-391-31,30 142-1,55 123 103,-57-270-63,82 187 1,293 461 201,-315-620-302,8-5 1,225 244 0,356 244 83,-666-620-124,425 324 53,27-56 8,22-41 4,475 158 42,-827-345-94,659 243 74,14-46-6,85-66 22,11-62 172,-527-76 23,1016 85 656,-621-132-699,26-83-16,-8-75 39,-449 71-143,459-174 0,43-118 269,-260 26-117,-210 56-150,-110 32-61,-208 199-61,247-286 47,-68 15-27,-204 279-32,287-493 11,-42-22-39,-152 287 10,-58 120 9,90-219 2,-133 310 2,136-402 67,-122 342-44,35-126 111,66-372 0,-59-98 197,-79-425-157,-49 499-227,21 495 26,-7 1 1,-52-165-1,-170-373-36,11 123 45,83 236-9,-18 11 1,70 133 9,-161-254-51,223 389 45,-3 1-1,-2 3 1,-2 2-1,-3 1 0,-66-49 1,13 24-34,-4 5 0,-3 4 0,-120-53 0,131 77-29,-1 4 1,-2 5-1,-211-42 0,141 52-1021,-188-3 0,-180 24-7202,330 6-2343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1:04.9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128 269 336,'1'0'93,"-1"-1"1,1 1-1,-1-1 0,1 0 0,-1 1 1,0-1-1,1 0 0,-1 1 0,0-1 0,0 0 1,0 1-1,1-1 0,-1 0 0,0 1 1,0-1-1,0 0 0,0 0 0,0 1 0,0-1 1,0 0-1,0 1 0,-1-1 0,1 0 1,0 0-1,0 1 0,-1-1 0,1 0 1,0 1-1,-1-1 0,1 0 0,-1 0 71,1 0-1,-1 0 0,1 0 0,0 0 1,-1 0-1,1 0 0,0 0 1,0 0-1,0-1 0,0 1 1,0 0-1,0 0 0,0 0 1,0 0-1,0 0 0,1-1 1,1-6 4051,-1 3-3496,-2-3-390,1 7-301,0 0 0,-1 1 0,1-1 0,0 0-1,0 1 1,0-1 0,0 0 0,0 1 0,0-1-1,1 0 1,-1 0 0,0 1 0,0-1 0,0 0-1,1 1 1,-1-1 0,0 0 0,1 1 0,-1-1-1,0 1 1,1-1 0,-1 1 0,2-2-1,-11-12 799,8 14-771,1-1 0,-1 1 0,1-1 0,-1 0 0,1 1 0,0-1 0,-1 0 0,1 1-1,0-1 1,0 0 0,-1 0 0,1 1 0,0-1 0,0 0 0,0 0 0,0 1 0,0-2 0,0 2-44,0 0 0,0 0 0,0 0 0,-1 0 0,1-1 0,0 1 0,0 0 0,0 0 0,0 0 0,0 0 0,0 0 0,0 0 0,0 0 0,0 0 0,0 0 0,0 0 0,0-1 0,0 1 0,0 0 0,0 0 0,0 0 0,0 0 0,0 0 0,0 0 0,0 0 0,0 0 0,0 0 0,0-1 0,0 1 0,0 0 0,0 0 0,0 0 0,0 0 0,0 0 0,0 0 0,0 0 0,0 0 1,1 0-1,-1 0 0,0 0 0,0-1 0,0 1 0,0 0 0,0 0 0,0 0 0,0 0 0,0 0 0,0 0 0,0 0 0,0 0 0,1 0 0,-1 0 0,0 0 0,0 0 0,0 0 0,0 0 0,0 0 0,0 0 0,0 0 0,0 0 0,1 0 0,-4-7 653,3 7-645,0 0 1,0 0-1,0-1 1,-1 1-1,1 0 1,0 0-1,0 0 1,0-1-1,0 1 1,0 0-1,0 0 0,0 0 1,0 0-1,0-1 1,0 1-1,0 0 1,-1 0-1,1 0 1,0 0-1,0-1 1,0 1-1,0 0 1,0 0-1,-1 0 0,1 0 1,0 0-1,0 0 1,0 0-1,0 0 1,-1-1-1,1 1 1,0 0-1,0 0 1,0 0-1,-1 0 1,1 0-1,0 0 0,0 0 1,0 0-1,-1 0 1,1 0-1,0 0 1,0 0-1,0 0 1,-1 1-1,1-1 1,-15 6 105,-11 13-255,24-16 123,0-1 0,0 0 0,1 1 0,-1-1-1,1 1 1,0 0 0,-1 0 0,1-1 0,1 1 0,-1 0 0,0 0 0,0 5 0,-1 38-47,2-28 42,0 10-4,0 1 0,4 28 1,-2-47 16,-1-1 1,1 0 0,1-1-1,0 1 1,0 0 0,0-1-1,1 0 1,1 1 0,-1-1-1,8 9 1,-11-16 11,0 0-1,0 0 1,0 0 0,0 0-1,0 0 1,1 0 0,-1 0-1,0 0 1,0-1 0,1 1-1,-1 0 1,0-1 0,1 1-1,-1-1 1,0 0-1,1 1 1,-1-1 0,1 0-1,-1 0 1,1 0 0,-1 0-1,1 0 1,-1 0 0,0 0-1,1-1 1,-1 1 0,1 0-1,-1-1 1,0 1 0,1-1-1,-1 0 1,0 1 0,1-1-1,-1 0 1,0 0 0,0 0-1,0 0 1,0 0 0,0 0-1,0 0 1,0 0 0,0 0-1,0 0 1,0 0 0,-1-1-1,1 1 1,0 0 0,-1-1-1,1 1 1,-1 0 0,0-1-1,1 1 1,-1-1 0,0-1-1,1-16 197,-2-1 0,0 0 0,-1 1 0,0-1 0,-9-28 0,-1-10-97,8 37-108,1 1 0,1-1 0,1 1 0,1-1 0,1 0 0,1 1 0,4-22 0,-5 38-4,1 0-1,0 0 1,-1 0-1,1 0 1,4-6-1,-3 7 1,-1 0 0,-1 0 0,1-1 0,0 1 0,-1-1 0,0 1 0,2-5 1,-3 4 1,0 3-1,0 0 0,0 0 0,0 0 0,0 0 0,0 1 0,0-1 0,1 0 0,-1 0 0,0 0 0,0 0 0,1 0 0,-1 1 0,1-1 0,-1 0 0,0 0 0,1 0 0,0 1 0,-1-1 0,1 0 0,-1 1 0,1-1 0,0 1 0,-1-1 0,1 1 0,0-1 0,1 0 0,-4 1-127,1 1 114,1-1 0,-1 1 0,0-1 0,0 1 0,0-1 0,1 1 0,-1 0 0,0-1 0,1 1-1,-1 0 1,1 0 0,-1 0 0,0 2 0,0-1 0,0 1 0,0 0 0,1-1 0,0 1 0,-1-1 0,1 1 0,0 0 0,0-1 0,0 1 0,1 0 1,-1-1-1,2 4 0,9 36-35,-9-36 40,11 33 2,-1 1 0,-3 0 1,8 67-1,-10-59 24,-5-35-9,0 0-1,0-1 1,-1 1-1,-1 18 1,-1-30-4,1 0 0,0 1 0,0-1 0,-1 0 0,1 0 0,0 0 0,-1 0 1,1 0-1,-1 0 0,1 0 0,-1 0 0,0 0 0,1 0 0,-1-1 0,0 1 1,0 0-1,0 0 0,1-1 0,-1 1 0,0 0 0,0-1 0,0 1 0,0-1 0,0 1 1,0-1-1,0 1 0,0-1 0,-1 0 0,1 0 0,0 1 0,0-1 0,0 0 1,0 0-1,0 0 0,0 0 0,0 0 0,-1-1 0,1 1 0,0 0 0,-2-1 0,-9-5 85,10 6-80,0-1-1,0 0 1,0 0 0,1 0-1,-1 0 1,0 0 0,1 0-1,-1 0 1,1 0 0,-1-1-1,1 1 1,0-1 0,-2-1 0,-8-15 22,1-1 1,1 0-1,-12-36 1,14 38-24,2 4-10,1 0 1,0 0 0,1 0-1,0 0 1,1 0 0,0-1-1,1-20 1,1 23-7,0-1 1,-1 1-1,-2-11 1,1 10-8,-1 1-65,1 12-37,2 5 39,-1 6 41,-1 0 0,0 1 1,0-1-1,-6 15 0,4-10 26,-5 24 0,-22 142 6,29-174 4,-1 5 9,0 0 1,0 19-1,3-33-8,0 1 0,-1-1 0,1 0 1,0 1-1,0-1 0,0 0 0,0 1 0,0-1 0,0 0 0,0 1 0,0-1 0,0 1 0,1-1 1,-1 0-1,0 1 0,0-1 0,0 0 0,0 1 0,0-1 0,1 0 0,-1 0 0,0 1 1,0-1-1,0 0 0,1 1 0,-1-1 0,0 0 0,1 0 0,-1 1 0,0-1 0,0 0 1,1 0-1,-1 0 0,0 0 0,1 1 0,0-2 3,0 1 0,0 0 0,0 0 0,0-1 0,0 1 0,-1 0 1,1-1-1,0 1 0,0-1 0,0 1 0,-1-1 0,1 0 0,0 0 0,21-23 83,-9 3-52,0-1 1,-1 0 0,9-26-1,-16 33-24,0 1-1,-2-1 1,1-1-1,-2 1 1,0 0-1,0-21 1,-3 8-20,-2-1 1,0 1-1,-2 0 0,-1 0 1,-11-29-1,20 71-62,0 1 0,-1 1 0,-1-1 1,0 18-1,1 12-29,3 97 99,-6-113 0,-2 0 0,-11 53 0,13-76 1,-2 1 5,1 1 0,1 0 0,0-1 1,0 1-1,0 0 0,1 0 0,1 11 1,-1-18-5,0-1 0,0 0 1,0 0-1,0 1 0,0-1 0,0 0 1,0 0-1,0 1 0,0-1 1,0 0-1,1 0 0,-1 1 0,0-1 1,0 0-1,0 0 0,0 0 0,0 1 1,1-1-1,-1 0 0,0 0 1,0 0-1,0 0 0,1 1 0,-1-1 1,0 0-1,0 0 0,1 0 0,-1 0 1,0 0-1,0 0 0,1 0 1,-1 0-1,0 0 0,10-4 63,5-10 17,-12 8-64,0 1 0,0-1-1,-1 0 1,0 0 0,0 0 0,-1 0 0,2-9 0,1-46 79,-3 30-54,-1 5-24,-3-27 0,0-22-7,1-11-21,0 22-35,-2 110-413,-4 37 407,4-22 49,-3 0 0,-14 59 0,20-110 6,1-8 2,0 0 1,0 0-1,0 0 1,-1 0-1,1-1 1,0 1-1,-1 0 0,1 0 1,-1-1-1,1 1 1,-1 0-1,0 0 0,0-1 1,1 1-1,-1-1 1,-2 3-1,2-4-2,1-1 0,0 1-1,0 0 1,-1-1 0,1 1-1,0-1 1,0 1 0,0 0-1,-1-1 1,1 1 0,0-1-1,0 1 1,0 0 0,0-1-1,0 1 1,0-1 0,0 1-1,0-1 1,0 1 0,0 0-1,0-1 1,0 1 0,0-1 0,1 0-1,0-14 42,3-6-90,2 0 1,0 0 0,1 1-1,13-26 1,7-20 1063,-17 38-2339,-1 1-1,-1-2 1,6-40 0,-14 19-12170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3:25.7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 1 4978,'-2'1'309,"-1"0"0,0 0 0,1 0 0,0 0 1,-1 1-1,1 0 0,0-1 0,0 1 0,-3 3 0,4-3-285,-1-1 1,1 1 0,1 0 0,-1 0-1,0 0 1,0 0 0,1 0-1,-1 0 1,1 1 0,0-1-1,-1 0 1,1 0 0,0 4 0,2 48-146,11 71 0,20 56 168,-25-135-39,130 1025 485,-137-1045-507,5 46 132,-4-63-246,-1 1 0,1-1 0,1 0 0,0 1 0,4 8 0,-6-16 16,0-1 0,0 1-1,-1-1 1,2 0 0,-1 1 0,0-1-1,0 0 1,2 2 0,-2-2 16,-1-1 0,0 0 0,1 0 1,-1 1-1,1-1 0,-1 0 0,1 0 0,-1 0 0,0 1 1,1-1-1,-1 0 0,1 0 0,-1 0 0,1 0 0,-1 0 1,1 0-1,-1 0 0,1 0 0,-1 0 0,1 0 0,-1 0 1,1 0-1,-1 0 0,1-1 0,-1 1 0,1 0 0,-1 0 1,1 0-1,-1-1 0,1 1 0,-1 0 0,1-1 0,6-9-3788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3:26.5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42 286 1153,'-7'-6'804,"2"3"-185,1 0 1,0-1-1,0 1 1,-4-5 0,7 7-466,0-1 1,0 1 0,0 0 0,0-1 0,1 1-1,-1-1 1,0 1 0,1-1 0,-1 0 0,1 1-1,0-1 1,-1 1 0,1-1 0,0 0 0,0 1-1,0-1 1,0-2 0,1-1-81,0 1 1,0-1 0,0 0-1,1 1 1,-1-1-1,1 1 1,0-1 0,0 1-1,1 0 1,-1 0-1,1 0 1,0 0-1,0 0 1,0 1 0,1-1-1,-1 1 1,1 0-1,0 0 1,0 0-1,7-3 1,39-18 33,2 3 1,85-25-1,-129 44-108,40-11 0,2 2 0,84-8 0,103 12 94,-224 8-84,-1-1 1,1 2-1,-1 0 0,0 0 1,1 1-1,-1 1 1,21 8-1,-25-8-5,-1 0 0,1 1 0,-1 0 0,0 0-1,0 1 1,0-1 0,-1 1 0,0 1 0,0-1 0,-1 1 0,1 0 0,3 9 0,-1-1 10,0 1 0,-2 0 0,0 1 1,-1-1-1,6 32 0,3 87 102,-6 203 104,7 91-77,-6-335-102,26 106-1,-32-189-37,14 62 82,43 113 0,-53-170-70,3 10 25,1-1-1,2 0 1,17 27 0,-11-26 22,-9-13 29,-1 0 0,0 0 0,-1 1 0,8 16 0,-16-29-73,0-1 1,0 0 0,0 0-1,0 0 1,0 0 0,0 0 0,0 1-1,0-1 1,0 0 0,0 0-1,0 0 1,0 0 0,0 0 0,0 1-1,0-1 1,0 0 0,-1 0 0,1 0-1,0 0 1,0 0 0,0 0-1,0 0 1,0 1 0,0-1 0,0 0-1,0 0 1,0 0 0,-1 0-1,1 0 1,0 0 0,0 0 0,0 0-1,0 0 1,0 0 0,0 0-1,-1 1 1,1-1 0,0 0 0,0 0-1,0 0 1,0 0 0,0 0-1,-1 0 1,1 0 0,0 0 0,0 0-1,0 0 1,0 0 0,0-1-1,-1 1 1,1 0 0,-10-1 254,-141-38 30,-3 7 0,-206-16 0,296 43-335,0 3 0,-96 8 0,135-2-98,-1 0-1,1 1 1,-34 12 0,45-11-680,-1 0 1,1 1-1,-24 15 1,37-21 744,-4 3-648,0-1 1,0 1 0,-1-1 0,1 0 0,-1-1 0,-11 4 0,4-5-4121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3:27.7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344 103 3153,'0'-4'461,"1"-4"292,-1 1 1,0-1-1,-1 1 0,0 0 1,0-1-1,-1 1 0,1 0 1,-6-11-1,5 11-411,1 6-187,1 0 0,0 0 0,-1 0 0,1 0 0,-1 0 0,1 0 0,-1 0 0,1 0 0,-1 0 0,0 0 0,0 1 0,-1-2 0,1 1-95,1 1 0,-1 0-1,0 0 1,0 0-1,0 0 1,0 0-1,0 0 1,0 0-1,0 0 1,0 0-1,1 1 1,-1-1 0,0 0-1,0 1 1,0-1-1,0 0 1,1 1-1,-1-1 1,-1 2-1,-1 1-61,-1-1 0,1 1 0,0 0 0,1 1 0,-1-1 0,1 0 0,-1 1 0,1 0 0,0-1 0,-2 8 0,-7 9-24,-97 156-83,84-136 100,3 1 1,1 1-1,2 1 0,1 1 1,3 0-1,2 1 0,-10 66 1,20-98-3,1 0 0,0 0 0,0 0 1,4 24-1,-2-31 10,0-1 1,0 1-1,1-1 1,0 0-1,0 0 1,0 1-1,1-1 1,0-1-1,0 1 0,0 0 1,0-1-1,1 1 1,6 5-1,-6-7 5,0 0 1,0-1-1,0 1 0,1-1 0,-1 0 0,0-1 0,1 1 1,-1-1-1,1 0 0,0 0 0,-1 0 0,1 0 0,0-1 1,7 0-1,7-1 18,0 0-1,22-5 1,-13 0-192,0-2 0,0 0 0,36-17 0,75-46-4221,-111 55 1647,26-22 0,-20 12-479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3:28.5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69 297 6787,'-1'-7'834,"0"1"0,0 0 0,-1 0 0,0 0-1,-1 0 1,1 1 0,-1-1 0,-4-6 0,7 12-813,0 0 0,0-1 0,0 1-1,-1 0 1,1 0 0,0 0 0,0-1 0,0 1 0,-1 0 0,1 0 0,0 0 0,0-1 0,-1 1-1,1 0 1,0 0 0,0 0 0,-1 0 0,1 0 0,0 0 0,-1 0 0,1-1 0,0 1 0,0 0-1,-1 0 1,1 0 0,0 0 0,-1 0 0,1 0 0,0 0 0,-1 1 0,-6 7 153,-1 20-347,6-21 212,-4 19-214,0 1 0,2 1 1,-2 49-1,6-27-253,8 60 0,-7-101 401,0 0 11,-1 0 0,2-1 0,-1 1 0,1 0 0,1-1 0,-1 0 0,1 1 0,6 10 0,-9-19 17,1 1-1,-1 0 1,0-1 0,1 1-1,-1-1 1,1 1-1,-1-1 1,1 1 0,-1-1-1,1 1 1,-1-1-1,1 0 1,-1 1 0,1-1-1,0 1 1,-1-1 0,1 0-1,0 0 1,0 1-1,0-1 3,-1 0-1,1-1 0,-1 1 1,1 0-1,-1 0 1,1 0-1,-1 0 0,0-1 1,1 1-1,-1 0 0,1 0 1,-1-1-1,0 1 0,1 0 1,-1-1-1,0 1 0,1-1 1,-1 1-1,0 0 1,1-1-1,-1 0 0,2-4 24,1 0 0,-1 0 0,0 0 0,1-6 0,0-1 4,38-77 66,-29 58-103,22-53-41,-30 76 24,1-1 0,0 1 0,0 0 1,0 1-1,1-1 0,1 1 0,7-7 1,-13 13 13,0 0-1,0 0 1,0 0 0,0 1 0,0-1 0,0 0 0,0 1 0,0-1-1,0 1 1,0-1 0,1 1 0,-1-1 0,0 1 0,0 0-1,1 0 1,-1-1 0,0 1 0,2 0 0,-2 1 2,-1-1 1,1 0-1,0 1 0,0-1 1,0 0-1,-1 1 0,1-1 1,0 1-1,0-1 1,-1 1-1,1 0 0,-1-1 1,1 1-1,0 0 0,-1-1 1,1 1-1,-1 0 1,1 0-1,-1 1 0,3 4-19,-1 1-1,0 0 0,-1 0 1,1 0-1,-1 8 1,1-6 18,2 26-29,-2-17 34,1 0 1,0 1 0,12 33 0,-6-37 58,-9-15-49,1 0-1,-1 1 0,0-1 1,1 0-1,-1 0 1,0 0-1,1 1 1,-1-1-1,0 0 0,1 0 1,-1 0-1,0 0 1,1 0-1,-1 0 0,1 0 1,-1 0-1,0 0 1,1 0-1,-1 0 0,1 0 1,-1 0-1,0 0 1,1 0-1,-1-1 1,0 1-1,1 0 0,-1 0 1,0 0-1,1 0 1,-1-1-1,0 1 0,1 0 1,-1 0-1,0-1 1,0 1-1,1 0 0,-1-1 1,0 1-1,0 0 1,1-1-1,-1 1 1,0-1-1,5-6 42,-1 0 1,0 0-1,-1-1 1,1 0-1,2-11 1,2-4 0,4-14 56,9-50-1,2-4 224,-18 79-215,0-1 0,0 1 0,13-19 0,-18 30-108,1 1-1,-1-1 0,0 0 1,1 0-1,-1 1 0,1-1 1,-1 0-1,1 0 0,-1 1 1,1-1-1,0 1 0,-1-1 1,1 1-1,0-1 0,-1 1 1,1-1-1,0 1 0,0-1 1,0 1-1,-1 0 0,1 0 1,0-1-1,0 1 0,0 0 1,0 0-1,-1 0 0,1 0 1,2 0-1,-2 0-6,0 1 0,0 0 0,0-1 0,0 1 0,-1 0 0,1 0 0,0 0 0,0-1-1,0 1 1,-1 0 0,1 0 0,0 0 0,-1 0 0,1 0 0,-1 1 0,0-1 0,1 0 0,-1 0 0,0 0 0,1 0 0,-1 2 0,5 30-37,-2 1 0,-1 0 0,-3 44 0,1 15 26,3-16 13,1 178 24,-4-250-3,0 1 1,-1-1 0,0 0 0,0 0 0,-3 9 0,4-14-16,0 0 1,0 0-1,0 1 0,0-1 1,0 0-1,0 0 0,0 0 1,0 0-1,0 0 0,0 0 1,-1 1-1,1-1 0,0 0 1,0 0-1,0 0 0,0 0 0,0 0 1,0 0-1,0 0 0,0 0 1,-1 0-1,1 1 0,0-1 1,0 0-1,0 0 0,0 0 1,0 0-1,0 0 0,-1 0 1,1 0-1,0 0 0,0 0 1,0 0-1,0 0 0,0 0 1,-1 0-1,1 0 0,0 0 1,0 0-1,0 0 0,0 0 1,0 0-1,0 0 0,-1 0 1,1 0-1,0-1 0,0 1 1,0 0-1,-7-8 128,-4-10-2,5 2-56,0 1-1,2-1 0,-1 0 1,2 0-1,-4-32 0,6-83 129,18-85-63,-10 176-118,1 0 1,2 1-1,19-50 0,-22 72-1,1 1 0,0-1 0,2 1 0,-1 1 0,2-1 0,0 2 1,1 0-1,13-13 0,-22 24-26,0 0 1,1 1-1,-1 0 1,0 0 0,1 0-1,0 0 1,-1 1-1,1-1 1,0 1 0,0 0-1,0 0 1,0 0-1,0 0 1,0 1 0,0 0-1,0 0 1,0 0-1,0 0 1,0 1-1,0-1 1,0 1 0,0 0-1,0 0 1,0 1-1,0-1 1,-1 1 0,1 0-1,0 0 1,-1 0-1,0 0 1,1 1 0,-1-1-1,0 1 1,0 0-1,0 0 1,-1 0 0,1 0-1,-1 0 1,0 1-1,0-1 1,0 1-1,0-1 1,0 1 0,-1 0-1,2 6 1,-1-1-17,-1 0 0,0 1 0,-1-1 1,0 1-1,-1-1 0,-1 14 0,-16 58-345,12-58 192,-53 184-2624,15-62-1744,18-63-251,16-52 1858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3:29.4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4930,'6'12'6852,"-2"0"-3386,5 29-3625,-4-17 504,43 197-475,-36-151-189,2 83-1,-9 30-1298,2 44-1456,-6-212 2905,2-12 164,3-23 186,-4 10-146,57-245 1547,-53 232-1435,0 1 0,11-23-1,-14 38-138,1-1 0,0 1 0,0 0-1,1 0 1,-1 0 0,2 0 0,-1 1-1,1 0 1,6-6 0,-11 12-11,-1 0 0,0 0 0,0-1 0,0 1 0,0 0 0,1 0 0,-1 0 0,0 0 0,0 0-1,0-1 1,1 1 0,-1 0 0,0 0 0,0 0 0,0 0 0,1 0 0,-1 0 0,0 0 0,0 0 0,1 0 0,-1 0 0,0 0 0,0 0 0,1 0 0,-1 0 0,0 0 0,0 0 0,0 0 0,1 0 0,-1 0 0,0 0 0,0 1 0,0-1-1,1 0 1,-1 0 0,0 0 0,0 0 0,0 0 0,1 1 0,-1-1 0,0 0 0,4 14-67,-6 25 15,2-31 41,-2 28-9,-1-3 28,2-1 1,1 1 0,6 38 0,-6-69-3,1 1 0,-1-1 0,1 0 0,-1 0 0,1 0 0,0 0 0,0 0 0,-1 0 0,2 0 0,-1 0 0,0 0 0,0-1 0,3 4 0,-3-5 12,0 1 0,0 0 0,0-1-1,0 1 1,0-1 0,1 1 0,-1-1-1,0 0 1,0 0 0,0 1 0,1-1-1,-1 0 1,0 0 0,0 0 0,1 0-1,-1-1 1,0 1 0,0 0-1,0 0 1,1-1 0,-1 1 0,0-1-1,0 1 1,2-2 0,6-3 234,-1 0-1,0-1 1,0 0 0,0-1 0,0 0-1,6-8 1,-6 7 62,1-1-37,1 0 77,0-2 1,9-11-1,-17 19-301,-1 1 0,1-1-1,0 0 1,-1 1 0,1-1-1,-1 0 1,0 0 0,0 0-1,0 0 1,-1 0 0,1 0-1,-1 0 1,1 0 0,-1 0 0,0-5-1,0 8-50,-1-1 1,1 1-1,-1 0 0,1-1 1,0 1-1,-1-1 0,1 1 1,-1 0-1,1-1 0,-1 1 0,1 0 1,-1 0-1,1-1 0,-1 1 1,1 0-1,-1 0 0,1 0 1,-1 0-1,1-1 0,-1 1 0,0 0 1,1 0-1,-1 0 0,1 0 1,-1 0-1,1 0 0,-1 1 1,0-1-1,1 0 0,-1 0 0,1 0 1,-1 1-1,-21 5-85,18-3 73,1-1 0,-1 0 1,1 1-1,0-1 0,0 1 1,0 0-1,0 0 0,0 1 1,0-1-1,1 0 1,-1 1-1,1 0 0,0-1 1,1 1-1,-1 0 0,0 0 1,1 0-1,-1 5 0,0 2-10,0-1-1,0 1 1,1 0-1,1 0 1,1 21-1,0-27 19,-1 0 0,1 0 0,1 1 0,-1-1 0,1 0 0,0 0 0,0-1 0,0 1 0,0 0-1,1-1 1,0 1 0,0-1 0,0 0 0,6 6 0,-4-6 5,0 1 0,1-1 0,-1-1 0,1 1 0,0-1 0,-1 0 0,2 0 0,-1-1 0,0 0 0,10 3-1,-6-4 18,0 1 0,0-1 0,0 0 0,0-1 0,0 0-1,0-1 1,0 0 0,0-1 0,0 0 0,0 0-1,-1-1 1,1 0 0,-1-1 0,0 0 0,11-7-1,-1-3 81,-1 0 0,31-35-1,-46 46-84,2-2 4,0 0 0,-1-1-1,0 0 1,0 0 0,-1 0 0,0 0 0,0-1-1,0 1 1,0-1 0,-1 0 0,2-11 0,-1-4 32,-1 0 1,-2-30 0,0 38-33,-2 2-31,1 7-55,4 9-98,60 145-100,26 67 266,58 153-622,-129-328 592,-16-38 457,-1-9-217,-4-9-11,-12-99 479,3 12-507,-16-37-86,13 72-94,2-1 1,-2-72-1,14 102-21,1-1 0,10-63-1,-6 81 9,0 0 1,2 0-1,0 1 0,2 0 0,0 0 0,14-25 0,-21 43 11,0 0 1,1 0-1,-1 0 1,0 0 0,1 0-1,-1 1 1,1-1-1,-1 0 1,1 1-1,3-3 1,-4 4 0,0 0 1,1-1-1,-1 1 0,0 0 1,1-1-1,-1 1 1,0 0-1,1 0 0,-1 0 1,0 0-1,1 0 1,-1 1-1,0-1 0,1 0 1,-1 1-1,0-1 1,1 1-1,1 0 0,2 2-4,-1-1 0,1 1 0,0 1 0,-1-1 0,0 0 0,0 1 0,0 0 0,0 0 0,0 0 0,-1 1 0,0-1-1,0 1 1,0 0 0,0 0 0,-1 0 0,0 0 0,0 0 0,2 10 0,0 0-4,-1 0 0,-1 0 1,0 1-1,-1-1 0,-2 24 0,0-24-314,-1 0 0,0-1 0,-1 1-1,-1-1 1,0 0 0,-1 0 0,-9 19 0,7-22-392,1 1 0,-2-1 0,1 0 0,-2 0 0,1-1 0,-1 0 0,-1-1 0,-12 10 0,-29 16-6357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4:17.8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0 958 6339,'174'-64'1144,"-125"42"-743,91-60-1,-69 30 73,9-5 54,-51 41-448,2 1 0,51-18 0,-77 32-78,174-67 2,271-91-4,434-55-15,-292 119 14,-55 43-11,-449 45 12,522-13-8,-2 44-40,-38 49 156,-10 55 477,-475-104-495,-1 4 0,-1 3 0,134 72 1,-174-79-101,-1 3 0,-2 1 1,-1 2-1,-1 1 1,-2 2-1,-1 2 0,-1 1 1,33 49-1,-44-54-5,-3 2 0,0 0 0,-2 1 0,-2 0 0,-1 2 0,15 56 0,-18-36-6,-4 0 0,-1 1 0,-4 0 1,-3 58-1,-1-78 16,-2-1 0,-1 1 0,-2-1 0,-2 0 0,-1-1 0,-2 0 0,-19 44 0,9-37 13,-2 0 1,-1-2 0,-2 0 0,-2-2-1,-2-1 1,-1-1 0,-2-2 0,-1-2-1,-40 30 1,-13 3 35,-3-4-1,-160 80 1,-216 58 58,-579 114 92,-117-49 198,-12-76 989,942-168-884,-362-14 0,509-11-416,0-3 0,1-4-1,1-4 1,-108-35 0,142 33-23,1-1 1,0-3-1,-49-31 1,63 31-2,0-2 1,2-1 0,1-1 0,-44-48 0,46 40-4,2-1-1,1-2 1,2-1 0,1 0 0,3-2 0,0-1-1,3 0 1,2-1 0,1-1 0,2 0 0,2-1-1,3 0 1,-4-53 0,8 36 76,2-1 0,3 0 0,19-117 0,-12 135-83,2 0 0,2 1 0,2 1 0,2 0 0,2 1 0,26-43 0,-7 27-51,2 1 1,3 3 0,2 2 0,55-50-1,13 2-65,161-109-1,-191 152-72,138-68 0,104-16-950,-202 95-1091,2 6 0,1 5 1,181-24-1,-142 41-3408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3:29.9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0 209 9220,'42'1'2481,"10"-1"-1424,25-20 1136,34 2-1777,29-5-432,22-4-2193,18-11 1297,13 4-1169,-5-15-8068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3:52.3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10 186 1713,'-7'-6'896,"4"-5"-512,3 0 193,2 0-257,2 1-240,4-2-64,2-3-32,0 2 16,0-6 0,0 2-16,2-1 0,-3 2-80,-1 3-144,-1 4-337,-7 5 209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3:52.6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0 175 576,'28'-81'5516,"-1"0"-1531,-27 80-3968,0 1 1,0-1 0,1 0 0,-1 1 0,0-1 0,0 1 0,1-1 0,-1 0 0,0 1-1,1-1 1,-1 1 0,1-1 0,-1 1 0,1-1 0,-1 1 0,1-1 0,-1 1 0,1 0-1,-1-1 1,1 1 0,0 0 0,-1-1 0,1 1 0,0 0 0,-1 0 0,1 0 0,0-1-1,-1 1 1,1 0 0,0 0 0,0 0 0,1 1-17,-1-1 0,0 1 0,1 0-1,-1-1 1,0 1 0,1 0 0,-1 0 0,0 0 0,0 0-1,0 0 1,0 0 0,0 0 0,1 2 0,15 22-9,-1 0 0,-1 1 0,-2 1 0,0 0 0,-2 1 0,-1 0 0,-1 0 0,-2 1 0,8 59 0,-7-27 51,2 0-1,3-1 1,31 86 0,-33-115-808,-8-12-5017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3:53.3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0 390 4658,'1'-6'465,"-1"0"182,0 0 1,1 0-1,2-9 0,-2 13-532,-1 0-1,1 0 1,0 0 0,0 0-1,0 0 1,1 0-1,-1 0 1,0 1-1,1-1 1,-1 0 0,1 1-1,-1-1 1,4-1-1,23-17-57,1 1-1,0 1 1,1 2-1,1 1 1,34-11-1,15 0-59,140-41-7,-151 49 7,88-10 0,195-11 308,1 22 31,-160 10-201,-65 1-78,-122 5-55,25 0 8,-1 1 0,46 6 0,-71-5-4,-1 1 1,0-1-1,1 1 1,-1 0-1,0 0 0,0 0 1,0 0-1,0 1 1,-1 0-1,1 0 1,-1 0-1,1 0 1,-1 0-1,0 1 0,3 5 1,2 1 55,-2 0 0,0 1 0,0 0 0,6 18 0,-3 0 11,-1 1-1,5 39 0,10 38 21,76 191 147,-85-251-165,1-1-1,34 68 1,-45-107-52,0 0-1,-1 1 0,0-1 1,0 1-1,-1 0 1,2 8-1,-4-15-14,0 0-1,-1 0 0,1 0 1,0 0-1,0 0 0,-1 0 1,1-1-1,0 1 1,-1 0-1,1 0 0,-1 0 1,1 0-1,-1-1 0,0 1 1,1 0-1,-1 0 0,0-1 1,1 1-1,-1-1 0,0 1 1,0 0-1,0-1 0,0 0 1,1 1-1,-1-1 0,0 1 1,-2-1-1,-27 9 140,8-7-98,0-1 0,-1-1 1,1 0-1,-40-8 0,22 3-26,-340-21 41,181 16-59,-187-13 9,276 18-9,1 4 0,-125 16 1,37 24-7,161-31-1,-5 2-299,1 2-1,0 2 1,1 1-1,1 2 1,0 1-1,1 2 1,-39 29-1,76-49 275,-6 4-570,1 0-1,-1 0 1,1 1-1,0-1 1,1 1-1,-7 8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3:58.2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216 377 2225,'-75'-24'3204,"-32"-12"-40,104 34-3067,0 1 0,0-1-1,0 0 1,1 0 0,-1 0-1,1 0 1,-4-3 0,5 4-72,0 0 0,0 0 0,1 0 0,-1 1 0,1-1 1,-1 0-1,0 0 0,1-1 0,-1 1 0,1 0 0,0 0 0,-1 0 1,1 0-1,0 0 0,0 0 0,0 0 0,0-1 0,0 1 0,0 0 0,0 0 1,0 0-1,0 0 0,1-3 0,1 3-21,0-1 0,-1 0 0,1 1 0,0-1 0,0 1 0,0 0 0,0 0 0,1 0 0,-1 0 0,0 0 0,0 0 0,1 0 0,4 0 0,4-3-12,15-5-5,0 1 0,1 0 0,29-3 0,86-5 22,-75 10 13,190-18 351,147-18 377,-87-4-529,115-16-143,-279 53-1587,-39 4-4450,-94 2 2008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3:58.6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87 3730,'48'-4'1560,"-6"0"-719,1 1-1,85 6 1,-111-1-767,135 20 394,-128-16-438,0 0 0,0 1-1,-1 1 1,26 14 0,-37-16-26,0 1 1,-1 0 0,0 1 0,0 0 0,-1 1 0,0 0 0,-1 1 0,0 0 0,0 0-1,13 23 1,-15-20-15,0 1-1,-1 0 0,0 0 0,-1 1 1,-1-1-1,0 1 0,-1 0 1,-1 0-1,1 23 0,-2-10-171,-2 0 0,-1 1 0,-1-1 0,-1 0 0,-2 0 0,-14 44 0,12-50-17,-1 0 0,-2 0 0,0-1 0,-1 0 0,-1-1 0,-1-1 0,0 0 0,-23 22 0,27-32 204,0 0 1,-1-1 0,0 0 0,0-1-1,-1 0 1,0-1 0,0 0-1,0 0 1,-1-2 0,0 0-1,0 0 1,0-1 0,-1-1-1,1 0 1,-1 0 0,1-2-1,-1 0 1,1 0 0,-1-1-1,1-1 1,-1 0 0,1-1-1,0-1 1,0 0 0,0 0-1,1-1 1,-1-1 0,1 0 0,0-1-1,-20-15 1,20 12 72,1-1 0,1 0 0,-1-1 0,2 0 0,0 0-1,0-1 1,1 0 0,1 0 0,-12-28 0,12 18-8,0 0 1,1-1-1,2 1 0,0-1 0,0-40 0,2 11-48,11-104 0,-6 138-57,1 0 0,0 0 0,1 0 0,1 1 0,1-1 0,1 2 0,0-1-1,19-28 1,-20 36-140,1 1-1,0 0 1,0 1 0,19-15-1,40-22-965,-48 32 814,35-18-1287,3 8-915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4:09.2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15 521 1425,'-5'2'329,"-5"2"1590,11-3-1004,7 0-474,3-1-106,1 0 0,-1-1 1,0 0-1,19-5 0,45-16 101,-42 12-283,11-6 10,-1-2-1,71-40 1,14-6 93,-116 58-219,1 0-1,-1-1 0,0 0 1,0-1-1,-1 0 0,0-1 1,-1 0-1,11-13 1,-15 16-14,-1 0 0,0-1 0,-1 1 0,0-1 1,0 0-1,0-1 0,-1 1 0,0-1 1,-1 1-1,0-1 0,0 0 0,0 0 1,-1 0-1,0 0 0,-1-10 0,0 13-6,0 1 0,0-1 0,-1 0 0,0 1 0,0-1 0,0 1 0,0 0 0,-1-1 0,0 1 0,0 0 0,-3-6 0,3 7-10,-1 0 1,1 0-1,-1 1 0,0-1 0,0 1 0,0-1 0,0 1 1,0 0-1,-1 0 0,1 1 0,0-1 0,-1 0 0,-7-1 0,0 0-5,-1 1 0,0 1-1,1-1 1,-1 2-1,0 0 1,0 0-1,0 1 1,1 0-1,-1 1 1,0 1-1,1 0 1,-22 8-1,18-4-9,1-1 1,0 2-1,0 0 0,1 0 0,0 1 0,0 1 0,1 0 0,0 1 1,-12 14-1,6-3-9,1 1-1,0 0 1,-24 49 0,35-60 10,1 1-1,0 0 1,1 0 0,1 0-1,0 1 1,0-1 0,1 1-1,1-1 1,1 1 0,0 16-1,1-17 2,1 0-1,0 0 1,1-1 0,1 1-1,0-1 1,0 0-1,1 0 1,13 22-1,-14-28 11,0-1-1,0 1 0,0-1 0,1 0 0,0 0 1,0 0-1,0-1 0,1 0 0,-1 0 0,1 0 1,0-1-1,0 1 0,1-2 0,-1 1 0,1-1 0,-1 1 1,1-2-1,7 2 0,0-1 15,1-2-1,-1 1 1,1-2-1,-1 0 1,1 0 0,-1-2-1,0 1 1,28-11 0,-15 3 93,1-2 0,-2-1 0,35-23 0,-36 19 125,-2-1 0,0-1 0,-1-2 0,-1 0 0,0-1-1,26-38 1,13-40 661,-12 25-406,1-3-198,-48 76-288,1-1 1,0 1-1,0 0 0,-1 0 1,2 0-1,-1 0 0,0 1 1,0-1-1,1 0 0,-1 1 0,0 0 1,1 0-1,0-1 0,2 1 1,-3 0-7,0 1 0,0 0 1,0 0-1,0-1 1,0 2-1,0-1 0,0 0 1,0 0-1,0 1 1,0-1-1,0 1 0,0-1 1,-1 1-1,1 0 1,0 0-1,0 0 0,-1 0 1,1 0-1,0 0 0,2 3 1,3 3-5,0 0 0,-1 0 0,0 1 0,0 0 0,-1 1 0,0-1 0,7 16 0,21 69 14,-25-69-7,-4-10 3,16 39 5,-18-48-5,1 0-1,0 0 0,0 0 0,0-1 0,1 1 0,-1-1 0,8 7 0,-10-10-1,1 0 1,-1 0 0,0 0-1,1 0 1,-1 0 0,1 0-1,-1-1 1,1 1-1,0-1 1,-1 1 0,1-1-1,0 0 1,-1 1 0,1-1-1,0 0 1,-1 0 0,1 0-1,0 0 1,0 0 0,-1-1-1,1 1 1,0 0 0,-1-1-1,1 0 1,-1 1 0,1-1-1,-1 0 1,1 0 0,-1 1-1,1-1 1,-1 0 0,2-2-1,2-1 10,-1 0 0,0 0 0,1-1 0,-2 0 0,1 1 0,0-1 0,4-10 0,2-6 42,0 1 0,-2-2 1,-1 1-1,0-1 0,-2 0 1,0 0-1,3-40 1,-8 21 57,-1 27-52,1 1 0,1-1 0,0 1 0,5-23 0,-6 34-54,1 0-1,0 0 0,-1 0 1,1 0-1,0 0 1,0 0-1,0 1 0,0-1 1,0 0-1,1 0 0,-1 1 1,1-1-1,-1 1 0,1-1 1,-1 1-1,1 0 1,0-1-1,-1 1 0,1 0 1,0 0-1,0 0 0,0 0 1,0 1-1,0-1 0,4 0 1,-3 1-7,0 0-1,-1 0 1,1 0 0,0 1 0,-1-1-1,1 1 1,-1 0 0,1 0 0,-1 0-1,1 0 1,-1 0 0,0 0-1,1 1 1,-1-1 0,0 1 0,0-1-1,0 1 1,0 0 0,0 0 0,2 4-1,9 12-8,-2 1 0,0 0-1,-2 0 1,11 29 0,-4-10 10,9 23-105,37 77 298,-51-118-652,1 0 0,0-1-1,2 0 1,24 25 0,-33-38 36,1-1 0,0 1 0,0-2 0,0 1 0,0-1-1,1 1 1,0-2 0,0 1 0,0-1 0,1 0 0,-1-1 0,1 0 0,-1 0-1,1 0 1,0-1 0,-1 0 0,9 0 0,23-1-3836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4:09.8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482 37 4594,'-44'-16'4121,"36"12"-3811,0 1-1,0 0 0,0 0 0,0 1 0,0 0 0,-14-1 1,6 3-198,0 0 0,1 1 0,-1 0 0,0 1 0,1 1 0,0 1 0,0 0 0,0 1 0,-26 12 0,33-13-105,-15 6-15,-38 26 0,55-31-3,-1 0 1,1 0 0,1 0 0,-1 0-1,1 1 1,0 0 0,0 0-1,1 1 1,0-1 0,-5 10-1,2 3 7,1 1-1,0-1 0,2 1 0,0 0 0,1 0 0,1 0 0,1 1 0,1-1 0,0 0 0,2 1 0,0-1 0,7 25 0,-7-37 8,0-1 0,1 0 0,0 1 0,0-1 0,0 0-1,7 9 1,-7-12-2,0-1 0,-1 1 0,1-1 0,0 0 1,1 0-1,-1 0 0,0-1 0,1 1 0,0-1 0,0 0 0,-1 0 0,1 0 0,6 2 0,8 0-5,0 0 1,1-1-1,-1-1 0,32 0 0,-17-3-808,56-10 0,-66 7-225,1-1 0,-1-1 0,0-1 0,0-1 0,38-20 0,-14-5-2946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4:10.7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210 196 6995,'-2'0'241,"0"0"-1,1-1 0,-1 1 1,0 0-1,1-1 1,-1 1-1,0-1 1,1 1-1,-1-1 0,0 0 1,1 0-1,-1 0 1,1 0-1,-1 0 1,1 0-1,0 0 0,0 0 1,-1 0-1,1-1 1,0 1-1,0-1 1,0 1-1,0-1 1,0 1-1,1-1 0,-2-2 1,-7-11-98,8 14-142,0 0 0,1 0-1,-1 0 1,0 0 0,0 1-1,0-1 1,0 0 0,0 0-1,0 1 1,0-1 0,0 1-1,0-1 1,0 1 0,0-1-1,0 1 1,0-1 0,0 1-1,0 0 1,-1 0 0,1 0-1,0 0 1,-2 0 0,0 0-13,1 1-1,0-1 1,-1 1 0,1 0 0,0 0 0,-1 0-1,1 0 1,0 0 0,0 1 0,-3 1 0,-3 4-49,0 1 1,0-1-1,-12 18 1,12-13 35,0 1 1,1 0-1,0 0 0,1 0 1,1 1-1,0 0 0,1 0 1,0 1-1,-2 21 0,3-8 13,1 0 0,1 1 0,2-1 0,4 30 0,-5-54 11,1 1 0,0-1-1,0 0 1,0 0 0,0 0 0,3 6-1,-3-8 4,0-1 0,-1 0 0,1 0 0,0 0 0,0 0 0,0 0-1,0 0 1,0-1 0,0 1 0,0 0 0,0 0 0,1-1-1,-1 1 1,0-1 0,0 1 0,0-1 0,1 1 0,-1-1 0,0 0-1,1 1 1,-1-1 0,0 0 0,1 0 0,1 0 0,0-1 10,1 0 1,0 1 0,0-1-1,-1-1 1,1 1 0,0 0-1,-1-1 1,1 0 0,-1 0-1,0 0 1,0 0 0,0 0-1,0-1 1,0 0 0,0 1-1,0-1 1,-1 0 0,1 0-1,3-7 1,1-2 19,1-1 0,-1 0 0,9-27 0,-7 14 6,-4 15-23,-1 0 0,0 0-1,-1-1 1,0 0 0,-1 1 0,2-16 0,-3 13-14,-1 12-2,1 0 0,-1 0 0,0 0 0,0 0 0,0 0 0,0 0 0,0 0 0,0 0 0,0 0 0,-1 0 0,1 0 0,-1 0 0,1 1 0,-1-1 0,0 0 0,0 0 0,-1-2 1,2 4-2,0 0 1,0 0 0,0 0 0,-1 0-1,1 0 1,0 0 0,0 0 0,0 0-1,0 0 1,0 0 0,-1 0 0,1 0 0,0 0-1,0 0 1,0 0 0,0 0 0,0 1-1,-1-1 1,1 0 0,0 0 0,0 0 0,0 0-1,0 0 1,0 0 0,0 0 0,-1 0-1,1 0 1,0 1 0,0-1 0,0 0-1,0 0 1,0 0 0,0 0 0,0 0 0,0 0-1,0 1 1,0-1 0,0 0 0,0 0-1,0 0 1,0 0 0,0 1 0,0-1 0,0 0-1,0 0 1,0 0 0,-3 11-27,2-8 17,-3 11-15,1 0 0,1 1 0,0-1 0,1 1-1,0 14 1,1-19 20,1 0 1,0 0-1,1 0 1,-1 0-1,2-1 0,0 1 1,0-1-1,5 11 0,-7-17 7,1-1-1,0 1 1,-1-1-1,1 1 1,0-1-1,0 0 0,0 0 1,1 0-1,-1 0 1,0 0-1,1 0 1,-1-1-1,1 1 0,0-1 1,-1 0-1,1 0 1,0 0-1,0 0 1,0 0-1,0-1 0,-1 1 1,1-1-1,0 1 1,0-1-1,0 0 1,0-1-1,0 1 0,0 0 1,0-1-1,5-1 1,1 0 36,0-1-1,0-1 1,0 0 0,0 0 0,-1 0-1,1-1 1,-1 0 0,9-8 0,-3 1 162,0-1 1,0 0-1,-2-1 1,14-18-1,-18 21-33,-2 0 0,1 0 0,-2 0-1,0-1 1,0 0 0,-1 0 0,3-14-1,-6 22-132,5-30 166,-6 34-198,0 0-1,0 0 0,1 0 1,-1 0-1,0 0 0,0 0 1,0 0-1,0 0 0,1 0 1,-1 0-1,0 0 0,0 0 1,0 0-1,0 0 0,0 1 1,1-1-1,-1 0 1,0 0-1,0 0 0,0 0 1,0 0-1,0 0 0,0 1 1,0-1-1,0 0 0,1 0 1,-1 0-1,0 0 0,0 1 1,0-1-1,0 0 0,0 0 1,0 0-1,0 0 0,0 1 1,0-1-1,0 0 0,0 0 1,0 0-1,0 1 0,0-1 1,0 0-1,0 0 0,-1 0 1,1 0-1,0 1 0,0 10-14,1-1-1,0 1 1,1 0-1,5 19 1,0-2-10,25 182-64,-16 4 52,-2-34 35,-3-73 20,7 97 141,-18-204-145,0 1 1,0 0-1,0 0 1,0 0-1,0 0 1,0 0-1,0-1 0,0 1 1,0 0-1,-1 0 1,1 0-1,0 0 1,0-1-1,-1 3 1,0-3-10,1 0 1,0-1-1,0 1 1,-1 0-1,1 0 1,0 0-1,0 0 1,-1 0-1,1 0 1,0 0-1,0 0 0,-1 0 1,1 0-1,0-1 1,0 1-1,-1 0 1,1 0-1,0 0 1,0-1-1,0 1 1,0 0-1,-1 0 1,1 0-1,0-1 1,0 1-1,0 0 1,0 0-1,0-1 0,-14-25 190,14 25-192,-17-42 65,2-1 0,2 0 0,1-1 0,3 0 0,-7-90 0,14 73-108,3 0-1,2 0 0,22-118 1,-13 127 3,4 2 0,1-1 1,3 2-1,1 1 0,3 0 1,2 2-1,42-57 0,-54 81 24,-8 13 4,0 0 0,10-12 0,-14 20 2,0 0 0,0 0 1,0 1-1,0-1 0,0 0 0,0 1 0,0-1 0,1 1 0,-1-1 0,1 1 0,-1 0 0,1 0 0,-1 0 0,1 1 0,2-1 1,-3 0-4,1 1 1,-1 0-1,0 0 1,0 0 0,1 0-1,-1 0 1,0 1 0,0-1-1,0 1 1,0-1-1,1 1 1,-1 0 0,0 0-1,3 2 1,-2-1 0,0 0-1,-1 1 1,1-1 0,-1 1 0,0 0-1,0 0 1,0 0 0,0 0 0,1 3-1,3 9-2,0 0-1,-2 0 0,1 0 0,-2 1 0,0-1 0,-1 1 0,-1 0 1,0 18-1,-2-12-88,0 0 0,-2 0 0,0 0 1,-2 0-1,0 0 0,-1-1 0,-1 0 1,-1 0-1,-21 38 0,-98 155-4542,106-187 2823,20-26 1470,-1 1 0,1-1 0,-1 1 1,0-1-1,1 0 0,-1 0 0,0 0 1,0 0-1,0 0 0,0 0 0,1 0 1,-1-1-1,-4 2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4:12.6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35 814 304,'4'-4'269,"1"1"0,-1 0-1,1 0 1,0 0 0,0 0 0,0 1-1,1 0 1,-1 0 0,1 0 0,7-1-1,-7 2 121,0 0-1,-1-1 0,1 0 1,0 0-1,0-1 0,-1 0 0,0 0 1,10-6-1,7-12-68,0 0 0,-1-1 1,-1-1-1,-1-1 0,-2-1 0,16-28 0,-18 29-320,-11 19 6,-1 0 0,1 0 0,-1-1 0,0 0 0,0 1 0,-1-1-1,0 0 1,3-12 0,-5 17 1,0 1-1,0-1 0,0 0 1,0 1-1,0-1 0,0 0 1,0 1-1,0-1 0,0 0 1,0 1-1,0-1 0,-1 0 1,1 1-1,0-1 0,0 0 1,-1 1-1,1-1 0,-1 1 0,1-1 1,0 0-1,-1 1 0,1-1 1,-1 1-1,1-1 0,-1 1 1,1 0-1,-1-1 0,-1 0 1,1 1 15,-1 0 0,0-1 1,1 1-1,-1 0 0,0 0 1,0 0-1,1 0 1,-1 0-1,0 0 0,1 0 1,-3 1-1,-5 1 125,0 1-1,0 0 1,-10 6-1,-45 24 612,-48 23 266,99-50-922,0 1 0,1 0 0,0 1 0,0 0 0,-17 17-1,28-24-103,0 0 0,0 1 0,0-1-1,0 1 1,0-1 0,0 1 0,0 0-1,1-1 1,-1 1 0,0 0 0,1 0 0,0-1-1,-1 1 1,1 0 0,0 0 0,0 0-1,0-1 1,0 1 0,0 0 0,1 0-1,-1 0 1,0-1 0,1 1 0,-1 0-1,1 0 1,0-1 0,-1 1 0,1-1-1,1 3 1,1 0-10,0 0 0,0 0 0,0 0 0,0 0 0,1 0 0,-1 0 1,1-1-1,0 0 0,7 5 0,6 0 1,0 0 1,1-1 0,-1 0 0,21 3 0,-15-4 11,41 18 1,-45-15 3,1 1 0,-2 1 0,27 19 0,-39-25 6,-1-1 0,0 1 0,0 0-1,0 0 1,-1 0 0,1 1-1,-1-1 1,-1 1 0,1 0-1,-1 0 1,0 1 0,0-1 0,-1 1-1,0-1 1,2 9 0,-3-7 8,0 0 1,-1 0 0,0 0 0,0 0 0,-1 0-1,0 0 1,0-1 0,-1 1 0,0 0 0,-5 12-1,5-15-3,0-1-1,-1 0 1,1 0-1,-1 0 1,0 0 0,0-1-1,0 1 1,0-1-1,0 1 1,-1-1-1,0 0 1,0 0-1,0-1 1,0 1-1,0-1 1,0 0-1,0 0 1,-1 0-1,-6 1 1,3-1 19,-1 0 0,1-1 0,-1 1-1,1-2 1,-15 0 0,20 0-28,0 0 0,1-1 0,-1 1 1,0-1-1,0 0 0,1 1 0,-1-2 0,0 1 0,1 0 0,-1 0 0,1-1 0,0 1 0,-1-1 1,1 0-1,0 0 0,0 0 0,0 0 0,0 0 0,0 0 0,1 0 0,-3-4 0,3 3 3,0 1-1,0-1 1,0 0 0,0 1-1,1-1 1,-1 0-1,1 0 1,0 0-1,0 1 1,0-1-1,0 0 1,0 0-1,1 0 1,-1 1-1,1-1 1,0 0-1,0 0 1,0 1-1,0-1 1,0 1 0,0-1-1,1 1 1,-1-1-1,3-2 1,5-6 84,0 1 1,0 0-1,18-15 1,70-52 429,-39 32-333,-9 9-68,-26 19-41,-1 0 0,-1-1 0,29-31 0,-40 41 9,-10 7-88,0 1-1,1 0 0,-1 0 1,0 0-1,0 0 1,0 0-1,0 0 0,1 0 1,-1 0-1,0 0 1,0 0-1,0 0 0,0 0 1,1 0-1,-1 0 1,0 0-1,0 1 0,0-1 1,0 0-1,0 0 0,1 0 1,-1 0-1,0 0 1,0 0-1,0 0 0,0 0 1,0 1-1,0-1 1,1 0-1,-1 0 0,0 0 1,0 0-1,0 0 1,0 1-1,1 0 2,-1 1 1,0 0-1,0-1 0,1 1 1,-1 0-1,0-1 0,0 1 1,0 0-1,-1 2 0,-1 7-18,1 0 0,0 0 0,1 0 0,1 0 0,-1 0-1,2 0 1,3 15 0,-4-21 13,0 0-1,1-1 1,0 1 0,0-1-1,0 1 1,1-1 0,0 0-1,-1 0 1,1 0 0,1 0-1,-1-1 1,1 1 0,-1-1-1,1 0 1,0 0 0,0 0-1,0-1 1,9 5 0,-8-5 7,1 0 0,0 0 0,-1 0 1,1-1-1,0 0 0,0 0 0,0-1 1,0 0-1,0 0 0,0 0 1,-1-1-1,1 1 0,0-2 0,0 1 1,0 0-1,6-4 0,2-1 21,-1 0 0,0-2 1,0 1-1,-1-1 0,15-14 0,-21 17-9,-1 0-1,1 0 1,-2-1-1,1 0 1,0 0-1,-1 0 1,3-8-1,-5 10-4,0 1 0,0-1 0,-1 0 0,1 0 0,-1 0 0,0 0 0,0 0-1,-1 0 1,1 0 0,-1 0 0,0 0 0,0 0 0,0 0 0,-1-6 0,-11-40-27,21 61-146,-3 2 118,1 0-1,0-1 1,1 0 0,12 13-1,-17-21 41,1 0-1,-1 0 1,1-1-1,0 0 0,0 0 1,0 0-1,1 0 1,-1-1-1,1 0 0,-1 0 1,1 0-1,0 0 1,0-1-1,0 0 0,7 1 1,-1-1 3,0-1 1,0 0-1,-1-1 0,1-1 1,0 0-1,-1 0 1,1-1-1,-1 0 0,0 0 1,0-1-1,10-6 1,6-5 12,-1-1 1,41-34 0,-48 36 0,-1-2 1,0 0-1,-2-1 0,0-1 0,0 0 1,16-29-1,-23 32 8,-1 0 0,0 0 0,-1 0 0,0-1 0,-1 0 0,-1 0-1,-1-1 1,0 1 0,0-28 0,-3 15 34,-2 0 0,-1 0 0,-11-45 0,-33-81 86,46 154-142,0-3 3,0 0 0,-1 0 1,1 0-1,-1 0 0,0 0 0,-1 1 0,1-1 0,0 1 1,-5-5-1,7 7-5,-1 1 0,1 0 0,0 0 0,-1 0 0,1 0 0,0 0 0,0 0 0,-1 0 0,1-1 0,0 1 0,-1 0 0,1 0 0,0 0 0,-1 0 0,1 0 0,0 1 0,-1-1 0,1 0 0,0 0 0,-1 0 0,1 0 0,0 0 0,-1 0 0,1 0 0,0 1 0,0-1 0,-1 0 0,1 0 0,0 0 1,-1 1-1,-6 7-26,6-7 25,-6 8-19,1 1 0,0 0 1,1 1-1,-9 21 0,-10 48-64,15-34 56,1 0-1,-2 62 1,11 94 13,0-184 14,0 1 0,2-1-1,0 0 1,1 1 0,0-1 0,2-1 0,8 20 0,-10-29 2,0 1-1,1-1 0,0 0 1,1-1-1,0 1 0,0-1 1,0 0-1,1-1 0,0 1 1,0-1-1,1-1 1,-1 1-1,1-1 0,1-1 1,14 7-1,-15-8 5,0 0 1,1-1 0,-1 0-1,0 0 1,1-1-1,-1 0 1,1-1 0,0 1-1,-1-2 1,1 1-1,-1-1 1,13-3-1,-15 2 6,0 0 0,-1 0 0,1-1 1,0 1-1,-1-1 0,1 0 0,-1-1 0,0 1 0,0-1 0,0 0 0,-1 0 0,0-1 0,1 0 0,-1 1 0,-1-1 0,1 0 0,4-10 0,-4 8 13,-1 0-1,-1 1 1,1-1-1,-1-1 1,0 1-1,-1 0 1,0 0-1,0-1 1,0 1 0,-1-8-1,-1 5-1,-1 1-1,1 0 1,-2-1 0,1 1-1,-1 0 1,0 0 0,-7-12 0,6 14-16,-14-25 41,17 30-49,0 0 1,-1 1-1,1-1 1,-1 0-1,1 1 1,-1-1-1,0 1 1,0-1-1,0 1 1,0 0-1,0 0 1,0 0-1,-2-1 1,3 2-3,0 0 0,1-1 0,-1 1 1,0 0-1,1 0 0,-1 1 0,0-1 1,0 0-1,1 0 0,-1 0 1,0 0-1,1 1 0,-1-1 0,0 0 1,1 0-1,-1 1 0,1-1 0,-1 1 1,0-1-1,1 0 0,-1 1 1,1-1-1,-1 1 0,1 0 0,0-1 1,-1 1-1,1-1 0,-1 2 0,-8 19-95,6-3 55,0 0 0,2-1 1,0 34-1,10 53-32,-9-100 74,1 2 1,-1 0 0,1 0 0,1-1-1,-1 1 1,1 0 0,0 0 0,4 8-1,-5-12 4,1 0 0,-1 0 0,1 0 0,-1 0 0,1 0 0,0-1-1,0 1 1,0-1 0,0 1 0,0-1 0,0 0 0,0 1 0,0-1-1,1 0 1,-1-1 0,0 1 0,0 0 0,1-1 0,-1 1-1,5-1 1,-1 1 10,1 0-1,0-1 0,0 0 1,-1 0-1,1 0 0,0-1 0,0 0 1,-1-1-1,1 1 0,-1-1 1,1-1-1,-1 1 0,0-1 1,0 0-1,0 0 0,0-1 1,-1 0-1,1 0 0,-1 0 0,0-1 1,8-9-1,5-5 36,-14 14-30,1 0 0,-1 0 0,0 0 0,0 0 0,0-1 0,-1 1 0,0-1 0,0 0 0,0 0 0,2-9 0,-3 3 33,1 2-122,2 27-66,-2-2 111,1-1 0,0 1 1,2 0-1,-1-1 0,2 0 0,0-1 1,0 1-1,11 12 0,-14-20 28,0-1 0,0 0 0,1 0 0,0 0-1,0 0 1,0-1 0,0 0 0,1 0 0,0 0-1,0-1 1,0 0 0,0 0 0,0-1 0,0 1-1,1-1 1,-1-1 0,1 1 0,0-1 0,-1 0 0,13 0-1,-7-2 17,1-1-1,0 0 0,-1-1 1,0 0-1,0 0 0,0-2 0,0 1 1,0-2-1,-1 1 0,0-2 1,0 1-1,-1-2 0,20-16 1,-5 0 34,-1-2 1,-1-1-1,35-53 1,-48 64-24,0-1 1,-1 0 0,-1-1 0,-1 1 0,9-30-1,-9 15 29,0-1-1,2-45 1,-7 32 10,-2 0 1,-6-50-1,-20-90 40,25 180-107,1 5-4,0 0 0,0 0 1,0 0-1,0 0 0,-1 0 0,1 0 0,0 0 0,-1 0 0,1 0 0,0 1 0,-1-1 1,1 0-1,-1 0 0,-1-1 0,2 2 1,0 0 1,0 0-1,-1 0 0,1 0 0,0 0 1,0 0-1,-1 0 0,1 0 1,0 0-1,0 0 0,-1 0 0,1 0 1,0 0-1,0 0 0,-1 1 1,1-1-1,0 0 0,0 0 1,-1 0-1,1 0 0,0 0 0,0 1 1,0-1-1,-1 0 0,1 0 1,0 0-1,0 1 0,0-1 0,0 0 1,0 0-1,-1 0 0,1 1 1,-14 29-182,13-27 184,-8 23-72,2-1 1,-8 43 0,0 54 3,-2 95 22,16-151 45,8 85 0,-7-151 3,3 29-3,10 42 1,-11-64 3,-1-1 1,2 1-1,-1-1 1,0 1-1,1-1 1,0 0-1,1 0 1,-1-1-1,1 1 0,0-1 1,1 1-1,7 6 1,-10-11 3,-1 0 0,0 0 0,0 0-1,1 0 1,-1-1 0,0 1 0,1 0 0,-1-1 0,1 1 0,-1-1 0,1 0 0,-1 1 0,1-1-1,-1 0 1,1 0 0,-1 0 0,1 0 0,-1 0 0,3-1 0,-1 0 7,-1 0-1,0 0 1,0 0 0,0 0 0,1 0 0,-1-1-1,-1 1 1,1-1 0,0 1 0,0-1 0,2-2-1,1-3 48,0 0-1,-1-1 0,1 1 0,-1-1 1,5-15-1,2-8 139,-3 5-91,1 1 0,1 0 0,1 0 0,19-29 0,-27 50-105,0 0 0,1 0 0,-1 0 0,1 0-1,0 1 1,-1 0 0,2 0 0,7-6 0,-10 9-3,-1-1 1,1 0-1,-1 1 1,1-1-1,0 1 1,-1-1 0,1 1-1,-1 0 1,1 0-1,0-1 1,0 1-1,-1 0 1,1 1-1,0-1 1,-1 0 0,1 0-1,0 1 1,-1-1-1,1 1 1,-1 0-1,1-1 1,-1 1 0,1 0-1,-1 0 1,1 0-1,-1 0 1,0 0-1,1 0 1,-1 0 0,1 2-1,6 6-6,-1 1 0,0-1 0,-1 1 0,0 0 0,5 12 0,19 57-2,-4-11-4,38 99 45,-64-165-31,1-1 0,-1 1-1,1-1 1,0 1 0,-1-1 0,1 0-1,0 1 1,0-1 0,0 0-1,0 0 1,0 1 0,2 0 0,0 1-46,4-26-1187,-5 15 444,-1-1 0,0 0 0,-1 0 0,-1-11 0,2-23-3145,2 13 289,-3-7-1276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4:19.6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436 1143 15863,'0'-3'-1,"-14"-189"-43,10 167 25,-10-34 1,12 54 8,0 0 1,0 0-1,-1 0 0,0 0 1,0 0-1,0 0 1,0 1-1,-1 0 1,0 0-1,0 0 1,0 0-1,0 0 1,-1 1-1,1 0 1,-1 0-1,0 0 1,0 0-1,0 1 1,-8-3-1,-1 1 4,0-1-1,0 2 1,-1 0-1,0 1 1,-26-1-1,33 3 6,-1 0 0,1 0 0,0 1 0,0 0 0,0 1 0,0 0 0,0 0-1,0 0 1,1 1 0,-1 1 0,1-1 0,-1 1 0,1 0 0,0 1 0,1 0 0,-1 0 0,1 0 0,0 1-1,0 0 1,1 0 0,0 0 0,0 1 0,0-1 0,1 1 0,0 1 0,-3 7 0,2-3-22,0 1 0,2-1-1,-1 1 1,2 0 0,-1 0 0,2 0 0,0 0 0,1 16 0,1 4-46,3 0 1,7 34-1,-6-42-4,1 0 0,2 0 0,0 0 0,15 29 0,-17-43 38,-1-1 0,1 0 0,0-1 0,1 1 1,0-1-1,1-1 0,0 1 0,0-1 0,1-1 0,0 1 0,0-1 0,11 6 0,-12-10 29,0 0-1,0 0 0,0 0 1,0-1-1,1 0 1,-1-1-1,0 0 1,1 0-1,-1-1 0,1 0 1,10-1-1,-9-1 22,0 1 1,0-1-1,0-1 0,0 0 1,0 0-1,0-1 0,-1 0 1,17-10-1,-3-4 60,0 0 0,-1-1 1,-2-2-1,25-29 0,-27 27 7,0 0 1,-2-2-1,-1 0 0,-1 0 1,12-33-1,43-141 634,-54 149-515,7-24 132,-3-1 0,-3-1 0,8-107 0,-21 132-259,16-329 134,-19 380-207,0-1 0,0 1-1,0 0 1,0 0-1,0 0 1,0 0-1,0 0 1,0 0-1,0 0 1,0-1-1,0 1 1,0 0-1,0 0 1,0 0-1,-1 0 1,1 0-1,0 0 1,0 0 0,0 0-1,0-1 1,0 1-1,0 0 1,0 0-1,0 0 1,0 0-1,0 0 1,0 0-1,0 0 1,-1 0-1,1 0 1,0 0-1,0 0 1,0-1-1,0 1 1,0 0 0,0 0-1,0 0 1,0 0-1,-1 0 1,1 0-1,0 0 1,0 0-1,0 0 1,0 0-1,0 0 1,0 0-1,0 0 1,-1 0-1,1 0 1,0 0-1,0 0 1,0 0 0,0 1-1,0-1 1,0 0-1,0 0 1,0 0-1,-1 0 1,1 0-1,0 0 1,0 0-1,0 0 1,0 0-1,-6 8-82,4-4 50,1 1-1,0 0 1,0 0 0,1 1-1,-1-1 1,1 0-1,1 9 1,-1 5-26,-10 343-201,3-170 222,6 129-742,30-1-5870,-25-296 4605,1-1-1,11 30 1,0-14-1483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4:13.0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44 2433,'0'-13'2593,"0"2"-1040,-3-1 80,0 4 1408,6 8-2593,-6 4-111,1 3-97,-4 2-112,2-1-32,-2 5-336,3-2-513,3 2-1040,4 6 705,5 1-1553,6-7-3346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4:13.3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171 14 9076,'-10'4'660,"0"1"-1,0 0 1,1 0-1,0 0 1,0 1 0,0 1-1,1 0 1,-14 13-1,7-5-664,5-5 11,0 0-1,-12 18 1,19-25-16,1 1-1,0-1 1,1 0 0,-1 1 0,1-1 0,-1 1-1,1 0 1,0 0 0,0-1 0,1 1 0,-1 0-1,1 0 1,0 0 0,0 4 0,1-1-7,1 1 0,0-1 0,0 0 0,1 0 0,-1 0 0,2 0 0,-1-1 0,1 1 0,0-1 0,0 0 0,1 0 0,-1 0 0,2-1 0,5 6 0,6 4-3,1-1 0,1 0 1,25 14-1,-37-24 24,0 0-1,1-1 1,-1 0-1,1 0 1,-1 0-1,1-1 1,0-1-1,0 1 1,0-1-1,9 0 1,-11-1 9,0 0 0,0-1 1,0 0-1,0 0 0,0 0 0,0-1 1,-1 0-1,1 0 0,0 0 0,-1-1 1,0 0-1,1 0 0,8-7 0,-6 3 38,-1 1-1,0-1 0,0-1 0,0 1 1,9-16-1,-13 18-2,0-1-1,0 1 1,-1-1 0,0 0 0,0 1 0,0-1-1,0 0 1,-1 0 0,0 0 0,0-11-1,-1-13 235,-2 0 0,-7-45 0,6 60-231,0-2 25,0 0 0,-2 0 0,-6-17 0,11 34-76,0 0 0,0 0 1,0 0-1,0 0 0,0 0 0,0 0 0,0 0 0,1 0 1,-1 0-1,0 0 0,0 0 0,0 0 0,0 0 0,0 0 1,0 0-1,0 0 0,0 0 0,0 0 0,0 0 0,0 0 1,0 0-1,0 0 0,0 0 0,1 0 0,-1 0 0,0-1 1,0 1-1,0 0 0,0 0 0,0 0 0,0 0 0,0 0 1,0 0-1,0 0 0,0 0 0,0 0 0,0 0 0,0 0 1,0 0-1,0 0 0,0-1 0,0 1 0,0 0 0,0 0 1,0 0-1,0 0 0,0 0 0,0 0 0,0 0 1,0 0-1,0 0 0,0 0 0,0 0 0,0 0 0,0 0 1,0 0-1,-1-1 0,1 1 0,0 0 0,0 0 0,0 0 1,4 2-15,0 4-12,1 0 0,-1 0-1,0 0 1,5 12 0,5 8-27,59 78-1,-59-86 52,1-1-1,1-1 1,28 23-1,-37-34 9,-1-1 0,0 0 0,1 0 0,0-1 0,0 0 0,0 0 0,0-1-1,1 0 1,-1 0 0,1-1 0,7 1 0,-9-1 33,0-1 0,-1 0 0,1-1 0,-1 1 0,1-1 1,0 0-1,-1 0 0,1-1 0,-1 0 0,0 0 0,1 0 0,-1-1 0,0 1 0,-1-1 0,8-5 1,1-4 199,-1 1 0,-1-1 0,0-1 0,0 0 1,-1 0-1,-1-1 0,0-1 0,12-29 1,-14 31-199,-1 0 1,2 0 0,0 0 0,0 1 0,13-14-1,-19 24-49,-1 0 0,1 1 1,-1-1-1,1 1 0,0-1 0,-1 1 0,1 0 0,0-1 0,0 1 0,0 0 0,0 0 0,0 0 0,0 1 0,0-1 0,0 0 0,1 1 0,-1 0 0,0-1 1,0 1-1,0 0 0,1 0 0,-1 0 0,0 0 0,0 1 0,0-1 0,1 0 0,-1 1 0,0 0 0,0 0 0,0-1 0,0 1 0,0 0 0,0 0 1,2 2-1,4 4-28,1 0 1,-1 0 0,-1 0 0,0 1 0,11 14 0,45 66-38,31 38-411,-77-106-668,1 0 0,0-1 0,29 22 0,-43-38 671,-1-1-1,0 0 1,1 0 0,-1-1-1,1 1 1,0-1 0,0 1-1,0-1 1,-1 0 0,1-1-1,8 2 1,-11-2 212,0 0 0,0 0-1,0 0 1,0 0 0,-1 0-1,1 0 1,0 0 0,0-1 0,0 1-1,0 0 1,0 0 0,-1-1-1,1 1 1,1-1 0,3-11-3901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4:13.7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32 167 7507,'-22'2'2434,"12"-4"-1506,10-7 929,6-3-1409,15 0-432,18-7-128,10 2 64,18 0-32,8 2-256,11 2-1521,13-2 993,8-6-1233,-2 5-5699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4:17.6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688 150 4690,'0'-15'909,"-1"-2"710,2 0 0,2-19-1,-3 33-1506,1-1 0,-1 1 0,0 0-1,-1-1 1,1 1 0,-1-1 0,0 1-1,1-1 1,-1 1 0,-1 0 0,1 0 0,0-1-1,-1 1 1,0 0 0,0 0 0,0 0-1,-2-3 1,3 6-103,1 0-1,0 0 1,0-1-1,-1 1 1,1 0-1,0 0 1,-1 0-1,1-1 1,0 1 0,-1 0-1,1 0 1,0 0-1,-1 0 1,1 0-1,-1 0 1,1 0-1,0 0 1,-1 0 0,1 0-1,0 0 1,-1 0-1,1 0 1,0 0-1,-1 0 1,1 0 0,-1 0-1,1 0 1,0 0-1,-1 1 1,1-1-1,0 0 1,-1 0-1,1 0 1,0 1 0,0-1-1,-1 0 1,1 0-1,0 1 1,0-1-1,-1 0 1,1 1-1,0-1 1,-10 20 59,6-11-61,-68 118-137,-4 7 124,-28 103 35,74-173-25,-62 121 27,2-40 1,25-45-7,-5 10 14,59-90-59,5-12-56,1 1 0,1 0 0,0 0 0,0 0 0,0 0 0,-2 12 0,6-21 19,0 0 0,0 0 0,0 0 0,0 1 0,0-1 0,0 0 0,0 0-1,-1 1 1,1-1 0,0 0 0,0 0 0,0 0 0,0 1 0,0-1 0,0 0 0,0 0 0,0 1 0,0-1 0,0 0 0,1 0 0,-1 1 0,0-1 0,0 0 0,0 0 0,0 0 0,0 1 0,0-1 0,0 0 0,1 0 0,-1 0 0,0 1 0,0-1 0,0 0 0,0 0 0,1 0 0,-1 0 0,0 1 0,0-1 0,0 0 0,1 0 0,-1 0 0,0 0 0,0 0 0,1 0 0,-1 0 0,0 0 0,0 0 0,1 0 0,-1 0 0,0 0 0,1 0 0,13-6-3695,-10 4 3017,16-8-4195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4:18.6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185 923 1745,'-4'-1'495,"-11"-2"800,0 0 1,1-1 0,0-1 0,-24-10-1,35 13-1211,0 1 0,0-1 0,0 0 0,1 0 0,-1 0 0,1-1 0,-1 1 0,1 0-1,0-1 1,-1 0 0,1 1 0,1-1 0,-1 0 0,0 0 0,1 0 0,-1 0 0,1-1 0,0 1-1,0 0 1,0 0 0,1-1 0,-1 1 0,1 0 0,0-1 0,0 1 0,0-6 0,2-2-68,-1 1 1,2 0-1,-1 0 1,2 0-1,-1 0 1,1 0-1,1 1 0,0-1 1,9-12-1,3-1 9,1 1-1,24-24 0,-33 37-18,0 1 1,0 1-1,1-1 0,-1 1 0,1 1 0,1 0 1,0 0-1,16-5 0,-18 8-1,0 0 0,0 1-1,0 0 1,0 1 0,1 0-1,-1 0 1,0 1 0,0 0-1,1 1 1,-1 0 0,15 4-1,43 15 2,-64-20 35,0 1 1,0-1-1,0 0 1,0 0-1,1 0 1,-1-1-1,0 1 1,0-1-1,5-1 1,-3 1 250,-5 1-249,1 0 1,-1 0 0,0-1 0,1 1 0,-1 0 0,0 0 0,1 0 0,-1 0 0,0-1 0,0 1 0,1 0 0,-1 0 0,0 0 0,0-1 0,0 1 0,1 0 0,-1 0 0,0-1-1,0 1 1,0 0 0,0 0 0,1-1 0,-1 1 0,0 0 0,0-1 0,0 1 0,0 0 0,0-1 0,-2-12 866,1 9-790,-1 1 0,1 0-1,-1 0 1,0 0 0,0 0-1,-3-4 1,1 4-96,1 0-1,-2 0 0,1 0 1,0 1-1,-1-1 0,1 1 1,-1 0-1,1 0 0,-1 1 1,-5-2-1,-8-1-19,-25-2-1,20 3-22,0 1-1,0 2 0,0 0 1,0 1-1,0 2 0,0 0 1,-28 8-1,43-8 5,-1 0 0,1 0 0,0 0-1,0 1 1,0 1 0,0-1 0,1 1 0,0 0 0,0 1-1,0 0 1,1 0 0,-1 0 0,1 1 0,1 0 0,0 0-1,0 1 1,0-1 0,1 1 0,0 0 0,0 0 0,-4 14-1,3-3-14,1 1 0,0 0 0,2-1 0,0 1 0,1 0-1,1 0 1,1 0 0,5 31 0,-3-37 30,0 0-1,1 0 1,1 0 0,0 0 0,0-1-1,1 0 1,1 0 0,1-1 0,-1 0-1,2 0 1,0 0 0,14 14 0,-19-23 8,0 0 1,0 0 0,0 0-1,1 0 1,-1-1 0,1 0-1,-1 1 1,1-2 0,0 1-1,0-1 1,0 1 0,0-1-1,0-1 1,0 1 0,0-1-1,0 1 1,0-2 0,0 1-1,0 0 1,0-1 0,0 0-1,8-3 1,-1 0 13,-1 0 1,0-1-1,-1 0 0,1-1 1,-1 0-1,0 0 0,-1-1 1,15-14-1,-4 1 13,-1-2 0,-1 0-1,0-1 1,-2-1 0,-1 0 0,-1-1 0,15-36 0,-6 1 96,-2-1 0,14-75 0,-19 55-35,-3-1 0,-4 0 0,-2-94 0,-7 167-107,-1-1-1,0 1 1,0-1-1,-1 1 1,-3-13-1,1 16-114,0 9 8,-1 11-4,3 1 25,0 23-1,0 4 13,-9 131-25,11-126 90,9 82 1,42 156-12,-41-248 33,1-1 1,1 0-1,2 0 1,2-2-1,31 52 1,-42-78 4,1 1 1,1-1-1,-1 0 1,1 0-1,1-1 1,0 0-1,12 9 1,-15-13 12,1 0 0,0 0 0,0 0 1,0 0-1,1-1 0,-1 0 0,1 0 1,-1-1-1,1 0 0,-1 0 0,1 0 1,10-1-1,-4-1 54,-1 0-1,1 0 1,13-4 0,-21 4-38,0-1-1,0 0 1,0 0 0,0 0 0,0-1-1,-1 0 1,1 0 0,-1 0 0,0 0-1,5-5 1,-2 2 26,-1-1 0,1-1 0,-1 1 0,-1-1 0,1 0-1,-1 0 1,-1-1 0,0 1 0,4-11 0,-3 7 20,-1-2 1,-1 1-1,0 0 0,0-1 0,1-27 1,-4 25-84,-1 0 0,0 0-1,-1 0 1,-1 0 0,0 1 0,-2-1 0,1 1 0,-2 0 0,0 0 0,0 0 0,-2 1 0,-17-26 0,11 19-66,-24-29-125,34 45 157,-1 0 0,1 1 0,-1 0 0,0 0 0,0 0 0,0 0 0,-7-3 0,10 6 19,0 0-1,0 0 1,1 0 0,-1 1-1,0-1 1,0 1-1,0-1 1,0 1 0,0 0-1,0 0 1,0 0-1,0 0 1,1 0 0,-1 0-1,0 0 1,0 1-1,0-1 1,0 1 0,-2 0-1,2 1 1,0-1-1,0 1 1,0-1 0,0 1-1,0 0 1,0-1 0,0 1-1,1 0 1,-1 0-1,1 0 1,-1 1 0,-1 3-1,-1 3-15,1 0 0,0 0 0,1 1 0,0-1 0,0 0 0,0 14 0,1-1 12,2 1 0,0-1 0,2 1 0,0-1 1,1 0-1,2 0 0,0 0 0,1-1 1,1 0-1,12 22 0,-7-19 29,1 0 0,1-1 1,1 0-1,1-2 0,1 0 0,0 0 0,41 32 1,-39-39-212,1-1 0,0-1 0,0 0 0,1-2 0,44 14 0,-44-18-997,0-1-1,1-1 0,-1-2 1,1 0-1,41-2 0,-10-1-6195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4:19.1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87 10277,'-4'1'4386,"13"-2"-1873,-1 1-2065,15 1-96,14 2-320,17-3 0,6-1 80,13-9 16,15-2 32,6-1 1,4-3 1903,1 7-4705,-3-1 2465,-16 1-352,-13-2-16792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9:11.2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3479 560 4226,'0'-1'249,"0"0"1,0 1-1,0-1 1,1 1-1,-1-1 1,0 0-1,0 1 1,0-1-1,1 0 0,-1 1 1,0-1-1,1 1 1,-1-1-1,0 1 1,1-1-1,-1 1 1,1-1-1,18-10 717,-1 1-846,-1-2 339,-17 12-454,0 0-1,0 0 1,0 0 0,0 0-1,1 0 1,-1 0 0,0 0-1,0 0 1,0 0 0,0 0-1,0-1 1,0 1 0,0 0-1,0 0 1,0 0 0,0 0 0,0 0-1,0 0 1,0 0 0,0 0-1,0 0 1,0 0 0,0 0-1,0 0 1,1 0 0,-1 0-1,0 0 1,0 0 0,0 0-1,0 0 1,0 0 0,0 0-1,0 0 1,0 0 0,0 0-1,0 0 1,0 0 0,0 0-1,0 0 1,0 0 0,0 0-1,0 1 1,0-1 0,1 0-1,-1 0 1,0 0 0,0 0 0,0 0-1,0 0 1,0 0 0,0 0-1,0 0 1,0 0 0,0 0-1,0 0 1,0 0 0,0 0-1,0 0 1,0 0 0,0 0-1,0 1 1,0-1 0,0 0-1,0 0 1,0 0 0,0 0-1,0 0 1,-8 9 189,-7 6 229,6-7 629,-1 2 1,-7 10-1,14-15-761,1 0 1,0 0-1,-1 1 0,2-1 0,-3 10 1,-22 76 415,5-23-598,-17 41 17,28-84-89,0 1 0,1-4 23,-10 38 0,9-22 3,-2-1 0,-16 38-1,-40 68 186,41-87-132,3-12 71,-1-1 0,-49 64 0,-76 68 253,-54 27-104,143-151-217,-115 73 1,170-120-116,-114 68 69,38-25-34,-211 108 77,126-71-72,119-61-16,-89 31 1,-55 1 58,68-31-19,68-15-21,27-4 20,0-2 0,0-1 0,0-2 0,0 0-1,0-2 1,0-1 0,0-2 0,0 0 0,1-2 0,-43-17 0,50 15 12,2-1 0,-1-1 0,-31-24 0,-47-48 96,54 39-154,1-1-1,3-2 1,1-2-1,3-2 1,2-1-1,-30-63 1,40 63 5,1-2 0,4 0 1,1-2-1,-15-87 0,30 123-20,1 0 1,1 0 0,0 0-1,4-33 1,19-78-4,-3 20-10,14-85-22,-23 154 28,29-71 0,0-3 37,-21 32-1,-11 52-31,1-1-1,18-49 1,-16 52-4,0 0 1,-3 0-1,7-49 1,-12 69 0,-2 1 2,1 0 0,-1-1 0,-1 1 0,-2-13 0,1 7 8,0-34-54,2 48 41,0 0 0,0 1 0,0-1-1,0 0 1,-1 0 0,1 1-1,0-1 1,0 0 0,0 1-1,-1-1 1,1 0 0,0 0-1,-1 1 1,1-1 0,-1 1-1,1-1 1,-1 0 0,1 1 0,-1-1-1,1 1 1,-1-1 0,0 1-1,0-1 1,0 1 0,1 0 1,0 0-1,0 0 1,0 0-1,0 0 0,0 0 1,0 0-1,0 0 1,0 0-1,0 0 0,0 0 1,0 0-1,0 0 1,0-1-1,0 1 0,0 0 1,0 0-1,0 0 1,0 0-1,0 0 0,-1 0 1,1 0-1,0 0 1,0 0-1,0 0 0,0 0 1,0 0-1,0 0 1,0 0-1,0 0 0,0 0 1,0 0-1,0 0 1,0 0-1,0 0 0,0 0 1,0 0-1,0-1 1,0 1-1,0 0 0,0 0 1,0 0-1,0 0 1,0 0-1,0 0 0,0 0 1,0 0-1,0 0 1,0 0-1,0 0 0,0 0 1,0 0-1,0 0 1,1 0-1,-1 0 0,0 0 1,0 0-1,0 0 1,0 0-1,0 0 0,0-1 1,0 1-1,0 0 0,0 0 1,0 0-1,0 0 1,2 2-38,1 0 23,-5-9 41,-1 2 17,5 8 51,0 4 52,-2-6-79,-1-4-14,1 3-49,-1-1 2,0 0 0,1 0 0,-1-1 0,1 1 0,-1 0 0,1 0 0,-1-1-1,1 1 1,0 0 0,0-1 0,0 1 0,0 0 0,0-1 0,0-1 0,1-2 47,-1 4-49,0 1 1,0 0 0,0-1-1,0 1 1,0 0-1,0 0 1,0-1 0,0 1-1,0 0 1,1 0 0,-1-1-1,0 1 1,0 0-1,0 0 1,0-1 0,1 1-1,-1 0 1,0 0 0,0 0-1,1-1 1,-1 1-1,0 0 1,0 0 0,1 0-1,-1 0 1,0 0-1,1 0 1,-1-1 0,0 1-1,0 0 1,1 0 0,-1 0-1,0 0 1,1 0-1,-1 0 1,0 0 0,1 0-1,-1 0 1,0 0 0,0 1-1,1-1 1,-1 0-1,1 0 1,-1 0 1,1 0 0,-1 0 0,0 0 0,1-1 0,-1 1 1,0 0-1,1 0 0,-1-1 0,0 1 0,1 0 0,-1 0 0,0-1 0,0 1 0,1 0 0,-1-1 0,0 1 0,0 0 1,1-1-1,-1 1 0,0 0 0,0-1 0,0 1 0,0-1 0,0 1 0,1-1 0,-1 0-2,0 1-1,0-1 1,0 0 0,1 1-1,-1-1 1,0 1-1,1-1 1,-1 1 0,0-1-1,1 0 1,-1 1-1,1 0 1,-1-1-1,1 1 1,-1-1 0,1 1-1,0-1 1,0 0 0,0 1 1,0-1-1,-1 1 1,1-1-1,0 1 1,-1-1-1,1 0 1,0 1-1,-1-1 1,1 0-1,-1 0 1,1 1-1,-1-1 1,1 0-1,-1 0 1,0 0 0,1 0-1,-1 0 1,0 1-1,1-3 1,3-20 162,-4 23-158,0 0 0,0 0 0,0 0 1,0 0-1,0 0 0,0 0 0,0 0 0,0 0 1,1 0-1,-1 0 0,0 0 0,0 0 0,0 0 1,0 0-1,0 0 0,0 0 0,0 0 0,0 0 1,0 0-1,0 0 0,0 0 0,0 0 0,0 0 0,0 0 1,0 0-1,1 0 0,-1 0 0,0 0 0,0 0 1,0 0-1,0 0 0,0 0 0,0-1 0,0 1 1,0 0-1,0 0 0,2 5 49,-5 28-308,-1-22 244,0 0 0,0 0 0,-1-1 0,-1 0 0,0 0 1,-9 12-1,-3 5 7,-1 2 8,-1-2 0,-1 0 0,-1-1 0,-2-1 0,-1-1 0,0-1 0,-33 21 0,49-37 4,2-1 15,0-1 0,-1-1 0,1 1 0,-13 5 0,20-10-24,-1 0 1,1 0-1,-1 0 0,1 1 1,-1-1-1,1 0 0,-1 0 1,1 0-1,-1 0 1,1 0-1,-1 0 0,1 0 1,-1 0-1,1 0 0,-1 0 1,1 0-1,-1 0 0,1 0 1,-1 0-1,1-1 0,-1 1 1,1 0-1,-1-1 0,1 1 4,-1-1 0,1 1 0,0 0 0,0-1 1,0 1-1,-1-1 0,1 1 0,0-1 0,0 1 0,0-1 0,0 1 0,0-1 0,0 1 0,0-1 0,0 1 0,0-1 0,0 1 0,1-1 0,-1 0 0,11-22 186,12-16-209,9-13-14,-15 29 24,1 1 0,27-25 0,-13 14 1,39-54 1,24-27-3,-67 86-14,0 1 0,1 2 0,50-33 1,-64 48-4,-10 6-5,1 0 0,-1 1 1,1 0-1,11-5 0,-15 8 20,-1-1-1,1 1 1,0 0 0,0-1 0,0 1-1,-1 0 1,1 0 0,0 0-1,0 0 1,0 0 0,-1 1 0,1-1-1,0 1 1,0-1 0,-1 1-1,1-1 1,0 1 0,-1 0-1,1 0 1,-1 0 0,1 0 0,2 2-1,-1 1-4,1-1 1,-1 1-1,0 1 0,0-1 0,0 0 1,-1 1-1,1 0 0,-1-1 0,0 1 0,0 0 1,1 8-1,2 9 10,3 30-1,-6-34 3,0 0 4,1-2 9,-2 0 0,1 27 0,-2-42-8,0-1 1,0 1-1,-1 0 0,1 0 1,0 0-1,0 0 1,-1 0-1,1 0 0,-1 0 1,1 0-1,0 0 0,-1-1 1,0 1-1,1 0 1,-1 0-1,1-1 0,-1 1 1,0 0-1,0-1 0,1 1 1,-1-1-1,0 1 1,0-1-1,0 1 0,1-1 1,-1 1-1,-1-1 0,-3 1 21,1 0-1,-1 0 1,1 0-1,-8-1 0,-4 1 35,-143 12 90,69-7-136,-204 20-81,277-24-141,-1 0 0,1 2 0,0-1 0,0 2 0,0 1 0,-16 7 0,26-10-185,-37 16-810,13-11-2856,-5-7-11549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9:13.2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1137 85 4562,'-21'-11'2228,"0"0"0,-28-8 0,18 7-1047,11 5-908,0 0 0,-1 2 0,0 1 0,0 0 0,0 2 0,0 0 0,-1 1 0,1 2 0,-22 2 0,-14 4-304,1 4-1,-63 18 1,88-19 8,-1 1 1,1 1 0,1 2-1,0 1 1,1 1-1,1 1 1,0 2 0,1 1-1,2 1 1,0 1-1,1 1 1,1 1 0,1 1-1,1 1 1,2 1-1,1 1 1,1 1 0,1 0-1,-20 53 1,27-60-12,2 0-1,1 1 1,0-1 0,-4 46 0,9-43 28,1 1 0,1 0 0,7 40 0,-5-51 24,1 0-1,1 0 1,0 0 0,1-1-1,0 0 1,1 0 0,12 16-1,-5-9 54,2-1 0,1-1 0,0 0 0,1-1 0,1-2 0,1 1 0,0-2-1,33 18 1,-15-12 157,0-3-1,2-1 0,0-2 0,49 12 0,-49-18 116,0-2-1,1-2 1,0-2-1,0-1 0,69-6 1,-78-1-77,0-1 1,-1-2-1,51-18 1,-82 25-266,24-7 131,0-3-1,-1 0 1,0-1 0,-1-1 0,-1-1-1,0 0 1,25-24 0,-23 15-13,0 0 0,-1-2 0,-2-1 0,-1 0 1,21-37-1,-15 18 64,20-51-1,-35 72-124,-2-1 0,-1 1-1,-1-1 1,4-28-1,-7 25-52,-2 0 0,0 0 0,-2 0-1,-1 0 1,-1 0 0,-2 0 0,0 1-1,-2-1 1,-1 1 0,-1 1 0,-2 0 0,0 0-1,-27-41 1,33 59-54,0 0 0,-1 0 0,0 1-1,0 0 1,-1 0 0,0 1 0,0 0 0,-1 0 0,0 0-1,0 1 1,0 0 0,0 1 0,-1 0 0,0 0 0,0 1-1,0 0 1,0 1 0,0 0 0,-1 0 0,-11 0 0,2 0-470,0 2 0,0 0 1,0 1-1,0 1 0,0 0 1,1 2-1,-1 0 0,1 1 1,-30 13-1,-18 10-3616,-6 4-7457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7:07.6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352 927 4818,'-1'-16'2547,"-8"-32"0,5 34-2004,-1 0 0,0 0 0,-1 0 0,-10-20 0,13 31-505,1-1-1,-1 1 1,1-1 0,-1 1 0,0 0-1,0 0 1,0 0 0,-1 1-1,1-1 1,-1 1 0,0 0-1,1 0 1,-1 0 0,0 0-1,0 0 1,0 1 0,0 0-1,-1 0 1,-7-1 0,6 2-50,0 0 1,-1 0 0,1 0-1,0 1 1,0 0 0,0 0-1,-1 1 1,1-1 0,1 2-1,-1-1 1,0 0 0,0 1-1,-6 4 1,2 0-2,0 0 1,0 0-1,1 1 0,0 0 1,0 1-1,1 0 0,0 1 1,0-1-1,1 1 0,0 1 1,1-1-1,1 1 0,-1 0 1,2 1-1,-1-1 0,2 1 1,-1 0-1,2 0 0,-3 24 1,2 63-40,4-84 43,0-1 0,1 0 0,0 0 0,9 27 1,-11-39 13,1 1 1,0-1 0,0 0 0,0 0 0,0 0 0,1 0 0,-1 0 0,1 0-1,-1 0 1,1 0 0,-1-1 0,1 1 0,0-1 0,0 1 0,0-1-1,0 0 1,0 0 0,3 2 0,-1-2 28,-1 0 0,0 0 0,1-1-1,-1 1 1,1-1 0,-1 0 0,1 0 0,-1 0 0,1-1-1,-1 1 1,7-2 0,-2-1 48,-1 1-1,1-1 1,-1-1 0,0 1-1,0-1 1,0-1 0,-1 1 0,1-1-1,-1 0 1,8-9 0,6-8 319,24-35-1,-37 47-294,112-172 1580,-97 141-1214,-2-1 1,26-76-1,-37 84-393,-1 0 1,-2-1-1,-2 1 1,1-40-1,-11-142 178,5 196-260,-1-1 1,0 0 0,-2 1 0,0-1-1,-2 1 1,-11-29 0,14 41-12,3 7 10,0 0-1,-1 1 1,1-1-1,0 0 1,0 1 0,0-1-1,-1 0 1,1 1 0,-1-1-1,1 0 1,0 1-1,-1-1 1,1 0 0,-1 1-1,1-1 1,-1 1-1,1-1 1,-1 1 0,0-1-1,-10 19-222,9-12 188,-12 28-44,2 1 0,2 1 0,-8 46 1,5-1 70,3 1 1,3 1 0,5 0 0,9 112 0,-1-140-21,2 1 0,23 83 1,-20-102-23,2 0 0,1-1 1,2-1-1,29 48 1,-38-72 29,0-1 0,1 0 1,0-1-1,0 0 0,18 15 1,-22-20 23,1-1 0,0 0-1,-1 0 1,1 0 0,0-1 0,0 0 0,1 0 0,-1 0 0,0 0-1,1-1 1,-1 0 0,1 0 0,-1 0 0,11-1 0,-10-1 12,-1 1 1,1-1 0,-1 0-1,0-1 1,1 0-1,-1 1 1,0-2 0,0 1-1,0-1 1,0 1-1,7-6 1,0-3 36,0 0 0,17-20 0,-20 21-30,6-8 16,-1-1 0,-1-1 0,0 0 0,-1 0-1,13-33 1,-10 13 5,22-86-1,-31 99-23,-1-1-1,-2 1 0,1-45 1,-4 71-18,0 1 0,0-1 0,0 0 0,0 0 1,0 1-1,0-1 0,0 0 0,0 1 0,0-1 0,-1 0 0,1 1 1,0-1-1,0 0 0,-1 1 0,1-1 0,0 1 0,-1-1 1,1 0-1,0 1 0,-1-1 0,1 1 0,-1-1 0,1 1 0,-2-1 1,2 1-5,-1 0 1,1 0-1,-1 0 0,1 0 1,-1 1-1,1-1 1,0 0-1,-1 0 1,1 1-1,-1-1 0,1 0 1,-1 0-1,1 1 1,0-1-1,-1 0 1,1 1-1,0-1 1,-1 1-1,1-1 0,0 0 1,-1 1-1,1-1 1,0 1-1,0-1 1,0 1-1,-1-1 0,1 1 1,0-1-1,0 1 1,0-1-1,0 2 1,-3 12-42,0 0 1,1 1 0,1 0-1,0 20 1,0 5 24,1-32 18,-4 35-25,5 64 1,-1-104 27,0-1 0,0 0 1,1 0-1,-1 0 0,1 0 0,0 0 1,0 0-1,-1 0 0,1 0 0,0 0 1,1-1-1,-1 1 0,0 0 0,0-1 0,1 1 1,-1-1-1,4 3 0,-4-3 4,0-1-1,0 1 0,0-1 0,0 1 1,0-1-1,0 0 0,0 1 0,0-1 1,0 0-1,0 0 0,0 0 1,0 0-1,0 0 0,1 0 0,-1 0 1,0 0-1,0 0 0,0-1 1,0 1-1,0 0 0,0-1 0,0 1 1,0-1-1,0 1 0,0-1 1,0 0-1,0 1 0,0-1 0,-1 0 1,1 1-1,0-1 0,0 0 1,1-2-1,2-2 17,0-1-1,0 0 1,0 1 0,-1-2-1,0 1 1,0 0 0,-1-1-1,1 1 1,-2-1 0,1 0 0,-1 1-1,1-1 1,-2 0 0,1-11-1,-1 9-10,-1 0-1,0-1 0,-1 1 0,0 0 1,0 0-1,-1 1 0,0-1 0,0 0 1,-1 1-1,-7-13 0,10 20-12,1 0 0,-1 0-1,0 0 1,0 0 0,0 0-1,0 0 1,1 0 0,-1 0 0,0 0-1,-1 0 1,1 1 0,0-1 0,0 0-1,0 1 1,0-1 0,-1 1 0,1-1-1,0 1 1,0-1 0,-3 1 0,3 0-2,0 0 0,0 0 0,0 1 0,0-1 1,0 0-1,0 1 0,0-1 0,0 1 0,0-1 0,1 1 1,-1 0-1,0-1 0,0 1 0,0 0 0,1 0 1,-1-1-1,0 1 0,1 0 0,-1 0 0,1 0 1,-1 0-1,1 0 0,-1 0 0,1 0 0,0 0 0,0 0 1,-1 0-1,1 0 0,0 1 0,-2 11-26,0-1-1,1 1 0,1 0 0,0 0 1,1 0-1,0-1 0,5 17 1,-4-17 23,1-1 0,0 0 0,1 0 0,0 0 0,10 17 1,-12-23 8,1-1 1,-1 0-1,1-1 1,0 1-1,0 0 1,1-1 0,-1 0-1,1 0 1,-1 0-1,1 0 1,0-1 0,0 1-1,1-1 1,-1 0-1,0 0 1,1 0-1,4 0 1,-1 0 6,-1-1 0,1 1 0,-1-2 0,1 1-1,-1-1 1,1-1 0,-1 1 0,1-1 0,-1-1 0,1 1 0,-1-1 0,11-4 0,-9 1 5,0 1 0,-1-1 0,0 0 0,0-1 0,0 0 0,-1 0 0,0-1 0,11-12 0,-4 1 18,-2 0 0,0 0 0,11-21 1,23-59 98,-42 88-114,14-30 102,-3-1 1,16-58-1,-23 64-43,35-178 233,-38 175-296,19-160-16,-19 137-41,-5-80 0,0 134 39,0 1-30,0 1 0,-1-1 0,-2-10-1,3 16 37,0 0 0,0 0 0,0 0 0,0 0 0,0 0 0,0 0 0,0 0 0,0 0 0,0 0 0,0 0 0,0 1 0,0-1 0,0 0 0,0 0 0,0 0 0,0 0 0,0 0 0,0 0 0,0 0 0,0 0 0,-1 0 0,1 0 0,0 0 0,0 0 0,0 0 0,0 0 0,0 0 0,0 0 0,0 0-1,0 0 1,0 0 0,0 0 0,0 0 0,0 0 0,0 0 0,0 0 0,0 0 0,0 0 0,0 0 0,0 0 0,0 0 0,0 0 0,0 0 0,-1 0 0,1 0 0,0 0 0,0 0 0,0 0 0,0 0 0,0 0 0,0 0 0,0 0 0,0 0 0,0 0 0,0 0 0,0 0 0,0-1 0,0 1 0,0 0-1,0 0 1,0 0 0,-2 7-77,-7 58 22,-42 235-257,35-225 315,-16 62-4,2-22-35,-31 103-119,58-208 145,-1 0 169,8-19-11,3-9-128,1 1 1,1 0-1,1 0 1,1 1 0,0 0-1,1 1 1,0 0-1,20-17 1,-6 8-37,2 1 0,1 1 0,49-28 1,-64 42 2,0 1-1,1 0 1,0 1 0,0 1 0,1 0 0,24-4 0,-30 8 2,0 0 0,0 0-1,0 1 1,0 1 0,0-1 0,0 2 0,0-1-1,0 1 1,0 1 0,-1 0 0,16 6-1,40 28-36,-52-29 52,0 1-1,1-2 1,0 0 0,1-1-1,0 0 1,-1-1 0,24 5-1,-25-8 12,-1-1-1,0-1 1,23-1-1,-28 1-2,-1-2-1,0 1 1,1-1-1,-1 0 0,0 0 1,0 0-1,0-1 0,0 0 1,6-4-1,0-1 13,2-1 4,0 0 0,-1-1 0,20-19 0,-15 9 57,-1-1 1,0-1 0,15-26 0,-27 39-46,0 0 1,-1 0 0,0-1-1,0 0 1,-1 0-1,0 0 1,-1 0-1,0 0 1,-1 0-1,0-1 1,-1-13-1,0 22-38,0 0 0,0 0 0,0 0 0,0-1-1,-1 1 1,1 0 0,-1 0 0,0 0 0,1 0-1,-1 0 1,0 0 0,0 0 0,0 0 0,0 0 0,-1 1-1,1-1 1,-3-3 0,1 4-6,1-1 0,-1 1-1,0 0 1,1 0 0,-1 0 0,0 0-1,0 1 1,1-1 0,-1 1 0,0-1-1,0 1 1,0 0 0,-4 1 0,-3 0-10,-1 0 0,1 1 0,0 0 0,0 0 0,1 1 0,-1 1 1,1 0-1,-1 0 0,1 1 0,0 0 0,-14 11 0,6-2-7,-1 0 0,2 2-1,0 0 1,-17 22 0,28-32 16,1 1 0,-1-1-1,1 1 1,1 0 0,-1-1 0,1 1 0,1 1 0,-1-1 0,1 0 0,0 1 0,1-1-1,0 1 1,0 0 0,1 11 0,0-18 8,0 0-1,0 0 0,0 1 1,0-1-1,1 0 1,-1 0-1,1 1 1,-1-1-1,1 0 1,-1 0-1,1 0 1,0 0-1,-1 0 1,1 0-1,0 0 0,0 0 1,0 0-1,0 0 1,0 0-1,0-1 1,1 2-1,0-1 3,1 0-1,-1 0 1,1 0-1,-1-1 1,0 1-1,1-1 1,-1 1-1,1-1 0,0 0 1,2 0-1,5-1 13,-1 0-1,0-1 0,0 0 0,0 0 1,9-5-1,7-4 16,-1-2 1,0 0 0,-1-2 0,21-18-1,-22 17-4,-7 3-9,0 0 1,-1-1 0,0-1 0,-2 0 0,14-20 0,0-1-3,-25 36-15,0-2-6,0 1-1,0-1 1,0 1-1,0 0 1,0 0-1,0-1 1,1 1-1,-1 0 1,0 0-1,1 0 1,-1 0-1,1 0 1,-1 1-1,1-1 1,1 0-1,-2 1 2,-1 0 0,1 1 1,-1-1-1,1 0 0,-1 1 0,1-1 0,-1 1 0,1-1 0,-1 1 1,0-1-1,1 1 0,-1 0 0,0-1 0,0 1 0,1-1 0,-1 1 0,0 0 1,0-1-1,0 1 0,0-1 0,1 1 0,-1 0 0,0-1 0,-1 2 0,2-1-1,6 57-65,4 0 0,23 77 0,-30-126 0,-1-1 1,1 1-1,1-1 1,-1 0-1,2 0 1,-1 0 0,1-1-1,12 13 1,-16-17-229,1-1 1,0 1 0,0-1 0,0 0 0,0 0 0,1 0-1,-1 0 1,1 0 0,-1-1 0,1 0 0,-1 0 0,1 0-1,0 0 1,-1 0 0,1-1 0,0 1 0,0-1 0,0 0-1,-1 0 1,1-1 0,0 1 0,0-1 0,7-2-1,-9 2-1019,0 0-1,0 0 0,0 0 0,0 0 0,0-1 0,-1 1 0,3-3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7:08.0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83 11989,'-8'8'2514,"8"-3"-1426,19-4 1553,25 2-2545,28-3 0,32-1 273,37-11-674,26-4-2304,20-11 1585,2-17-1505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21:34.2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444 906 9108,'0'-5'450,"-1"0"0,0 1 0,0-1 0,0 1 0,0-1 1,-1 1-1,1-1 0,-6-7 0,4 6-639,0 0 0,1-1 0,-4-12 0,5 11-984,0-1 0,1 1-1,0 0 1,3-17 0,-3 22 497,0 3 640,0 0 0,0 0 0,0-1-1,0 1 1,0 0 0,0 0 0,-1 0 0,1-1-1,0 1 1,0 0 0,0 0 0,0 0-1,0 0 1,0 0 0,0-1 0,0 1-1,-1 0 1,1 0 0,0 0 0,0 0 0,0 0-1,0 0 1,-1 0 0,1-1 0,0 1-1,0 0 1,0 0 0,0 0 0,-1 0 0,1 0-1,0 0 1,0 0 0,0 0 0,-1 0-1,1 0 1,0 0 0,0 0 0,-7-1-273,0 1 1,0-1 0,1 1-1,-1 0 1,0 1-1,0 0 1,1 0 0,-9 2-1,5 0 492,1 1-1,-1 0 1,1 0 0,-16 11 0,2 1 1006,1 1 1,1 1 0,-21 23 0,20-17-349,0 1-1,1 1 1,-19 32-1,31-43-716,0 1 0,1 0 0,1 1 0,0-1 0,1 1 0,1 1 0,-4 24 0,6-17-101,1 0 1,1 0-1,5 40 1,-3-49-47,2-1 1,0 0-1,1 0 1,0-1 0,1 1-1,1-1 1,7 14 0,-10-22 3,1-1 0,-1 0-1,1 1 1,0-1 0,1 0 0,-1-1 0,1 1 0,0-1 0,0 0 0,1 0 0,-1-1 0,1 1 0,0-1 0,0-1 0,0 1 0,0-1 0,7 2 0,-4-2-11,1-1 1,-1 1 0,1-2 0,0 0 0,-1 0-1,1 0 1,-1-1 0,1-1 0,-1 0 0,18-5-1,-14 2-32,0-1 0,-1 0 0,0 0 0,0-1 0,0-1-1,12-10 1,58-58-582,-62 56 456,-11 10 102,0 0 0,-1 0 1,0 0-1,0-1 0,-1 0 0,-1-1 0,0 1 0,0-1 0,6-20 0,-10 24 110,0 0 0,-1 0 0,0 0 0,0-1 0,0 1 0,-1-1 0,-1 1 0,1 0 0,-1-1 0,-1 1 0,1 0 0,-2 0 0,1 0 0,-1 0 0,-7-14 0,-2 1 262,-2 2 1,0-1-1,-1 1 0,-1 1 0,-1 1 1,-23-19-1,25 25-62,12 9-150,-1 0 1,2 0-1,-1 0 0,0-1 0,-4-4 0,7 7-71,0 0-1,0 0 1,0 0-1,0 0 0,0-1 1,0 1-1,-1 0 0,1 0 1,0 0-1,0 0 1,0-1-1,0 1 0,0 0 1,0 0-1,0 0 0,0 0 1,0-1-1,0 1 0,0 0 1,0 0-1,0 0 1,0 0-1,0-1 0,0 1 1,0 0-1,0 0 0,0 0 1,1 0-1,-1 0 1,0-1-1,0 1 0,0 0 1,0 0-1,0 0 0,0 0 1,0 0-1,1-1 1,-1 1-1,0 0 0,0 0 1,0 0-1,0 0 0,0 0 1,1 0-1,8-3-21,-5 2 17,7-5-11,0 0 0,-1-1 1,0 0-1,0 0 0,12-12 0,2-1 15,8-6 14,28-21 39,68-71 0,-105 95-38,0 0 0,35-25 1,-48 41-20,-1 0 0,1 1 0,1 0 0,-1 1 0,1 0 0,0 1 0,0 0 0,1 1 0,20-4 0,-23 6-6,0 0 1,0 1 0,0 0-1,0 0 1,17 4 0,-23-3 4,1 0 0,-1 0 0,0 0 0,1 1-1,-1-1 1,0 1 0,0 0 0,0 0 0,0 0 0,0 0 0,0 1 0,-1-1 0,1 1 0,-1 0 0,0-1 0,1 1 0,2 6 0,0 1-3,-1 1 1,0 0-1,0 0 1,-1 1-1,0-1 1,-1 1-1,1 16 0,-2 85-27,-1-111 33,-3 56 20,-2 0 0,-2 0 0,-22 80 0,28-132 1,-1 0 0,0 0 0,-1 0 0,0 0 0,0 0 0,-5 7 0,25-69 214,5-9-232,15-46-19,56-115 0,-90 219 11,1 0-1,0 0 1,0 0 0,1 1 0,-1-1 0,2 1 0,-1 0 0,10-8 0,-12 12 0,0 0 0,0 0 0,0 1 0,0-1 0,1 1-1,-1-1 1,0 1 0,1 0 0,-1 0 0,1 1 0,0-1 0,-1 1 0,1-1 0,0 1 0,-1 1 0,1-1 0,-1 0 0,1 1-1,0-1 1,-1 1 0,5 2 0,-2-1-2,0 1-1,-1-1 1,1 1-1,0 1 0,-1-1 1,7 7-1,30 29-24,-10-8 5,-18-19-17,1 0-1,0-2 0,1 0 1,0 0-1,0-2 1,1 0-1,0-1 0,24 7 1,-19-9-142,1 0-1,-1-2 1,1 0 0,-1-2 0,1 0 0,32-4-1,-41 1 68,1-1-1,0-1 0,-1 0 0,0-1 0,0 0 1,-1-1-1,1 0 0,-1-1 0,0-1 0,13-11 0,7-7-22,-1-1 0,37-42 0,-43 38 208,36-53 0,-13 15 231,-34 49 23,22-38-1,-33 50-210,0 1 0,-1-1 0,0 0 0,0 0 0,-1 0 0,0 0 0,-1-1 0,0 1 0,0-11 0,0 12-24,-1-1 1,-1 0-1,0 0 0,0 0 1,0 0-1,-1 1 1,0-1-1,0 1 0,-1-1 1,0 1-1,-1 0 0,1 0 1,-8-9-1,2 4 44,0 0 0,-1 1 0,-1 1 0,0 0 0,-12-9-1,15 13-38,1 1-1,-1 1 0,1 0 0,-1 0 0,-1 0 0,1 1 0,0 0 1,-1 1-1,-15-3 0,11 3-2,0 1-1,0 0 1,0 1 0,0 1-1,0 0 1,0 0 0,1 1 0,-1 1-1,0 0 1,1 1 0,0 0-1,0 1 1,-15 8 0,13-4-74,1 0 1,0 0 0,1 2-1,0-1 1,0 1-1,1 1 1,1 0 0,0 1-1,1 0 1,0 0-1,1 1 1,0 0 0,1 0-1,1 1 1,0 0-1,1 0 1,1 0-1,0 1 1,1 0 0,-1 17-1,2-12-12,2-1 0,0 1 0,1 0-1,1 0 1,0-1 0,2 1 0,12 38 0,-11-46-38,0-1 0,1 1 0,1-1-1,0-1 1,0 1 0,1-1 0,0-1 0,1 1 0,0-2 0,1 1 0,0-1 0,1 0 0,13 8 0,-7-7-231,0-2 0,0 0 0,1 0 0,0-2 1,0 0-1,0-1 0,1-1 0,0-1 0,0-1 0,0 0 0,31-2 0,-15-2-721,-1-2 1,1-1-1,-1-2 0,0-1 0,49-18 0,41-25-4491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4:20.4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89 9 9877,'-8'3'882,"0"1"1,1-1-1,-1 2 1,1-1 0,-8 7-1,12-8-812,1-1-1,-1 1 1,0-1 0,1 1-1,0 0 1,0 0-1,0 0 1,0 1-1,0-1 1,0 0-1,1 1 1,0-1-1,0 1 1,-1 4-1,-1 17-287,1 0 0,1 0-1,2 0 1,1 0 0,5 28-1,-1-13-724,3 0-1,24 70 1,-30-102 809,1 1-1,0-1 1,1 0 0,-1-1 0,1 1 0,1-1 0,6 7-1,-10-11 151,1-1 0,-1 1 1,1-1-1,0 0 0,0 0 0,0 0 0,0 0 0,0 0 0,1-1 0,-1 1 0,0-1 0,1 0 0,-1 0 0,1 0 0,-1 0 0,1-1 0,0 1 0,-1-1 0,8-1 1,-8 1 28,2 0 73,0-1-1,0 0 1,0 0-1,0 0 1,8-4-1,-11 4-91,0-1 0,0 1 0,-1 0-1,1-1 1,0 1 0,-1-1 0,1 0 0,-1 0-1,0 1 1,1-1 0,-1 0 0,0 0-1,0 0 1,0 0 0,1-4 0,0-1-37,-1 1 0,1-1 0,-1 0 1,0 1-1,-1-1 0,0 0 0,0 0 0,0 0 1,-1 1-1,-3-14 0,-2-5 166,-17-38 0,1 2 395,19 50-366,1 1 0,0 0 0,0-1 0,1 1 0,0-19 0,1 26-129,0-1 0,1 1 0,-1 0 0,1-1 0,0 1 0,0 0 0,0 0 0,0-1 0,1 1 0,-1 0 0,1 0 0,0 1 0,0-1 0,0 0 0,0 1 0,0-1 0,1 1 0,-1-1 0,1 1 0,-1 0 0,1 0 0,3-1 0,11-6 53,0 0 0,0 2 0,0 0-1,26-6 1,-33 11-123,0 0 1,0 1-1,1 0 1,-1 0-1,0 1 0,0 0 1,0 1-1,0 0 0,18 5 1,-24-5-1,-1 0 1,0 1-1,1-1 1,-1 1 0,0 0-1,0 0 1,0 0 0,0 0-1,0 0 1,0 1-1,-1-1 1,1 1 0,-1 0-1,0-1 1,1 1-1,-2 0 1,1 0 0,0 1-1,2 5 1,0 4-18,0-1 0,-2 1 0,1 0 0,0 15 0,1 4 18,8 75 14,-8-85 19,-1-14 68,0-7 207,4-9-45,-6 7-230,0 0 0,0 0 1,0 0-1,0-1 1,0 1-1,-1 0 0,1 0 1,0 0-1,-1-1 0,2-1 1,4-21 117,-2 1 0,4-37 0,-5 31-70,8-35-1,-8 49-55,-3 10-21,1 1 1,0 0 0,0 0 0,1 0 0,-1-1 0,3-3 0,-4 7 0,1 1 0,-1-1 1,0 1-1,0-1 0,1 1 1,-1 0-1,0-1 0,1 1 1,-1 0-1,0-1 0,1 1 1,-1 0-1,1-1 0,-1 1 0,0 0 1,1 0-1,-1-1 0,1 1 1,-1 0-1,1 0 0,-1 0 1,1 0-1,-1 0 0,1-1 1,-1 1-1,1 0 0,0 0 1,0 1-9,0-1 0,0 0 0,0 1 0,0-1 0,-1 1 0,1-1 1,0 1-1,0 0 0,0-1 0,-1 1 0,1 0 0,0-1 1,0 2-1,2 2-52,0 0 1,0 1-1,-1-1 1,4 8-1,4 13-39,39 85-76,-43-99 182,0 0 1,1 0-1,1 0 1,0-1-1,0 0 1,1-1-1,11 10 1,-17-17 3,0 0 1,0 0 0,0 0-1,1-1 1,-1 1-1,1-1 1,-1 0-1,1 0 1,0 0-1,-1 0 1,7 0 0,2-1 28,1 0 1,12-1-1,-19 0-7,0-1-1,0 1 0,0-1 1,0 0-1,-1 0 1,1-1-1,-1 0 0,1 0 1,-1 0-1,0-1 0,0 1 1,7-9-1,-6 7 6,-1 0-1,0-1 1,0 0 0,0 0-1,-1 0 1,0-1 0,0 1-1,-1-1 1,0 0 0,3-8-1,-2-4 33,0 0-1,-2 0 1,0 0-1,-1-38 1,-3 31 4,-1-1 1,-12-52-1,13 72-209,4 12-242,1 5-619,0 0 0,6 10-1,-4-14-396,1 0 0,-1 0 0,1-1 0,0 0 0,13 9-1,-9-8-703,1 2-826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3:37.2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947 246 3458,'-21'-15'1568,"16"11"-1219,0 0 1,0 1 0,-11-5-1,-4 0-134,-1 1-1,0 0 1,0 2-1,-1 1 1,0 0-1,0 2 1,0 0-1,0 2 1,0 0-1,-35 6 0,32-2-214,-1 2-1,1 1 0,0 1 0,0 1 0,1 1 0,0 1 0,1 2 0,-33 22 0,21-12-3,2-1-18,-38 34 0,39-27-7,2 1 0,-52 66 1,71-81 36,1 1 1,1 0 0,0 1 0,1 0 0,1 0 0,0 1 0,2-1 0,0 2-1,-4 23 1,6-9 56,0 1-1,3-1 1,0 1 0,3-1-1,0 0 1,2 0-1,2 0 1,1 0-1,1-1 1,2-1 0,1 1-1,2-2 1,0 0-1,32 46 1,-14-28-25,3-1-1,2-3 1,1 0 0,55 46 0,-63-65-22,1-1-1,1-2 1,0-1 0,2-1 0,1-2 0,0-1-1,51 15 1,-47-21 32,1-1 0,1-2-1,0-2 1,0-2 0,0-2-1,0-1 1,0-3 0,0-1-1,49-10 1,-29 0 188,-2-2 1,0-4-1,0-1 0,-2-4 0,81-45 0,-49 17 255,-2-4-1,-3-3 0,-2-5 0,-4-2 0,-2-4 0,77-93 0,-136 143-369,-1-2-1,26-43 1,-36 52-77,0 1 1,-1-1-1,0 1 0,-1-2 1,0 1-1,-1 0 0,1-21 1,-2 12 27,-2-1 0,0 1 0,-6-34 0,4 41-48,-2 0-1,0 0 1,0 1-1,-2 0 1,0 0-1,-7-14 1,-2 4-23,-1 0 0,-1 1 1,-1 0-1,-31-29 1,-92-70-179,78 74 4,-3 3 0,0 3-1,-3 2 1,-122-49 0,166 79-34,1 2 0,-2 0 1,1 2-1,-1 1 0,1 1 0,-32-1 1,38 5-413,1 0 0,-1 2 0,0 0 0,1 1 0,-1 1 0,1 0-1,0 2 1,0 0 0,-22 11 0,-14 12-2515,1 4-1742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3:37.9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55 363 3586,'-3'-5'263,"-8"-10"1252,-13-25 0,21 35-1252,1-1-1,-1 0 0,1 0 0,1 1 0,-1-1 0,1-1 1,0 1-1,0-10 0,1 2 189,0 0 0,5-23 0,-4 33-377,0 0-1,0-1 1,0 1 0,1 0-1,0-1 1,0 1-1,0 0 1,0 0 0,1 1-1,-1-1 1,1 0 0,4-3-1,7-5 108,1 1 0,1 1 0,27-15-1,-14 12 1,42-15-1,-63 25-157,5-1 3,0 0 0,0 2 0,0-1 0,0 2 0,0-1 0,1 2 0,-1 0 0,0 0 0,1 1 0,-1 1 0,0 1 0,17 4 0,-13-1 3,1 0 0,-1 1-1,-1 1 1,0 0-1,0 1 1,0 1-1,-1 1 1,18 16-1,-18-13-15,-1 1-1,-1 0 1,0 2-1,-1-1 0,13 25 1,-5-4 58,23 64-1,-34-78 15,1-1-1,1 1 0,0-2 0,2 0 1,1 0-1,20 23 0,-26-34-36,1-1-1,0-1 1,0 0 0,1 0-1,0 0 1,0-2 0,1 1-1,0-1 1,0-1 0,0 0-1,1 0 1,-1-1 0,1-1-1,16 3 1,-2-1-49,0-2 1,0-1-1,0-1 0,0-1 0,0-1 1,26-5-1,-25 1-888,-1-1 0,45-17 0,-60 18 106,1-1 0,-1 0 0,0 0 0,-1-1 0,1 0 0,-1-1 0,-1-1 0,11-10 0,8-19-3883,-26 35 4279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3:38.3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590 1 8404,'-24'6'1891,"14"-5"-1411,0 1-1,1 1 0,-1 0 1,1 0-1,0 1 1,0 0-1,0 0 1,1 1-1,-13 9 1,-1 7-482,2 0 0,0 1 0,-21 33 1,-42 78-31,76-121 31,-33 61-714,-58 148 1,-4 87-6501,73-216 809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3:40.0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111 517 7603,'-9'-20'3101,"-12"-22"-1,15 26-1922,6 16-1166,0-1 0,-1 1 0,1-1 0,0 1 0,0-1 0,0 1-1,0-1 1,0 1 0,0-1 0,0 1 0,0-1 0,0 1 0,0-1 0,0 1 0,0-1 0,0 1 0,0-1 0,0 1 0,1-1 0,-1 1 0,0-1 0,0 1 0,1-1 0,-1 1 0,0-1-1,1 1 1,-1-1 0,1 1-11,-1 0 0,1 0-1,-1 0 1,0 0-1,1 0 1,-1 0-1,0 0 1,1 0 0,-1 0-1,0 0 1,1 1-1,-1-1 1,0 0 0,1 0-1,-1 0 1,0 0-1,1 1 1,-1-1 0,0 0-1,1 0 1,-1 1-1,0-1 1,0 0 0,0 0-1,1 1 1,-1-1-1,0 0 1,0 1 0,0-1-1,1 0 1,-1 1-1,5 13-37,0 24-13,-1-1 0,-2 1 0,-5 60 0,1-29-108,2-35 48,-3 79-337,1-91 275,-1 1 0,-10 41 1,11-60 188,1-1 1,-1 1 0,1-1-1,-1 1 1,0-1 0,0 0-1,-4 4 1,6-6 3,-1-1 1,1 1-1,0-1 0,-1 1 1,1-1-1,-1 1 0,1-1 1,-1 1-1,0-1 0,1 0 1,-1 1-1,1-1 0,-1 0 1,0 1-1,1-1 0,-1 0 1,0 0-1,1 1 0,-1-1 1,0 0-1,0 0 1,1 0-1,-1 0 0,0 0 1,1 0-1,-1 0 0,0-1 1,0 1-1,1 0 0,-1 0 1,0 0-1,1-1 0,-1 1 1,0 0-1,1-1 0,-1 1 1,1 0-1,-1-1 0,1 1 1,-1-1-1,1 1 0,-1-1 1,1 1-1,-1-1 1,1 1-1,-1-2 0,-3-5 118,1 1 0,0-1 0,1 0 0,-1-1 0,1 1 0,1 0 0,-1-1 0,0-14 0,0 6 62,-2-33 202,1 0 1,9-95 0,-2 105-381,2 1 0,2 0-1,1 0 1,16-40 0,0 14-73,49-88-1,-61 128 28,2-1 0,0 2 0,2 0 0,27-29-1,-37 44 4,1 1-1,1 0 1,-1 0 0,1 1-1,0 1 1,13-7-1,-16 9-5,1 1 0,0 0 0,-1 0 0,1 0 0,0 1 1,0 0-1,0 0 0,-1 1 0,1 0 0,12 1 0,-15-1 12,0 1 1,0 0-1,-1 0 0,1 0 1,-1 0-1,1 1 0,-1-1 1,1 1-1,-1 0 0,0 0 1,0 0-1,0 0 0,5 5 1,-4-3-6,-1 1 0,0-1 0,0 1 1,0-1-1,0 1 0,0 0 0,-1 0 1,2 8-1,1 3-59,-2 1 0,0-1 0,-1 1 0,-1 0 1,0 17-1,-2 6-190,-3-1 0,0 1 0,-3-1 0,-14 50 1,16-76 236,0-1 0,0 0 0,-1 0 0,-1-1 0,0 0 0,0 0 0,-1 0 0,0-1 0,-17 16 0,13-13 54,11-11-8,-1 0 0,0 0 0,1 0 0,-1-1-1,0 1 1,0 0 0,-4 1 0,6-2-7,-1-1 0,0 0 0,0 0 0,1 1 0,-1-1 0,0 0 0,0 0 0,0 0 0,1 0 0,-1 0 0,0-1 0,0 1 0,0 0 0,1 0 0,-1 0 0,0-1 0,0 1 0,1 0 0,-1-1 0,0 1 0,0 0 0,1-1 0,-1 1 0,1-1 0,-1 1 0,0-1 0,1 0 0,-1 0 0,0 1-6,1 0-1,0 0 1,0-1 0,0 1 0,0 0 0,0 0 0,0 0 0,0 0 0,0 0 0,0 0 0,0 0 0,-1 0 0,1-1 0,0 1 0,0 0 0,0 0 0,0 0 0,0 0 0,0 0 0,0 0 0,0-1 0,0 1 0,0 0 0,0 0 0,0 0 0,0 0 0,0 0 0,0 0 0,0-1 0,0 1 0,0 0-1,0 0 1,0 0 0,1 0 0,-1 0 0,0 0 0,0 0 0,0-1 0,0 1 0,0 0 0,0 0 0,0 0 0,0 0 0,0 0 0,0 0 0,1 0 0,-1 0 0,9-3 4,10 2-72,0 8 13,0 0 0,-1 1 0,1 1-1,-2 1 1,30 21 0,20 12 23,-58-39 38,0 1-1,0-1 1,1-1 0,-1 0-1,1 0 1,0-1 0,0 0 0,0-1-1,0 0 1,0 0 0,1-1 0,-1-1-1,0 1 1,0-2 0,0 1 0,0-1-1,0-1 1,-1 0 0,1 0 0,14-8-1,-5 0 93,-1-1 0,0 0 0,-1-2-1,0 0 1,-1-1 0,-1 0-1,20-26 1,-33 39-82,-1 0-1,0 0 1,0 0-1,0 0 1,0-1-1,0 1 1,0 0-1,0-1 1,-1 1-1,1-1 1,-1 1-1,0-1 1,1 1-1,-1-1 1,-1 1-1,1-1 1,-1-2-1,1 1-5,-2 1 0,1 0 0,0-1 0,-1 1 0,1 0 0,-1 0 0,0 0 0,0 0 0,0 0 0,0 0 0,-4-3 0,3 3-16,0 0-1,-1 0 0,0 0 1,1 1-1,-1-1 1,0 1-1,0 0 1,0 0-1,0 0 1,-1 1-1,1-1 1,0 1-1,-1 0 1,1 0-1,-1 1 0,1-1 1,-1 1-1,1 0 1,-7 1-1,3 1-23,0 0 0,1 0 0,-1 1 0,1 0 0,-1 1 0,1 0 0,0 0 0,0 1 0,-8 6 0,6-3-2,1 1-1,0-1 1,0 1-1,1 1 1,-12 18-1,9-8 4,1 0-1,0 0 0,1 1 1,2 0-1,0 0 1,-4 34-1,6-29 3,1 0 0,2 0 0,1 0 0,3 32 0,-2-55 23,-1 0 0,1 0 0,-1 0 0,1-1 0,0 1 0,0 0 0,0 0 0,1 0-1,-1-1 1,1 1 0,-1-1 0,1 1 0,0-1 0,0 0 0,0 1 0,0-1 0,1 0 0,-1 0 0,0-1 0,1 1 0,4 2 0,-4-3 5,0 0 0,1 0 0,-1 0 0,0 0 0,1-1 0,-1 0-1,0 1 1,1-1 0,-1-1 0,0 1 0,1 0 0,-1-1 0,0 1 0,1-1 0,-1 0-1,0 0 1,0-1 0,0 1 0,4-3 0,-1 0 7,1 0 1,-1-1-1,0 1 0,-1-1 0,1-1 1,-1 1-1,0-1 0,-1 0 1,1 0-1,-1 0 0,4-8 0,1-4 29,-1-1 0,11-37 0,-13 26 14,0-1 1,-2 1-1,1-32 1,-3 23 30,8-41 0,-9 76-81,0 1 0,0 0 0,0 0 0,0 0 0,0-1 0,0 1 0,1 0 0,0 1-1,3-5 1,-5 6-5,1 0 0,-1 1-1,1-1 1,0 1 0,0-1-1,-1 1 1,1-1 0,0 1-1,0-1 1,0 1 0,-1 0-1,1-1 1,0 1 0,0 0-1,0 0 1,0 0 0,0 0-1,0 0 1,0 0 0,0 0-1,-1 0 1,1 0 0,0 0-1,0 0 1,0 0 0,0 1-1,0-1 1,0 0 0,-1 1-1,1-1 1,0 1 0,0-1-1,0 1 1,-1-1 0,1 1-1,0-1 1,-1 1 0,2 0-1,28 25-76,-12-9 62,2-1 0,25 16-1,-37-28 24,0 0-1,0 0 0,1 0 1,0-1-1,-1 0 0,1-1 1,0 0-1,0 0 1,16 0-1,-16-1 15,-1-1-1,0-1 1,0 1 0,0-1 0,1-1 0,-1 1-1,0-1 1,-1-1 0,1 1 0,0-1 0,10-7-1,-14 8 80,-4 5 39,-1 2-121,0 0 18,-4 38 127,5-40-160,0 0 1,0 0-1,0 0 1,1 0-1,-1 0 1,1 0-1,-1 0 1,1 0-1,0-1 1,0 1-1,2 4 1,-1-6-5,-1 0 1,1 0 0,-1 0-1,1 0 1,0 0 0,-1 0 0,1 0-1,0 0 1,0-1 0,0 1-1,-1 0 1,1-1 0,0 0 0,0 1-1,0-1 1,0 0 0,3-1 0,16 4-56,-7 2 59,0-1 0,0 0 1,1-1-1,0-1 1,-1 0-1,20-1 0,-29-1 22,1-1 0,0 1 0,0-1 0,-1 0 0,1-1 0,-1 1 0,1-1 0,-1 0 0,1-1 0,-1 1 0,0-1 0,0 0 0,0 0 0,-1-1 0,1 1 0,-1-1 0,0 0 0,0 0 0,4-6 0,1-1 44,-2 0 0,1-1 0,-1 0 1,-1 0-1,-1 0 0,7-20 0,-4 1-12,-2 0-1,-1 0 0,-1 0 0,-2-1 1,-1 1-1,-4-39 0,-1 34-24,-1-1-1,-3 1 1,0 1 0,-2-1 0,-16-34-1,24 65-29,1 1-5,-1-1-1,0 1 0,0-1 0,0 1 0,-1 0 1,1 0-1,-1 0 0,0 0 0,0 1 1,0-1-1,-5-3 0,8 7 1,0 0 0,0 0 0,-1 0 0,1 0 1,0-1-1,-1 1 0,1 0 0,0 0 0,-1 0 0,1 0 0,0 0 0,-1 0 0,1 0 0,0 0 0,-1 0 0,1 0 0,0 0 0,0 0 1,-1 0-1,1 0 0,0 1 0,-1-1 0,1 0 0,0 0 0,-1 0 0,1 0 0,0 0 0,0 1 0,-1-1 0,1 0 0,0 0 0,0 1 0,-1-1 0,-8 6-38,8-5 34,0 0-1,0 0 1,1 0-1,-1 0 1,0 0-1,1 1 1,-1-1-1,1 0 1,0 0-1,-1 1 1,1-1-1,0 0 1,0 1-1,-1 1 1,1 25-108,4-3 27,14 42-1,-11-43 67,45 134-39,-4-14 57,0 7-42,107 233 1,-150-373 44,11 19-20,-15-28 26,0-1 0,0 0 1,1 0-1,-1 1 0,0-1 0,0 0 0,0 0 0,1 0 0,-1 0 0,1-1 0,-1 1 1,0 0-1,1-1 0,0 1 0,-1-1 0,1 1 0,1 0 0,-2-1 1,-1-1 0,1 1 0,-1 0-1,0 0 1,1 0 0,-1 0 0,0 0 0,1-1-1,-1 1 1,0 0 0,1 0 0,-1-1 0,0 1-1,0 0 1,1 0 0,-1-1 0,0 1 0,0 0-1,1-1 1,-1 1 0,0 0 0,0-1 0,0 1-1,0 0 1,0-1 0,1 1 0,-1-1-1,0 1 1,0 0 0,0-1 0,2-14 64,-2 14-63,1-20-145,-1-1 0,-1 1 0,-1 0-1,0 0 1,-2 0 0,0 1-1,-2-1 1,0 1 0,-1 0 0,-1 0-1,-1 1 1,-1 0 0,0 1 0,-18-23-1,23 35-313,0 0 0,-1 1-1,1 0 1,-10-7 0,9 8-715,0 1 1,1-1 0,-1 1-1,0 1 1,-11-4-1,1 2-4861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3:40.7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16 541 7940,'-1'0'218,"1"0"1,-1 1 0,1-1-1,-1 0 1,1 0 0,-1 0-1,0 0 1,1 0 0,-1 0-1,1 0 1,-1 0 0,1 0-1,-1 0 1,1-1 0,-1 1-1,1 0 1,-1 0 0,1 0 0,-1-1-1,1 1 1,-1 0 0,1 0-1,0-1 1,-1 1 0,1 0-1,-1-1 1,1 1 0,0-1-1,-1 0 1,3 2-78,-1 0-1,1-1 1,0 1-1,0-1 1,0 1-1,-1-1 1,1 0 0,0 0-1,0 0 1,0 0-1,0 0 1,0 0-1,-1 0 1,1 0 0,2-1-1,38-8-87,6-9-42,-36 12-28,1 2 0,0-1 1,14-2-1,-22 6 7,73-10-462,-68 11 351,0 0 0,0 1 0,-1 0 0,1 0 0,0 1 1,10 3-1,-1 1-129,7 2-197,28 12-1,14 0 560,-63-18-48,0-1 0,1 0 0,-1 0 0,0-1 0,1 1-1,-1-1 1,0 0 0,1-1 0,-1 1 0,0-1 0,1 0 0,-1 0-1,0-1 1,0 0 0,5-2 0,-4 1 62,0-1-1,-1 0 1,1 0 0,-1-1-1,0 1 1,0-1-1,0 0 1,-1-1 0,0 1-1,6-11 1,-8 12-110,1 0-1,-2 0 1,1-1-1,0 1 1,-1 0-1,0-1 1,0 1 0,0-1-1,-1 0 1,1 1-1,-1-1 1,0 1 0,-1-1-1,1 0 1,-1 1-1,0-1 1,0 1-1,0-1 1,-3-6 0,1 5-48,0 0 1,-1 0 0,0 0-1,0 1 1,0-1-1,-1 1 1,1 0 0,-1 0-1,0 1 1,-1-1 0,1 1-1,-10-5 1,0 0-33,0 1-1,-1 1 1,-17-6 0,26 11 48,0 0 0,-1 0 1,1 1-1,0 0 0,0 0 1,-1 1-1,1 0 0,0 0 1,0 1-1,-8 1 0,11-1 3,0 1 0,0-1 0,0 1 0,1 0 0,-1 0 0,0 0 0,1 1 0,0-1 0,0 1 0,0 0 0,0 0 0,0 0 0,-4 5 0,-3 7-64,-15 27 0,21-35 61,0 1 2,0 1 1,0-1-1,1 1 0,-1 0 0,2 0 0,0 0 0,0 1 1,0-1-1,1 0 0,1 1 0,-1-1 0,2 1 0,-1-1 1,1 1-1,1-1 0,0 0 0,0 0 0,0 0 0,2 0 0,-1 0 1,1 0-1,0-1 0,0 1 0,1-1 0,1-1 0,-1 1 1,1-1-1,0 1 0,1-2 0,0 1 0,9 6 0,-8-7 19,1 0-1,0-1 1,1 0-1,-1 0 1,1-1-1,0 0 1,0-1-1,0 0 0,0-1 1,1 0-1,-1-1 1,1 0-1,-1 0 1,1-1-1,-1-1 1,17-2-1,-13 1 46,-1-2 0,1 1 0,-1-2-1,0 0 1,0 0 0,0-1 0,-1-1-1,0 0 1,0-1 0,-1 0 0,0-1 0,10-10-1,7-8 371,0-2-1,-2-1 1,-1-1-1,34-58 0,-37 46-59,-11 21-116,18-29 1,-25 45-206,0 1-1,1-1 0,0 0 1,0 1-1,0 0 0,0 0 1,1 1-1,0 0 1,7-4-1,-11 6-34,-1 1 0,1 0 0,0 1 0,0-1 0,0 0 0,1 0 0,-1 1-1,0 0 1,0-1 0,0 1 0,0 0 0,0 0 0,1 0 0,3 1 0,-4-1-8,-1 1 0,1-1 0,-1 1 0,0 0 0,1 0 0,-1 0 0,0 0 0,1 0 0,-1 0 0,0 0 0,0 0 1,0 0-1,0 1 0,0-1 0,0 0 0,0 1 0,0-1 0,-1 1 0,1-1 0,0 3 0,20 53-611,-4 2-1,19 107 1,-32-139-26,2-1 0,0 0 0,2-1 0,1 0-1,0 0 1,15 26 0,-22-48 561,0 0-1,0 0 0,1 0 1,-1 0-1,0-1 1,1 1-1,0 0 0,0-1 1,4 4-1,-6-6 110,1 1 0,-1-1 0,0 1 0,0-1 0,0 0 0,0 1 0,0-1 0,0 0 0,0 0 0,1 0 0,-1 0 1,0 0-1,0 0 0,0 0 0,0 0 0,1 0 0,-1-1 0,0 1 0,0 0 0,0-1 0,0 1 0,0-1 0,0 1 0,0-1 0,0 0 0,0 1 0,0-1 0,0 0 0,0 0 0,-1 1 0,1-1 0,1-2 0,11-15 629,0-1-1,-1 0 1,-1-1 0,-1-1-1,9-27 1,13-24-41,140-263-84,-163 316-943,1 1 0,1 0-1,1 0 1,1 2 0,18-21 0,-21 27-1027,1 0 1,1 0-1,-1 2 0,25-15 1,-10 10-7331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3:41.6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11 170 4994,'0'-6'1012,"-1"1"-1,0-1 1,-3-8-1,3 10-697,0 0 0,0 0 1,0 0-1,1 0 0,-1 0 0,1 0 0,0 0 0,0-5 0,1 9-314,-1-1-1,0 1 1,0 0 0,0 0 0,0 0-1,0-1 1,0 1 0,0 0 0,0 0-1,0 0 1,0 0 0,0-1 0,0 1-1,0 0 1,1 0 0,-1 0 0,0 0-1,0-1 1,0 1 0,0 0 0,1 0 0,-1 0-1,0 0 1,0 0 0,0 0 0,0-1-1,1 1 1,-1 0 0,0 0 0,0 0-1,0 0 1,1 0 0,-1 0 0,0 0-1,0 0 1,0 0 0,1 0 0,-1 0-1,0 0 1,0 0 0,0 0 0,1 0 0,-1 0-1,0 0 1,0 1 0,0-1 0,1 0-1,-1 0 1,0 0 0,8 6-44,-1 2 15,-1 1-1,1 0 1,-2 0 0,7 14 0,7 10-1,62 81-29,-56-81 60,-16-20 12,0-2 1,0 1 0,1-1-1,1 0 1,21 17 0,-30-27 41,1 0 0,-1 1 1,0-1-1,1 0 0,-1 0 1,0 0-1,1-1 1,-1 1-1,1 0 0,-1-1 1,1 0-1,0 0 0,-1 0 1,1 0-1,-1 0 0,1 0 1,-1 0-1,1-1 1,0 1-1,-1-1 0,0 0 1,1 0-1,-1 0 0,1 0 1,-1 0-1,0-1 0,0 1 1,0-1-1,0 1 1,3-4-1,3-2 209,-2 0 1,1-1-1,-1 0 0,0 0 1,0 0-1,7-16 1,-9 14-179,-1 0 0,1 0 0,-1 0 0,-1 0 0,0 0 1,0-13-1,0 5 21,-2 1 1,-3-32-1,0 25 36,-2 1-1,0-1 1,-2 1-1,-10-25 1,4 22-24,8 17-167,4 8-32,2 3-50,27 62-279,15 30 252,-24-54-1334,-1 1 0,-2 1-1,-2 0 1,9 47 0,-11-20-7212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3:59.8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150 89 736,'3'-68'6046,"-3"59"-5253,0-2 787,2 18-979,12 143-737,7-8 156,20 224 59,-40-337-71,-2 290 48,-12-144-17,-29 276 66,30-388-75,-26 81 1,35-135-36,2-5-13,-1 3-88,0 0 0,-1 0-1,1 0 1,-6 9-1,7-15-23,0 1 0,0-1 0,-1 1 0,1-1 0,0 1 0,0-1 0,-1 0 0,1 0 0,-1 0 1,0 0-1,1 0 0,-1 0 0,1 0 0,-1 0 0,0 0 0,0-1 0,0 1 0,1-1 0,-1 0 0,0 1 0,-3-1 0,1 0-323,0 0 0,0 0 0,0 0 0,0-1 0,0 0 0,0 0 0,0 0 0,-7-3 0,-14-9-2044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4:00.2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36 273 2193,'-7'-17'786,"1"5"37,1 0 1,1-1-1,0 1 1,-3-18 0,7 27-619,-1-3 327,0-1 0,0 1-1,1-1 1,0 1 0,2-9 0,-2 14-467,0 0 1,0 0-1,1-1 0,-1 1 1,0 0-1,1-1 0,-1 1 1,1 0-1,0 0 0,-1 0 1,1 0-1,0 0 1,0 0-1,0 0 0,0 0 1,0 0-1,0 0 0,0 0 1,0 0-1,0 1 0,0-1 1,0 0-1,0 1 1,1-1-1,-1 1 0,0-1 1,0 1-1,1 0 0,-1-1 1,0 1-1,1 0 0,-1 0 1,2 0-1,4 1-58,0 0-1,0 0 1,0 1-1,0-1 1,0 2 0,0-1-1,-1 1 1,1 0-1,-1 0 1,0 1 0,0 0-1,8 6 1,6 6-15,-1 1 0,19 22 0,56 73-35,-61-70-253,1-2 0,60 54-1,-89-90 265,1 0 0,0 0-1,-1-1 1,2 0 0,-1 0-1,0-1 1,1 1 0,-1-1-1,1-1 1,-1 1 0,1-1-1,0 0 1,0-1 0,0 0-1,-1 0 1,1 0 0,11-2 0,2-2 53,0-1 0,0-1 1,-1 0-1,30-14 1,-23 6 120,41-27 1,-36 21 20,-17 10-49,1 0 0,-1-1 1,-1-1-1,0 0 0,-1-1 1,0 0-1,-1-1 0,11-16 1,-15 18-41,0-1 1,-1 1 0,0-1 0,-1 0-1,0 0 1,-1-1 0,-1 0 0,0 1 0,-1-1-1,1-21 1,-3 34-73,1-10 32,-1 1 1,-1-1-1,0 0 0,-2-11 1,2 19-34,0 1 1,1-1-1,-1 0 1,0 1-1,-1-1 1,1 1-1,0-1 1,-1 1-1,0 0 1,1 0-1,-1-1 1,0 1 0,0 0-1,0 1 1,0-1-1,0 0 1,-1 1-1,1-1 1,-1 1-1,-2-2 1,-3 1-9,1 0 1,-1 0-1,1 1 1,-1 0-1,1 0 1,-1 1-1,-10 0 1,6 0-6,-18 1-155,1 2 1,-1 0-1,1 2 1,0 1 0,1 2-1,-1 1 1,-29 13-1,-8 8-2398,-107 69 0,75-37-4785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5:51.7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506 76 2769,'-1'0'196,"1"-1"0,-1 0 1,1 1-1,-1-1 0,1 0 0,-1 0 0,1 1 0,0-1 0,-1 0 0,1 0 0,0 0 0,0 0 0,-1 0 0,1 1 0,0-1 1,0 0-1,0 0 0,0 0 0,0 0 0,1-1 0,-1 0 58,0 0 1,0 1-1,1-1 1,-1 0 0,1 0-1,-1 0 1,1 1-1,1-4 1,-1 5-234,-1-1 0,0 0 0,0 1 1,0-1-1,0 1 0,0-1 0,0 1 1,0-1-1,0 1 0,0-1 1,0 0-1,0 1 0,0-1 0,0 1 1,0-1-1,0 1 0,-1-1 0,1 1 1,0-1-1,0 1 0,-1-1 0,1 1 1,0-1-1,-1 1 0,1-1 1,0 1-1,-1 0 0,1-1 0,-1 1 1,1 0-1,-1-1 0,1 1 0,-1 0 1,1-1-1,-1 1 0,1 0 1,-1 0-1,-2-2-16,0 1 0,1-1 0,-1 1 0,0 0 0,0 0 0,-3-1 0,-26-2 9,13 1 10,-1 0 0,1 2-1,0 0 1,-29 3 0,-40 6 164,-27 4 259,102-10-349,8-2-32,1 1 0,0 0 0,-1-1 0,1 2-1,0-1 1,-1 0 0,1 1 0,0 0 0,0 0 0,0 0-1,-7 6 540,11-8-536,1 0-1,-1 0 0,1 0 1,-1 0-1,0 0 0,1 0 1,-1 0-1,1 0 1,-1 0-1,0 0 0,1 0 1,-1 0-1,0 0 0,1 0 1,-1 0-1,0 1 0,1-1 1,-1 0-1,0 0 1,1 1-1,-1-1 0,0 0 1,1 0-1,-1 1 0,3 14-320,-2 0 282,-1-11-20,0-1 0,1 1 0,-1-1 0,-1 1-1,1-1 1,0 0 0,-2 6 0,-10 29 44,-18 74 18,25-92-64,2 0 0,1 0 0,0 35 0,16 108 33,-1-34-13,-6-28 9,-5-1-1,-11 102 0,7-181-16,-2 11 34,1 65 1,3-96-37,0 1 1,1 0 0,-1 0-1,0-1 1,1 1 0,-1 0 0,1 0-1,0-1 1,0 1 0,-1-1 0,1 1-1,0-1 1,0 1 0,1-1 0,-1 1-1,0-1 1,0 0 0,1 0 0,-1 0-1,0 0 1,1 0 0,-1 0-1,1 0 1,0 0 0,-1 0 0,4 0-1,4 2 155,-1-1-1,1-1 1,0 0-1,12 1 1,-1-1-135,107 21 194,-90-13-201,-1-3-1,2 0 1,47-1-1,-41-8-61,0-2 1,45-11-1,-45 7-946,-32 5-1013,-12 1-51,-6-2-1158,-11-3-4509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5:52.5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204 72 112,'-1'-2'140,"1"0"0,0 1 0,0-1 0,0 0 0,1 1 0,-1-1 0,0 0 0,1 1 0,-1-1 0,1 1 0,-1-1 0,1 1 1,0-1-1,-1 1 0,1-1 0,0 1 0,0-1 0,0 1 0,0 0 0,1 0 0,-1 0 0,0-1 0,0 1 0,1 0 0,1-1 0,-3 2-107,1-1 92,0 0 1,-1 0-1,1 0 1,-1-1 0,1 1-1,-1 0 1,1 0-1,-1 0 1,0-1 0,0 1-1,0 0 1,0 0-1,0-1 1,0 1 0,0 0-1,0 0 1,-1-3-1,-1-4 866,1 7-504,1 5 3,-1 11-504,0-1-1,-1 1 0,-1 0 0,0-1 0,-8 21 0,-33 71 62,24-62-45,-55 111 79,48-101-36,19-37-71,6-12-122,-1 1 0,1-1 1,-1 0-1,0 0 0,-8 10 0,8-23-3987,2-6 1083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4:21.1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 1249 5587,'-4'-5'2395,"2"4"-1819,1 0 0,-1 0 0,1 0 0,0 0 1,0-1-1,0 1 0,0 0 0,-1-1 0,2 1 0,-1-1 0,0 1 0,-1-3 0,2 4-562,1-1 0,-1 1-1,0 0 1,0 0 0,0-1 0,1 1-1,-1 0 1,0 0 0,0 0-1,0-1 1,1 1 0,-1 0 0,0 0-1,0 0 1,1 0 0,-1 0 0,0-1-1,1 1 1,-1 0 0,0 0 0,0 0-1,1 0 1,-1 0 0,0 0 0,1 0-1,-1 0 1,0 0 0,1 0 0,-1 0-1,0 0 1,1 0 0,-1 0-1,1 1 1,14 2-238,-12-3 195,1 2 2,1-1 0,-1 1 0,0 0 0,0 0 1,0 0-1,0 1 0,-1-1 0,1 1 0,0 0 1,-1 0-1,0 0 0,0 0 0,0 1 0,0 0 1,0-1-1,-1 1 0,0 0 0,3 5 0,3 9 5,0 1-1,9 34 1,-15-46 12,6 24 7,-5-17 31,1 0-1,11 27 1,-14-40-21,-1 0-1,0-1 1,1 1 0,-1-1 0,1 1 0,-1-1 0,1 1 0,-1-1 0,1 0 0,-1 1-1,1-1 1,0 1 0,-1-1 0,1 0 0,-1 0 0,1 1 0,0-1 0,-1 0 0,1 0 0,0 0-1,0 0 1,-1 1 0,1-1 0,0 0 0,-1 0 0,1-1 0,0 1 0,-1 0 0,1 0 0,0 0-1,0-1 1,0 1 17,0 0 0,1-1 0,-1 1 1,0-1-1,0 1 0,0-1 0,0 0 0,0 1 0,0-1 0,0 0 0,0 0 0,0 0 0,-1 0 0,1 0 0,0 0 0,0 0 0,-1 0 0,2-2 0,0-6 145,1 0 0,-1 0 0,1-18 0,-3 19-96,1 0 0,1-1 0,-1 1 0,1 0 0,1 0 0,3-11 0,-1 10-39,-1 1 0,1-1 0,0 1 0,1 0 0,10-12 0,-14 18-44,0 1 0,0-1 1,0 0-1,0 1 1,0-1-1,1 1 1,-1 0-1,1 0 1,-1-1-1,1 2 0,-1-1 1,1 0-1,-1 0 1,1 1-1,0 0 1,-1-1-1,1 1 1,0 0-1,-1 0 0,1 1 1,0-1-1,-1 0 1,1 1-1,-1 0 1,5 1-1,5 3-31,0 2 0,0-1 0,-1 2 0,0-1 0,0 1 0,9 10 0,26 18 8,-27-23-43,5 4-361,40 21-1,-55-34 208,0 0 0,0 0 0,1-1-1,-1 0 1,1-1 0,0 0 0,-1-1-1,17 1 1,-9-2-498,25-3 1,-36 2 569,0 0 1,0-1-1,0 0 1,1 0-1,-1 0 0,-1-1 1,8-4-1,6-4-86,-2-2 0,1 0-1,-2-1 1,0-1-1,0 0 1,-1-1 0,-1-1-1,-1 0 1,-1-1 0,0-1-1,-1 1 1,-1-2-1,-1 0 1,12-37 0,-9 7 371,-2 0 1,-2-1 0,-3 0 0,0-61 0,-23-208 936,2 81 274,13 156 356,-18-98 0,17 162-965,7 64-712,2-1-1,21 87 1,-5-32 2,16 246 24,-2-13 31,-29-291-60,-3-22-58,0-1 0,1 1 1,0 0-1,14 33 0,-16-50-87,-1 1 0,0-1 0,1 1 0,-1-1 0,1 0 0,0 1 0,0-1 0,-1 0 0,2 0 0,-1 0 0,0-1 0,0 1 0,1 0-1,-1-1 1,0 1 0,1-1 0,0 0 0,-1 0 0,1 0 0,0 0 0,-1-1 0,4 1 0,-1 0-427,1-1 0,-1-1-1,0 1 1,0-1 0,0 0-1,0 0 1,0 0 0,0-1-1,0 1 1,0-1-1,6-4 1,18-9-4140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5:52.9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522 1 3634,'-19'11'828,"12"-8"-511,0 1 0,1 0 1,-1 0-1,-8 9 0,10-9-178,0 1-99,0 0 1,1 0-1,-1 0 1,1 1-1,0-1 0,-5 11 1,3-6-34,1-1-1,-1 0 1,-1 0 0,-8 9 0,3-4 1,8-8-5,-2-1-1,1 0 1,-7 5-1,-10 9 2,-90 108-2,-45 107-469,115-163-2518,33-53-91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5:53.3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216 1 5122,'2'29'4164,"-1"-21"-4168,-1-1-1,1 0 1,-1 0 0,-1 0 0,1 1 0,-1-1-1,-3 13 1,0-9 4,1-3 6,0 0 0,0 0 0,0 0 0,-8 12 0,-34 50 15,30-47-13,1 0-1,1 0 1,1 1 0,1 1-1,1 0 1,1 0 0,-8 36-1,-1-5-54,12-38-1004,-8 31-1,14-48 918,-1 0-50,1 0 0,0-1 0,-1 1 1,1 0-1,0 0 0,0 0 0,0 0 0,0 0 0,0 0 0,0 0 1,0 0-1,0-1 0,0 1 0,1 0 0,-1 0 0,0 0 0,0 0 1,1 0-1,-1-1 0,1 1 0,-1 0 0,0 0 0,1 0 0,0-1 1,0 2-1,5 3-2116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5:53.7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 7 2593,'0'-6'3218,"2"10"-1946,2 21-1665,-1-5 522,0-3-123,-1-1 0,-1 1-1,0 0 1,-1 0 0,-1 0-1,0 0 1,-2 0 0,0-1 0,0 1-1,-2-1 1,0 0 0,-1 0-1,-11 23 1,-4 5-802,3 1 0,-22 83 0,34-100-858,2-3-1203</inkml:trace>
  <inkml:trace contextRef="#ctx0" brushRef="#br0" timeOffset="1">301 286 4242,'-4'-16'2033,"1"10"416,7 6-1681,-5 8-351,-3 0-129,1 2-112,0 0-32,-2 8 16,-3 3 16,1 10-48,-6 7-32,-11 10-32,-8 9-1633,-16 5 993,-13 10-865,-7 10-6114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5:57.1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14 368,'0'0'26,"0"0"0,0 1 0,0-1 0,1 0 0,-1 0 0,0 0 0,0 0 0,0 0 0,0 0 0,1 0 0,-1 0-1,0-1 1,0 1 0,0 0 0,0 0 0,1 0 0,-1 0 0,0 0 0,0 0 0,0 0 0,0 0 0,0 0 0,1 0 0,-1-1 0,0 1 0,0 0 0,0 0 0,0 0 0,0 0-1,0 0 1,0 0 0,1-1 0,-1 0 552,-3 3 203,7-5 1713,-6 0-1611,-1-3 1580,6 15-1516,-1-1-795,-2-6-137,1 7 7,11 169 357,-11-150-327,0 0-1,3 0 1,0-1 0,10 36 0,-13-60-29,0-1 3,-1 0 1,1 0-1,0 0 1,-1-1-1,1 1 1,0 0-1,0 0 1,0 0-1,1-1 1,1 3-1,0-30-5324,-4 10 85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5:57.5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86 4034,'0'-1'111,"0"1"1,0-1-1,0 0 0,0 0 1,0 0-1,1 1 1,-1-1-1,0 0 0,1 1 1,-1-1-1,0 0 0,1 0 1,-1 1-1,1-1 1,-1 1-1,1-1 0,-1 0 1,1 1-1,-1-1 1,1 1-1,0-1 0,-1 1 1,1 0-1,0-1 0,0 1 1,-1 0-1,1-1 1,0 1-1,0 0 0,-1 0 1,1 0-1,0-1 1,0 1-1,-1 0 0,2 0 1,217-51 227,-184 43-1452,-15 0-3518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5:58.1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70 5058,'0'0'74,"0"0"0,-1 0 0,1 0 0,0 0 0,0 0 1,0 0-1,-1 0 0,1 0 0,0 0 0,0 0 0,-1 0 0,1 0 0,0 0 0,0 0 0,0 0 0,-1 0 0,1 0 0,0 0 0,0 0 0,-1 0 0,1 0 0,0 0 0,0 0 0,0-1 0,0 1 0,-1 0 0,1 0 0,0 0 0,0 0 0,0-1 0,0 1 0,-1 0 0,1 0 1,0 0-1,0-1 0,0 1 0,0 0 0,0 0 0,0 0 0,0-1 0,0 1 0,7-10 1009,15-6-943,-5 8-75,1 2 0,0 0 0,1 2 1,-1 0-1,1 0 0,32 0 0,-48 4 56,-1 0 0,1 0 0,-1 0 0,0 0 0,1 1 0,-1-1 0,0 1 0,0 0 0,1-1 0,-1 1 0,0 0 0,0 0 0,3 2 0,-4-3-63,-1 0 0,0 0-1,0 0 1,0-1-1,0 1 1,0 0 0,0 0-1,0 0 1,0-1-1,0 1 1,1 0 0,-1 0-1,0-1 1,0 1 0,0 0-1,0 0 1,0-1-1,0 1 1,-1 0 0,1 0-1,0 0 1,0-1-1,0 1 1,0 0 0,0 0-1,0-1 1,0 1 0,0 0-1,0 0 1,-1 0-1,1-1 1,0 1 0,0 0-1,0 0 1,0 0-1,-1 0 1,1 0 0,0-1-1,0 1 1,0 0 0,-1 0-1,1 0 1,0 0-1,0 0 1,-1 0 0,1 0-1,-4-2 666,7 4-568,-3-2-145,1 0 0,-1 1 0,0-1 0,0 0 1,1 0-1,-1 0 0,0 0 0,1 0 0,-1 1 1,0-1-1,1 0 0,-1 0 0,0 0 0,1 0 0,-1 0 1,0 0-1,0 0 0,1 0 0,-1 0 0,0 0 1,1 0-1,-1 0 0,0-1 0,1 1 0,-1 0 1,1 0-1,-2 0 25,1-1 0,0 1 1,0-1-1,-1 1 0,1 0 0,0-1 1,0 1-1,-1 0 0,1 0 0,0-1 1,-1 1-1,1 0 0,-1 0 0,1-1 1,0 1-1,-1 0 0,1 0 1,-1 0-1,1 0 0,-1-1 0,-2 2 78,7 5-89,-6-10-41,0 2 19,2 5-3,7 4 45,-7-6-41,1-1 1,0 1-1,-1-1 1,1 1-1,0 0 0,-1-1 1,1 1-1,-1 0 1,1-1-1,-1 1 0,0 0 1,1 0-1,-1-1 1,1 1-1,-1 0 0,0 1 1,8 58 166,-3-34-139,-2 1 1,0 41-1,-5 132 20,1-159-9,1 1 1,3-1 0,8 44-1,-10-80-6,1 0-1,-1 0 0,1 0 0,1 0 1,3 8-1,-6-12-96,1 0 0,-1 0 1,1 0-1,0 0 0,-1-1 0,1 1 1,0 0-1,-1 0 0,1 0 0,0 0 1,0-1-1,0 1 0,0 0 0,-1-1 1,1 1-1,0-1 0,0 1 0,0-1 1,0 1-1,1-1 0,-1 0 0,0 0 0,0 1 1,0-1-1,0 0 0,0 0 0,0 0 1,0 0-1,0 0 0,0 0 0,1-1 1,-1 1-1,1 0 0,-2-1-67,0 1 0,1 0 0,-1 0 0,0-1-1,0 1 1,1 0 0,-1 0 0,0-1 0,0 1 0,1 0-1,-1-1 1,0 1 0,0 0 0,0-1 0,0 1 0,0 0-1,0-1 1,0 1 0,1 0 0,-1-1 0,0 1 0,0 0-1,0-1 1,0 0 0,0-19-11664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5:59.2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48 2209,'8'-7'2213,"6"-5"128,-14 11-2269,0 1-1,1-1 1,-1 1 0,0-1-1,0 1 1,1-1-1,-1 1 1,0-1-1,0 0 1,0 1-1,0-1 1,0 1-1,0-1 1,0 0 0,0 1-1,0-1 1,0 1-1,0-1 1,0 0-1,0 1 1,-1-1-1,1 1 1,0-1-1,0 1 1,-1-1 0,1 0-1,-1 0 1,0 0-20,0 0 0,0 0-1,0 0 1,0 0 0,-1 1 0,1-1 0,0 0 0,-1 0 0,1 1 0,0-1 0,-1 1 0,1 0 0,-1-1 0,1 1-1,0 0 1,-3-1 0,-22 1 173,20 0-206,0 0 0,1 0 0,-1 1-1,0 0 1,0 0 0,1 0 0,-1 1 0,1 0 0,-1 0 0,1 0 0,-8 5 0,12-4-26,-1-1 1,1 1-1,0-1 1,0 1 0,-1 0-1,2 0 1,-1 0-1,0-1 1,1 1 0,-1 0-1,1 4 1,-2 5-13,0-1 5,0 0 1,1 0 0,0 0-1,1 0 1,0 0 0,3 15-1,-3-21 29,1 0 1,0-1-1,1 1 0,-1 0 0,1-1 0,0 0 0,2 6 1,-2-8 44,-1 0 1,0-1 0,1 1 0,-1 0 0,1-1 0,-1 1 0,1-1 0,0 0-1,-1 1 1,1-1 0,0 0 0,0 0 0,0 0 0,0 0 0,0-1 0,0 1-1,0 0 1,4 0 0,14 3 664,-15-2-546,0-1-1,1 1 1,-1-2-1,7 2 1,-10-2-132,-1-1 1,1 1 0,0 0-1,-1 0 1,1-1 0,-1 1 0,1 0-1,-1-1 1,1 0 0,-1 1-1,1-1 1,-1 0 0,1 0-1,-1 0 1,0 0 0,1 0 0,-1 0-1,2-2 1,0-1 78,0 0 0,0-1 0,-1 1 0,4-9 0,7-10 322,-12 21-400,0-1 0,0 1 0,0 0 0,0 0 0,-1-1 0,1 1 0,-1-1 0,1 1 0,-1-1 0,0 1 0,0-1 0,0 1 0,0-1 0,0 1 0,-2-5 0,1 2 28,0 1 0,-1-1-1,1 1 1,-1-1 0,0 1-1,0 0 1,-4-6 0,-23-44 420,127 206-429,-50-75 557,-8 2-4143,-28-53-10314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16.7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230 234 208,'-14'-11'2588,"15"13"-1893,1 1 1077,-2-4-705,0-1-1017,0 1-1,0 0 1,0 0 0,0-1-1,0 1 1,1 0 0,-1 0 0,0 0-1,1-1 1,-1 1 0,1 0-1,-1 0 1,1 0 0,-1 0 0,1 0-1,0 0 1,1-1 0,-1 0 1,0 1 0,1 0 1,0 0-1,-1 0 0,1 0 1,0 0-1,0 0 1,-1 0-1,1 0 0,0 1 1,0-1-1,3 0 0,29-2 868,-6 0-3,-9 1-646,0 0-1,0 1 1,0 2-1,-1 0 1,24 4 0,30 1-60,249-12 67,-190-6 11,-106 11-204,267 4 849,-119 2-732,-64-4 19,59 2 134,177-20-1,-99 4-268,-150 10-74,243-18 42,-127 6-26,-93 4-7,15-1-8,-87 10-1,72-3-6,-84 4 10,56-10 0,-64 8 199,42 0 1,-57-3 249,-12 6-460,0 0 0,0 0 0,0 1 0,0-1-1,0 0 1,0 0 0,0 0 0,1 0 0,-1 0-1,0 0 1,0 0 0,0 0 0,0 0-1,0 0 1,0 0 0,0 0 0,1 0 0,-1 0-1,0 0 1,0 0 0,0 0 0,0 0 0,0 0-1,0 0 1,0 0 0,1 0 0,-1 0 0,0 0-1,0 0 1,0 0 0,0 0 0,0 0-1,0 0 1,0 0 0,0 0 0,1-1 0,-1 1-1,0 0 1,0 0 0,0 0 0,0 0 0,0 0-1,0 0 1,0 0 0,0 0 0,0 0 0,0-1-1,0 1 1,0 0 0,0 0 0,0 0-1,0 0 1,0 0 0,0 0 0,0 0 0,0-1-1,0 1 1,3-6 97,0 6-30,-3 0-66,0 0 1,0 0-1,0 0 0,0 0 0,0 0 0,0 0 0,0 0 0,0 0 0,0 0 0,1 0 0,-1 0 0,0 0 0,0 0 0,0 0 0,0 1 0,0-1 0,0 0 0,0 0 0,0 0 0,0 0 0,0 0 0,0 0 0,0 0 0,1 0 0,-1 0 0,0 0 0,0 0 0,0 0 0,0 0 0,0 0 0,0 0 0,0 0 0,0 0 0,0-1 0,0 1 0,0 0 0,1 0 0,-1 0 0,0 0 0,0 0 1,0 0-1,0 0 0,0 0 0,0 0 0,0 0 0,0 0 0,0 0 0,0 0 0,0 0 0,0 0 0,0 0 0,0-1 0,0 1 0,0 0 0,0 0 0,0 0 0,0 0 0,0 0 0,0 0 0,1 0 24,-1 0 0,0 0 1,0 0-1,1 0 0,-1 0 0,0 0 0,1 0 0,-1 0 1,0 0-1,0 0 0,1 0 0,-1 0 0,0 1 0,1-1 1,-1 0-1,0 0 0,0 0 0,0 0 0,1 0 0,-1 1 1,0-1-1,0 0 0,0 0 0,1 1 0,2 2 492,-4-4 3,1 1-508,0 0 0,0 0 0,0 0 0,0 0 0,0 0 0,0 0 0,0 0 0,0 0 0,0 0 0,0 0 0,0 0 0,0 0 0,0 0 0,0 0 0,0 0 0,0 0 0,0 0 0,0 0 0,0 0 0,0 0 0,0 0 0,1 0 0,-1 0 0,0 0 0,0 0 0,0 0 0,0 0 0,0 0 0,0 0 0,0 0 0,0 0 0,0 0 0,0 0 0,0 0 0,0 0 0,0 0 0,0 0 0,0 0 0,0 0 0,0 0 0,0 0 0,0 0 0,0 0 0,0-1 0,0 1 0,0 0 0,0 0 0,0 0 0,0 0 0,0 0 0,0 0 0,0 0 0,0 0 0,0 0 0,0 0 0,0 0 0,0 0 0,0 0 0,0 0 0,0 0 0,0 0 0,0 0 0,1-1 40,0 1 0,1-1 0,-1 0 0,1 1 0,-1-1 0,0 0 0,0 0 1,1 0-1,-1 0 0,0 0 0,2-2 0,1 1-56,-1-1 0,1 1 0,1 1 0,-1-1 0,0 0 0,0 1 0,1 0 0,6-1 0,1-1 9,22-6 1,-25 6-5,-1 0 0,0 1-1,1 0 1,-1 0 0,11 0 0,-9 6-48,-8-3-10,-4-10 18,10 20-84,-4-7 112,0 0-1,-1 1 0,0-1 1,3 7-1,4 6-40,5 12-46,71 257-68,-71-204 169,9 152 1,-22-196-7,5 150 19,-4-59-8,0-63 0,1 108 26,-6-162-21,1 5 78,-21-17 32,-36 5 0,34-3-121,-28-1 0,-15 1-2,-17 3 1,0-4 1,-137-15-1,-37-9-2,205 19-6,-72-4 3,-267 16 0,203-5 0,38-3 3,13 1 5,-14 1-3,-138 0 0,34-1 3,178 2-5,-186-1-3,42-6 0,151 4 0,-7-5 0,5-1 0,47 5 0,7 0 0,-1 1 0,-29 4 0,21-1-6,-44-1 0,29-2-1,34 1 3,2-2 1,0 2-1,0-1 0,0 1 1,1 0-1,-1 0 1,-12 5-1,-19 9-1,0-2-1,-54 11 1,61-20 5,26-4 0,0 0 0,1 1 0,-1-1 0,0 1 0,0 0 0,1 0 0,-1 1 0,1 0 0,-7 2 0,0 2 21,10-6-19,1 0 0,0 0 1,0 0-1,-1 0 0,1 0 1,0 0-1,0 0 0,0 0 0,-1 0 1,1 0-1,0 0 0,0 0 1,-1 0-1,1 0 0,0 0 0,0 0 1,0 0-1,-1 0 0,1-1 1,0 1-1,0 0 0,0 0 0,-1 0 1,1 0-1,0 0 0,0-1 1,0 1-1,0 0 0,0 0 0,-1 0 1,1 0-1,0-1 0,0 1 1,0 0-1,0 0 0,0 0 0,0-1 1,0 1-1,0 0 0,0 0 1,0 0-1,0-1 0,-1 1 1,1 0-1,1 0 0,-1-1 0,0 1 1,0-5 39,1 0 1,0 1 0,1-1-1,2-7 1,1-2-19,3-10 4,-5 16-20,0 0 1,-1 0-1,2-15 0,11-63 11,-2 14 0,-7-9 46,-7-137 0,-1 157-54,1 22-9,0-29-29,-3 0-1,-19-98 1,-38-104-18,60 265 31,1 1 0,-1-1 0,0 0-1,1 1 1,0-1 0,0 1 0,0-1 0,1 0 0,0 1 0,0-1 0,0 1 0,0 0-1,3-8 1,-3 12 8,-1-1-1,0 1 1,0 0-1,0 0 1,1-1-1,-1 1 1,0 0-1,0 0 0,1-1 1,-1 1-1,0 0 1,1 0-1,-1 0 1,0 0-1,1-1 1,-1 1-1,0 0 1,1 0-1,-1 0 1,0 0-1,1 0 0,-1 0 1,0 0-1,1 0 1,-1 0-1,0 0 1,1 0-1,-1 0 1,0 0-1,1 0 1,-1 0-1,0 0 0,1 1 1,-1-1-1,0 0 1,1 0-1,-1 0 1,0 0-1,1 1 1,-1-1-1,0 0 1,0 0-1,1 1 1,-1-1-1,0 0 0,0 0 1,0 1-1,1-1 1,10 18-172,-10-16 137,4 8-436,0 0 0,6 20 0,1 22-5390,-9-38 3268,3 5-6731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17.7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 48 3185,'0'-1'197,"0"1"0,0-1-1,0 0 1,-1 1-1,1-1 1,0 0-1,-1 1 1,1-1 0,0 1-1,-1-1 1,1 1-1,0-1 1,-1 1 0,1-1-1,-1 1 1,1-1-1,-1 1 1,1-1-1,-1 1 1,0 0 0,0-1-1,0 1-104,0 0 0,1-1 0,-1 1 0,1 0 1,-1 0-1,0 0 0,1-1 0,-1 1 0,1 0 0,-1-1 0,1 1 0,-1 0 0,1-1 0,-1 1 0,1-1 0,-1 1 1,1-1-1,0 1 0,-1-1 0,1 1 0,-1-1 0,-10-15 934,11 15-938,-3-4 182,-1 0 181,3 9 250,-5 11 84,6-9-712,0 1 0,1-1 0,0 0 1,0 1-1,0-1 0,1 0 0,3 8 1,5 21 7,25 114 1,-19-58 409,9 149 1,-26 96 94,-1-297-507,3-1 1,5 50-1,-3-71-39,0 1 1,0-1-1,2 0 0,0-1 0,1 1 1,1-1-1,11 21 0,-13-29 516,-2-2-4136,-11-14-2168,-1-1-1215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18.5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170 16 3153,'-4'-7'1730,"-1"-1"-171,5 8-1546,0 0 0,0 0 0,0 0 0,0 0 0,0 0 0,0 0 0,0 0 0,0 0 0,0 0 0,0 0 0,0 0 0,0 0 0,0 0 0,0 0 0,0-1 0,0 1 0,-1 0 0,1 0-1,0 0 1,0 0 0,0 0 0,0 0 0,0 0 0,0 0 0,0 0 0,0 0 0,0 0 0,0 0 0,0 0 0,0 0 0,-1 0 0,1 0 0,0 0 0,0 0 0,0 0 0,0 0 0,0 0 0,0 0 0,0 0 0,0 0 0,0 1 0,0-1 0,0 0 0,0 0 0,-1 0 0,1 0 0,0 0-1,0 0 1,0 0 0,0 0 0,0 0 0,0 0 0,0 0 0,0 0 0,0 0 0,0 0 0,0 0 0,0 1 0,0-1 0,0 0 0,0 0 0,-6 9 194,4-8-203,1 1 0,0-1 0,0 0-1,1 1 1,-1-1 0,0 0 0,0 1 0,1-1 0,-1 2-1,-3 14 84,2-1-1,-2 32 0,-1 13 170,-6 6 54,-29 104-1,31-147-256,-1 0-1,-21 33 0,5-8 149,26-49-201,0 0 1,0 0 0,0 0 0,0 0-1,0 0 1,1 0 0,-1 0-1,0 0 1,0 0 0,0 0 0,0 0-1,0 0 1,0 0 0,0 0-1,1 0 1,-1 0 0,0 0 0,0 1-1,0-1 1,0 0 0,0 0-1,0 0 1,0 0 0,0 0 0,0 0-1,1 0 1,-1 0 0,0 0-1,0 0 1,0 1 0,0-1 0,0 0-1,0 0 1,0 0 0,0 0-1,0 0 1,0 0 0,0 0-1,0 1 1,0-1 0,0 0 0,0 0-1,0 0 1,0 0 0,0 0-1,0 0 1,0 0 0,0 1 0,0-1-1,0 0 1,0 0 0,0 0-1,0 0 1,0 0 0,0 0 0,0 0-1,0 0 1,-1 1 0,1-1-1,0 0 1,0 0 0,0 0 0,0 0-1,0 0 1,0 0 0,0 0-1,8-7-704,-5 1 91,-1 0 0,0 0 0,0-1 0,-1 1 0,1-1 0,0-11-1,0-3-1334,3-7-138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4:22.2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78 1365 656,'47'-105'3712,"3"-6"676,-48 107-4029,0 0 0,0 1-1,0-1 1,0 1 0,1-1 0,0 1 0,5-5 0,-47 26 1778,31-13-2139,0 1 0,0 0 0,1 1 0,-1 0 0,1 0 0,1 0 1,-1 1-1,2 0 0,-1 0 0,-6 12 0,1 3-17,0 0 0,-13 45 0,16-38 9,0 0 1,-5 51-1,11-67 11,2 0 1,-1-1-1,2 1 1,0 0-1,1 0 1,0-1-1,1 1 1,6 17-1,-8-28 4,0-1 0,1 1-1,-1 0 1,1-1-1,-1 1 1,1-1 0,0 1-1,0-1 1,0 0 0,0 0-1,0 0 1,1 0-1,-1 0 1,1 0 0,-1 0-1,1-1 1,4 2 0,-2-1 11,0-1 1,-1 0 0,1 0-1,0 0 1,0-1 0,-1 1 0,1-1-1,0 0 1,0-1 0,7-1-1,-6 1 1,1 0 0,-1-1 0,-1 0 0,1 0 0,0 0 0,0-1 0,-1 0-1,1 0 1,-1 0 0,0-1 0,0 0 0,0 0 0,-1 0 0,1 0 0,-1-1-1,0 0 1,6-9 0,-7 7-7,-1-1-1,1 1 1,-1-1 0,-1 1-1,0-1 1,0 0-1,0-10 1,-1-1 108,-4-35-1,-20-99 846,24 152-957,0 1 1,0-1-1,0 1 0,0-1 0,0 0 0,0 1 0,0-1 0,0 1 0,0-1 0,0 1 0,0-1 0,0 1 0,0-1 0,1 0 0,-1 1 0,0-1 0,0 1 0,1-1 0,-1 1 0,0-1 1,1 1-1,-1 0 0,0-1 0,1 1 0,-1-1 0,1 1 0,-1 0 0,0-1 0,1 1 0,-1 0 0,1-1 0,-1 1 0,1 0 0,-1 0 0,1 0 0,0-1 0,-1 1 0,1 0 0,-1 0 0,1 0 1,-1 0-1,1 0 0,-1 0 0,1 0 0,0 0 0,0 1 0,4-1 19,-1 0-1,1 1 1,-1 0 0,8 3 0,5 2-11,23 13 1,1 0-42,10 5-4,-11-6-24,76 24 0,-70-31 34,1-2-1,70 4 1,-54-9 36,-19 0 20,-1-1 1,1-3 0,71-8-1,-93 4-2,-1 0-1,1-2 1,-1 0-1,27-13 1,-46 19-23,-1-1-1,1 0 1,0 0-1,-1 0 1,1 0-1,-1 0 1,0 0-1,1-1 1,-1 1-1,0 0 1,0-1-1,0 1 1,0-1-1,0 1 1,0-1-1,0 0 1,0 1-1,-1-1 1,2-3-1,-2 2 7,1 0 1,-1 0-1,0 0 0,0 0 0,-1 0 0,1 0 1,0 0-1,-1 0 0,0 0 0,0 1 0,-1-5 1,-1 1 6,0-1 0,-1 0 1,0 1-1,0 0 1,0 0-1,-1 0 1,0 0-1,0 1 1,-6-6-1,6 8-39,1 0 0,-1 0 0,0 1 0,0-1 0,0 1 0,0 0 0,0 0 0,0 1 0,-1-1 0,1 1 0,-1 1 0,1-1 0,0 1 0,-1-1 0,1 2 0,-1-1 0,1 1 0,-1-1 0,-5 3 0,4-1-25,0 0 0,-1 1 1,2 0-1,-1 1 0,0-1 0,-11 9 1,-34 30-201,35-26 97,-24 31-1,32-35 82,5-7 25,1 0 1,0 0-1,-1 1 0,2 0 0,-1 0 0,1-1 1,0 1-1,0 1 0,0-1 0,1 0 1,0 0-1,0 9 0,1-10 10,-1 0 0,2 0-1,-1 0 1,0 0 0,1 0 0,0 0-1,0 0 1,1-1 0,-1 1 0,1 0-1,0-1 1,1 1 0,-1-1 0,1 0-1,-1 0 1,5 5 0,-5-8 30,0 1-1,0-1 1,0 1-1,0-1 1,1 0-1,-1 1 1,0-1 0,1 0-1,-1-1 1,1 1-1,-1 0 1,1-1 0,0 1-1,-1-1 1,1 0-1,-1 0 1,1 0 0,0 0-1,-1-1 1,1 1-1,-1-1 1,1 1-1,4-2 1,0-1 19,0 1-1,0-1 1,-1-1-1,1 1 1,0-1 0,-1 0-1,6-5 1,-2 0 4,9-6 81,25-28-1,-39 37-74,1 0-1,-2-1 1,1 0 0,-1 0-1,0 0 1,0-1 0,-1 1-1,4-12 1,3-33 204,-12 63-332,0-1 0,1 1-1,0 0 1,1 0 0,1 16 0,0-19 86,0 0 0,0 0 1,1-1-1,0 1 0,1-1 0,-1 1 0,1-1 0,7 11 0,-7-14 10,0 0-1,0-1 1,0 0-1,1 1 1,-1-1-1,1 0 1,0-1-1,0 1 1,0-1-1,0 1 1,0-1-1,1-1 1,-1 1-1,1-1 1,-1 1-1,1-1 1,0 0-1,-1-1 1,1 1 0,0-1-1,8-1 1,1 0 12,0 0 1,0-1-1,-1-1 1,1 0-1,-1-1 1,19-8-1,-15 4 25,1-1 0,-1 0 0,-1-1 0,0-1 0,-1 0 0,19-19 0,-27 24 22,-1 0 0,0 0 0,0-1 0,-1 0 0,0 0 0,0-1 0,-1 1 0,0-1 0,0 0 0,-1 0 0,0 0 0,-1-1 0,1 1 0,-1-1 0,-1 1 0,1-13 0,-2 19-65,0-1 0,0 0 0,0 0 0,-1 1-1,1-1 1,-1 0 0,1 1 0,-1-1 0,0 1 0,0-1-1,0 1 1,-1-1 0,1 1 0,0 0 0,-1-1 0,0 1-1,1 0 1,-1 0 0,0 0 0,0 0 0,0 1 0,0-1-1,-1 0 1,1 1 0,0 0 0,-1-1 0,1 1 0,-1 0-1,1 0 1,-1 0 0,0 1 0,1-1 0,-6 0-1,2 1-26,0-1 0,0 1-1,0 0 1,0 1-1,0-1 1,0 1-1,0 0 1,0 1 0,1 0-1,-1 0 1,0 0-1,1 0 1,-1 1-1,-7 5 1,8-4 7,0 1 0,0 0 1,0 0-1,0 0 0,1 1 0,0-1 1,0 1-1,0 0 0,1 1 0,0-1 0,0 0 1,0 1-1,-2 12 0,1 0-70,0 1 0,1 0 0,1 33 0,1-29-106,2-1 0,5 29 1,-5-43 119,1 0 1,0-1-1,1 1 1,0-1-1,0 0 1,1 0 0,0 0-1,0 0 1,6 7-1,-7-12 70,-1 0 0,1-1 0,0 1 0,0-1 0,0 0 0,0 0 0,0 0 0,1 0 0,-1-1 0,1 1 0,-1-1 0,1 0 0,-1 0 0,1 0 0,0 0 0,-1-1 0,1 0 0,0 1 0,0-1 0,-1 0 0,8-2 0,-2 1 49,0-1 0,1 0-1,-1 0 1,0-1 0,0-1 0,0 1 0,13-9-1,-8 3 14,0-1 0,-1-1 0,0 0 0,16-19 1,41-54 101,-70 84-150,22-29 146,-1 0-1,-2-1 1,-1-1 0,-1-1 0,-2 0-1,-1-2 1,18-67 0,8-159 839,-26 139-740,2 9-115,30-306-267,-44 384 87,1-13-92,-6-72 0,2 113 116,1 0 0,-1 0 0,-1 0-1,1 0 1,-1 0 0,-4-10 0,5 15 10,0-1-1,0 1 1,0-1 0,0 1-1,0 0 1,0-1 0,0 1-1,-1 0 1,1 0 0,0 0-1,-1 0 1,1 0 0,-1 0-1,1 0 1,-1 0 0,1 0-1,-1 1 1,1-1 0,-1 1-1,0-1 1,0 1 0,1 0-1,-1-1 1,0 1 0,1 0-1,-1 0 1,-3 1 0,1-1-11,1 1 1,0 0 0,-1 0-1,1 0 1,0 0 0,0 1-1,0-1 1,-1 1 0,1 0-1,1 0 1,-1 0 0,0 0-1,0 0 1,1 1 0,0-1 0,-1 1-1,1-1 1,0 1 0,-2 4-1,-3 5-46,1 1 0,0 0 0,-6 22-1,-3 16-43,-11 68 0,1 58 76,5 6-2367,7 346-1,16-477 1503,2-1 0,17 73 0,-14-93 484,1 0 0,2-1-1,1-1 1,1 0 0,20 32-1,-13-30-317,42 48 0,-22-35-1611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18.9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40 624,'7'0'907,"1"-1"0,-1 0 0,0-1 1,13-3-1,-11 2-692,-1 1 0,18-3 0,40 0-23,-48 4-172,25-5-1,-29 3-62,0 1 0,0 0 0,24 1 0,-10 1-594,-22-1 280,-1 1 1,1 0-1,-1 0 1,11 3-1,-9-1-3087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19.3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60 0 7700,'0'5'877,"-1"-1"0,1 0 1,-1 0-1,0 1 1,-2 6-1,-2 1-335,0-1 0,-8 12 0,9-16-594,0-1 0,0 1 0,1 0 0,0 0 0,0 0 0,0 0 0,1 1 0,0-1 0,-1 11 0,4 10 46,1 0-1,1 1 0,13 48 0,3 30 32,-17-86-236,4 29 422,-5-17-4008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19.7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140 11 4578,'-5'1'4310,"3"0"-2683,5 0-1300,-7-1-395,0 0-1,0 0 1,0 0-1,0 1 1,1 0-1,-1 0 0,0 0 1,0 0-1,1 0 1,-7 4-1,-37 21-501,45-24 555,-4 1-19,-16 13-57,21-15 87,0 1 0,0-1 0,0 0 0,1 0 1,-1 1-1,0-1 0,0 1 0,1-1 0,-1 0 0,1 1 1,-1-1-1,1 1 0,0-1 0,-1 1 0,1 2 0,0 1-4,0-1-1,0 1 0,0 0 1,1 0-1,0 0 1,-1 0-1,2 0 1,-1-1-1,4 9 0,-4-11 25,0 0 0,0 0 0,1-1 0,-1 1-1,0 0 1,1-1 0,-1 1 0,1 0 0,0-1-1,0 0 1,-1 1 0,1-1 0,0 0 0,0 0-1,0 0 1,0 0 0,0-1 0,0 1 0,1 0-1,-1-1 1,0 0 0,0 1 0,4-1 0,8 1 154,0-1 1,0-1-1,-1 0 1,1-1 0,0 0-1,20-7 1,-31 8-150,0 0 1,0 0-1,0 0 1,-1-1-1,1 1 0,0-1 1,0 0-1,-1 0 1,1 1-1,-1-2 1,0 1-1,0 0 1,1 0-1,-1-1 1,-1 1-1,1-1 0,0 0 1,-1 1-1,1-1 1,-1 0-1,0 0 1,0 0-1,0 0 1,0 0-1,0 0 1,-1 0-1,0-1 0,1 1 1,-1 0-1,0 0 1,-1 0-1,1 0 1,0 0-1,-2-5 1,0 3 150,0-1 1,-1 0 0,1 0 0,-1 1 0,-1 0 0,1-1 0,-1 1-1,0 1 1,0-1 0,0 0 0,-1 1 0,1 0 0,-7-4-1,10 7-152,1 1 0,0 0 0,0 0 0,-1-1 0,1 1 0,0 0 0,-1 0 0,1 0 0,0 0 0,-1-1 0,1 1 0,-1 0 0,1 0 0,0 0 0,-1 0 0,1 0 0,0 0 0,-1 0 0,1 0 0,0 0 0,-1 0 0,1 0 0,-1 0 0,1 1 0,0-1 0,-1 0 0,1 0 0,0 0 0,-1 0 0,1 1 0,-7 11 26,6-9-79,0 1 1,1 0-1,-1-1 0,1 1 1,0 6-1,4 11 19,1 0-1,1 0 1,1 0 0,14 28-1,10 32 34,-9 4 224,4 9-2106,-26-92 1590,1 0 0,0 0 0,0 0 0,-1 0 1,1 0-1,0-1 0,1 1 0,-1 0 0,2 1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21.4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223 0 5683,'-2'1'278,"0"1"1,0-1-1,0 0 1,0 1-1,0-1 1,1 1 0,-1-1-1,0 1 1,1 0-1,-1 0 1,1 0-1,0 0 1,0 0-1,-1 0 1,1 0 0,1 0-1,-1 1 1,0-1-1,0 0 1,0 3-1,0 4-148,1 0 0,-1 0 0,2 0 0,0 10 0,1 6-170,-2 28 38,-2 1 0,-2 0 0,-20 99 0,13-110-12,-29 71 1,38-108 10,-5 9 41,5-16-7,3-10-4,5-156 247,0 11 290,-4 98-266,-1 34-55,0 1 0,7-41 0,-7 62-221,-1-1 1,1 1-1,0-1 0,0 1 1,-1 0-1,2-1 0,-1 1 1,0 0-1,0 0 0,1 0 1,-1 0-1,1 0 0,-1 0 1,1 0-1,0 0 0,2-1 1,-2 2-19,0 0 1,0 1 0,0-1 0,0 0 0,1 1 0,-1-1 0,0 1-1,0 0 1,0 0 0,1 0 0,-1 0 0,0 0 0,0 1 0,0-1-1,1 0 1,-1 1 0,4 1 0,-1 0-12,0 1-1,0-1 1,0 1-1,0 0 1,0 0-1,-1 0 1,1 1 0,-1-1-1,0 1 1,4 5-1,5 7-12,16 25-1,-26-36 19,7 12 1,0 0 0,-2 1 0,0 0 0,8 27 1,-6-8 2,8 51 0,-16-75 1,-1-1 0,0 1 0,-1 0 0,0-1 1,-3 26-1,2-33-1,-1 0-1,1 0 1,-1-1 0,1 1 0,-1 0-1,-1-1 1,1 1 0,-1-1 0,1 0-1,-1 1 1,-1-1 0,1-1 0,0 1-1,-1 0 1,0-1 0,0 0 0,-8 5-1,2-2 12,-1-1 0,1-1 0,-2 0 0,1-1 1,0 0-1,-1 0 0,1-1 0,-17 1 0,-96-4 56,117 0-69,3 1-26,-6 0-183,1-1-1,-1 0 1,1 0 0,-13-4 0,15 0-947,7 0-1158,1 4 1888,0 0-1,0 0 0,0 1 0,0-1 0,0 0 1,0 0-1,0 1 0,0-1 0,0 1 1,0-1-1,2 0 0,16-4-4554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22.5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297 601 6435,'2'-8'1897,"0"-2"18,-2 10-1870,0-1 1,0 1-1,0 0 1,0 0-1,0 0 1,0 0 0,0 0-1,0 0 1,0-1-1,1 1 1,-1 0-1,0 0 1,0 0-1,0 0 1,0 0-1,0 0 1,0 0-1,0 0 1,0-1 0,0 1-1,0 0 1,1 0-1,-1 0 1,0 0-1,0 0 1,0 0-1,0 0 1,0 0-1,0 0 1,1 0 0,-1 0-1,0 0 1,0 0-1,0 0 1,0 0-1,0 0 1,0 0-1,1 0 1,-1 0-1,0 0 1,0 0-1,0 0 1,0 0 0,0 0-1,1 0 1,-1 0-41,0 0 1,0 0-1,0 1 1,0-1 0,0 0-1,0 0 1,0 0-1,0 0 1,1 0 0,-1 0-1,0 0 1,0 0-1,0 0 1,0 0-1,0 0 1,0 0 0,0 0-1,1 0 1,-1 0-1,0 0 1,0 0 0,0 0-1,0 0 1,0 0-1,0 0 1,1 0 0,-1 0-1,0 0 1,0 0-1,0 0 1,0 0-1,0 0 1,0-1 0,0 1-1,1 0 1,-1 0-1,0 0 1,0 0 0,0 0-1,0 0 1,0 0-1,0 0 1,0 0 0,0-1-1,0 1 1,0 0-1,0 0 1,0 0-1,0 0 1,0 0 0,0-1-1,0 1-2,0 0-1,0-1 1,0 1-1,0 0 1,0-1 0,0 1-1,0 0 1,0-1-1,0 1 1,0 0-1,0-1 1,-1 1 0,1 0-1,0-1 1,0 1-1,0 0 1,-1 0-1,1-1 1,0 1-1,0 0 1,-1 0 0,1-1-1,-4-1-9,1 0 1,-1 0-1,0 0 0,0 1 0,0-1 0,0 1 0,0 0 1,0 0-1,0 0 0,0 1 0,-1-1 0,1 1 1,0 0-1,0 0 0,0 1 0,-5 0 0,-9 3-62,1 0 0,-26 11-1,21-7 47,10-4 10,1 1 0,0 0 0,0 0 0,0 1 0,-18 14 0,25-16 13,0-1 0,0 0 0,1 1 0,-1 0 0,1-1 0,0 1-1,0 1 1,0-1 0,0 0 0,1 1 0,0-1 0,0 1 0,0 0 0,0 0 0,1 0-1,-2 9 1,3-14 7,0 1-1,0 0 1,0-1-1,0 1 1,0 0-1,0-1 1,0 1 0,0-1-1,0 1 1,0 0-1,0-1 1,0 1-1,1-1 1,-1 1-1,0-1 1,0 1-1,1 0 1,-1-1-1,0 1 1,1-1-1,-1 1 1,0-1 0,1 1-1,-1-1 1,1 0-1,-1 1 1,1-1-1,-1 0 1,1 1-1,-1-1 1,1 0-1,-1 1 1,1-1-1,0 0 1,-1 0-1,1 0 1,-1 0 0,1 1-1,0-1 1,-1 0-1,1 0 1,-1 0-1,2 0 1,2-1 61,1 0 0,-1 0 0,0 0 0,9-3 1,-10 3-60,29-12 105,0-1 0,0-1 0,-2-2 0,0-2 0,-1 0 0,50-44 0,-70 55-111,25-24 51,-32 30-61,0-1 1,0 0 0,0 0-1,0 0 1,0 0-1,0 0 1,-1 0 0,1 0-1,-1-1 1,1-4-1,-14 30-297,8-13 292,1-1 0,0 0 0,1 1 0,0-1 0,0 1-1,0 0 1,1-1 0,1 1 0,-1 0 0,1 0 0,1 0 0,2 13 0,-3-21 13,0 1 1,1-1 0,-1 1 0,1-1-1,-1 1 1,1-1 0,0 0-1,-1 1 1,1-1 0,0 0 0,0 1-1,0-1 1,0 0 0,0 0-1,0 0 1,0 0 0,1 0 0,-1 0-1,0 0 1,3 1 0,-2-1 3,0-1 1,1 1-1,-1-1 0,1 1 1,-1-1-1,0 0 1,1 0-1,-1 0 1,0 0-1,1 0 0,-1-1 1,3 0-1,5-2 19,-1 0 0,0-1 0,0 0 0,0-1 0,12-7 1,-2-2 43,-1 0 0,0-1 0,21-24 0,41-56 721,-75 90-719,7-11 192,0 0 0,-2-1 0,0 0 1,12-28-1,-10 13 180,14-59 0,3-60-73,-17 94-399,-9 51-133,-6 16-42,0 0 154,-1 0 0,2 1 0,-1-1 0,1 0-1,0 12 1,-1 4 14,-17 140-3,0-1 45,13-116 5,-13 70-4,19-112 22,-1 1 0,2-1 0,-1 15 0,1-23-20,1 0 0,-1 0 0,0 0 0,1 0 0,-1 0 0,1 0 0,0 0 0,-1 0 0,1 1 0,0-1 0,0 0 0,-1 0 0,1 1 0,0-1 0,0 0 0,0 1 0,1-2 0,4-2 19,1-3-11,-1 0 0,1 0 0,-1-1 0,-1 0 0,1 0 0,4-10 0,22-55-11,-24 51-12,2 0 0,13-24 0,-20 42 1,1-1 0,-1 1 0,1 0 0,-1 0-1,1 1 1,0-1 0,1 1 0,-1 0 0,6-3 0,-8 5-1,0-1 1,0 1-1,0 0 0,0 0 0,1 1 1,-1-1-1,0 0 0,0 1 1,1-1-1,-1 1 0,0 0 1,1 0-1,-1 0 0,0 0 1,1 0-1,-1 0 0,0 1 1,0-1-1,1 1 0,-1 0 1,0 0-1,0-1 0,3 3 1,3 3-21,0 1 1,0 0 0,0 1-1,9 12 1,13 14 14,-28-33 11,6 7 3,0-1-1,11 7 1,-16-12 0,1 0 1,-1 0 0,1-1 0,-1 1 0,1-1-1,0 0 1,0 0 0,0 0 0,4 0 0,5 0 16,0-1 0,0 0 0,-1-1 0,1 0 0,-1-1 0,1 0 0,-1-1 0,0-1 0,1 0 0,-2 0 0,1-2 0,0 1 0,-1-1 0,15-11 0,-24 16-15,-1 0 0,0 0 0,0 1 0,0-1 1,0 0-1,0 0 0,0 0 0,0 0 0,0 0 0,0 0 0,-1 0 0,1-1 0,0 1 0,-1 0 1,1 0-1,-1-1 0,1 1 0,-1 0 0,1-1 0,-1 1 0,0-2 0,0 2-6,-1 0 0,1 0 0,0 0 0,-1 0 0,0 0 0,1 0 0,-1 0 0,1 1 0,-1-1 0,0 0 0,0 0 0,1 1 0,-1-1 0,0 0 0,0 1 0,0-1 0,0 1 0,0-1 0,0 1 0,0 0 0,0-1 0,0 1 0,0 0 0,0 0 0,0-1 0,0 1 0,0 0 0,-2 0 0,-4 0-12,0-1 0,-1 1 0,1 0 0,0 0 0,-1 1 0,1 0 0,0 1 0,0-1 0,0 1 0,0 1 0,0-1 0,1 1 0,-1 0 0,1 1 0,-1 0 0,1 0 0,0 0 0,1 0 0,-1 1 0,1 0 0,0 1 0,0-1 0,0 1 0,-5 9 1,2-2-13,1 1 1,-8 24 0,13-33 23,1-1-1,0 1 0,0 0 1,0 0-1,1-1 0,0 1 1,-1 0-1,2 0 1,-1 0-1,1-1 0,-1 1 1,4 8-1,-3-11 6,0 0 0,0 0 0,0 0-1,0 0 1,1 0 0,-1 0 0,1-1 0,-1 1-1,1-1 1,0 1 0,-1-1 0,1 1 0,0-1-1,0 0 1,0 0 0,0 0 0,0 0 0,0 0-1,0 0 1,1-1 0,-1 1 0,0-1 0,0 0 0,1 1-1,-1-1 1,0 0 0,3 0 0,3-1 10,-1 1 0,1-1 0,0 0 0,-1-1 1,1 1-1,12-6 0,74-35 79,-76 33-74,0-1 1,-1 0-1,18-15 0,-31 21-9,-1 1 0,0-1-1,1 0 1,-2 0 0,1 0-1,0 0 1,-1 0 0,0 0 0,0-1-1,0 1 1,0-1 0,-1 0-1,0 1 1,0-1 0,0 0-1,0 0 1,-1 0 0,0 1 0,0-1-1,0 0 1,-1 0 0,0-5-1,-2-5 7,-1-1 0,0 1-1,-1 0 1,0 0 0,-11-20-1,14 31-17,-1-1-7,0-1-1,0 1 1,-5-7-1,7 11 5,1 0-1,-1 0 0,1 1 1,-1-1-1,1 0 0,-1 1 1,0-1-1,1 1 0,-1-1 1,0 1-1,0-1 0,0 1 1,1-1-1,-1 1 0,0 0 1,0-1-1,0 1 0,0 0 0,0 0 1,1 0-1,-1 0 0,0 0 1,0 0-1,0 0 0,0 0 1,0 0-1,0 0 0,0 0 1,-1 1-1,1 0-1,0-1 0,1 1-1,-1 0 1,0 0 0,0-1 0,1 1 0,-1 0-1,1 0 1,-1 0 0,1 0 0,-1 0 0,1 0-1,-1 0 1,1 0 0,0 0 0,-1 0 0,1 1-1,-1 3-19,-2 7-3,1 0 1,0 0-1,1 0 0,0 1 1,1-1-1,2 16 1,-1 0 9,-2 39 2,3 42 3,-2-43-777,-1-48-725,1 0 1,1 1-1,5 29 0,-2-40-2212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23.0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 10693,'0'18'2785,"19"-10"-1536,10 0 1200,22 0-2225,18-5-1441,11-3-1312,4-8 961,2-11-2146,-1-9-4658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25.3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990 41 1713,'2'-2'1826,"4"-7"1722,-6 8-3448,0 0-1,0-1 1,0 1 0,0 0 0,-1-1 0,1 1 0,0 0 0,-1-1 0,1 1 0,-1 0-1,0 0 1,0-2 0,0 2-49,1 0 0,-1 0-1,0 1 1,1-1 0,-1 0-1,0 0 1,1 1 0,-1-1 0,0 0-1,0 1 1,0-1 0,0 1 0,1-1-1,-1 1 1,0 0 0,0-1-1,0 1 1,0 0 0,0 0 0,0-1-1,0 1 1,0 0 0,0 0-1,0 0 1,0 0 0,0 0 0,-1 1-1,-5 0-16,1 0 0,-1 1 0,-8 4 1,-11 2-18,-15 0 6,-43 15 0,34-7 2,-94 18 0,-95-17 103,186-15-42,-164-8 1408,207 5-1378,0 2 1,0-1-1,-17 4 1,10-1 44,17-3-159,0 0 1,0 0 0,-1 0 0,1 0-1,0 0 1,0 0 0,0 1 0,-1-1 0,1 0-1,0 0 1,0 0 0,0 0 0,0 0-1,-1 0 1,1 1 0,0-1 0,0 0-1,0 0 1,0 0 0,0 0 0,-1 1-1,1-1 1,0 0 0,0 0 0,0 0 0,0 1-1,0-1 1,0 0 0,0 0 0,0 1-1,0-1 1,0 0 0,0 0 0,0 0-1,0 1 1,0-1 0,0 0 0,0 0-1,0 0 1,0 1 0,0-1 0,0 0 0,1 0-1,-1 0 1,0 1 0,0-1 0,0 0-1,0 0 1,0 0 0,0 0 0,1 1-1,-1-1 1,0 0 0,0 0 0,1 0 0,8 10 20,21 4 85,-26-13-95,0 0 0,0 1 0,0 0 0,0 0 0,0 0 0,-1 0 0,1 0 0,-1 1 0,6 5 0,18 22 76,-17-21-20,-2 0 0,1 1-1,-1 1 1,0-1 0,-1 1 0,7 16 0,8 26 70,23 88-1,-41-124-126,-1 0 0,-1 1 0,0-1 1,-2 22-1,-8 70 78,7-102-83,0 4 22,1 0 0,0 0 0,1 0 0,2 17 0,-2-22-1,1 1 1,0-1-1,0 1 0,0-1 1,1 0-1,-1 0 0,2 0 1,5 9-1,-7-11-22,0-1 1,0 0-1,-1 1 1,0-1-1,1 1 1,-1 0 0,0-1-1,-1 1 1,1 0-1,-1 0 1,0 0-1,1-1 1,-2 1-1,1 4 1,-2 4 20,1 0 1,-2-1-1,-4 15 1,6-23-25,-1 2 16,1 0-1,-1-1 1,1 1 0,0 0-1,0 0 1,1 0-1,-1 0 1,1 0 0,1 7-1,-2 7 191,0-7-44,-4 23 153,1-9-193,4-24-123,-2 6 15,1 1-1,1 0 0,0 0 1,0-1-1,0 1 0,1 0 0,1-1 1,2 14-1,10 0 76,-11-19-39,-1 1 0,1 0 0,-1 0 1,3 6-1,-4-9-21,-1 1-1,0-1 1,0 0 0,1 0 0,-1 1-1,0-1 1,0 0 0,0 1 0,0-1-1,0 0 1,0 0 0,-1 1 0,1-1-1,0 0 1,-1 0 0,1 1 0,-1-1-1,1 0 1,-1 0 0,0 2 0,0-3-26,1 0 0,0 0 0,0 0 0,0 0 0,0 0 0,0 0 0,-1 0 1,1 1-1,0-1 0,0 0 0,0 0 0,0 0 0,0 0 0,0 0 0,0 0 0,-1 1 1,1-1-1,0 0 0,0 0 0,0 0 0,0 0 0,0 1 0,0-1 0,0 0 0,0 0 1,0 0-1,0 0 0,0 1 0,0-1 0,0 0 0,0 0 0,0 0 0,0 0 0,0 1 1,0-1-1,0 0 0,0 0 0,0 0 0,0 0 0,0 0 0,1 1 0,-1-1 0,0 0 1,0 0-1,0 0 0,0 0 0,0 0 0,0 0 0,0 1 0,1-1 0,-1 0 0,0 0 1,0 0-1,0 0 0,0 0 0,1 0 0,-1 0 0,0 0 0,0 0 0,2-1 309,-7-2-132,4 4-266,3 2 19,11 5 38,-6-7 33,0 0 1,0 0 0,0-1 0,0 0 0,0 0-1,0 0 1,0-1 0,9-2 0,17-1 12,65-2-18,110 7-1,-191 0-74,173 8 64,-65-15-3532,-85-2-221,-4-6-6237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26.3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167 5 3970,'-1'-1'1777,"1"1"-1655,-1-1 1,1 1-1,-1 0 0,0-1 1,1 1-1,-1 0 1,1-1-1,-1 1 0,0 0 1,1 0-1,-1-1 0,0 1 1,1 0-1,-1 0 0,0 0 1,1 0-1,-1 0 0,0 0 1,1 0-1,-1 0 1,0 0-1,0 1 0,-1 0-111,-1 0-1,1 0 1,-1-1 0,1 1-1,-1-1 1,1 1-1,-4-1 1,4 0-17,0 1-1,0-1 1,0 0 0,0 0 0,0 1-1,0-1 1,0 1 0,0 0-1,0 0 1,1-1 0,-1 1-1,0 0 1,0 0 0,1 1 0,-3 1-1,1 1-1,0 0 0,0 0-1,0 0 1,1 1-1,0-1 1,0 1 0,0 0-1,0-1 1,1 1 0,-1 6-1,-2 10 107,0 24 0,2-18 49,-48 263 1040,40-224-1104,25-82-4949,-9 1-334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26.7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 6643,'7'4'2017,"0"0"-1137,1-4 801,5 2-1137,2 2-528,2-1 32,2-2 0,2-1 0,8 0 16,-2 0-31,2-4 63,-3-1-273,2-2-527,-8-3-1009,-3 2 689,5 4-1553,-6-2-3346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27.1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1 7315,'0'0'57,"0"0"0,-1 1-1,1-1 1,0 1 0,0-1-1,-1 1 1,1-1 0,0 0-1,0 1 1,0-1-1,0 1 1,0-1 0,0 1-1,0-1 1,0 1 0,0-1-1,0 1 1,0-1 0,0 1-1,0-1 1,0 1 0,0-1-1,0 1 1,0-1 0,1 0-1,-1 1 1,0-1-1,0 1 1,1-1 0,-1 1-1,0-1 1,1 0 0,-1 1-1,0-1 1,1 0 0,-1 1-1,0-1 1,1 0 0,-1 0-1,1 1 1,-1-1 0,0 0-1,2 0 1,27 8 2656,-3-1-1505,-22-5-1212,-1 0 0,0 1 0,1 0 1,-1 0-1,0 0 0,-1 0 0,1 0 0,-1 1 1,1-1-1,-1 1 0,0-1 0,0 1 0,0 0 0,1 5 1,-2-5-1,0-1 0,0 1 1,0-1-1,-1 1 0,1 0 1,-1-1-1,0 1 1,0-1-1,0 1 0,0 0 1,-1-1-1,1 1 0,-1-1 1,0 1-1,0-1 0,-1 1 1,0 2-1,-19 31-9,1 0-1,-17 51 0,30-70 6,2 1 0,0 0 1,1 0-1,0 1 0,2-1 0,1 1 0,0 21 0,2-36-177,-1 0 0,1 1-1,0-1 1,0 0-1,1 0 1,-1 0 0,6 9-1,-6-11-94,0-1-1,0-1 0,0 1 1,1 0-1,-1 0 0,1 0 1,-1-1-1,1 1 0,0-1 1,0 1-1,0-1 0,-1 0 1,1 1-1,1-1 0,-1 0 1,0 0-1,0-1 0,0 1 1,0 0-1,4 0 0,12-1-5844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4:23.3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0 879 2689,'682'-124'6299,"-341"57"-4805,-123 26-469,452-80 1693,-82 24-1557,-238 38-831,61-9-105,-353 60-202,422-52 71,720-40 31,-584 23-162,-595 73-305,0-1 0,0-1 0,21-8-1,-40 13 147,-1 1-1,0-1 1,1 0-1,-1 0 1,0 0-1,1 0 1,-1 0-1,0 0 1,2-2-1,-2-4-2598,-11 2-1502,-11 1-1423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27.5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60 1169,'0'0'67,"-1"0"1,1 0 0,0 0-1,0 0 1,0-1 0,0 1-1,0 0 1,0 0 0,0 0 0,0-1-1,0 1 1,0 0 0,0 0-1,0 0 1,0-1 0,0 1-1,0 0 1,0 0 0,0 0 0,0 0-1,1-1 1,-1 1 0,0 0-1,0 0 1,0 0 0,0 0-1,0-1 1,0 1 0,0 0 0,1 0-1,-1 0 1,0 0 0,0 0-1,0 0 1,0-1 0,1 1-1,-1 0 1,11-3 1055,14 2 1162,-24 1-2097,264-13 3661,-207 5-3914,-23-1-3207,-35 9 3128,1 0 0,-1 0 0,0 0-1,1-1 1,-1 1 0,0 0 0,1 0 0,-1-1 0,0 1 0,1 0 0,-1 0-1,0-1 1,0 1 0,1 0 0,-1-1 0,0 1 0,0 0 0,0-1 0,1 1 0,-1-1-1,0 1 1,0 0 0,0-1 0,0 1 0,0-1 0,0 1 0,0-1 0,0-1-453,1-7-2620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27.9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0 3442,'-1'1'298,"1"0"1,-1 0-1,0 0 1,1 0-1,-1 0 1,0 0-1,0-1 1,0 1-1,0 0 0,0 0 1,0-1-1,-1 1 1,1 0-187,0-1 0,0 0 0,0 1 0,1-1-1,-1 1 1,0-1 0,0 1 0,1-1 0,-1 1 0,0 0 0,1-1 0,-1 1 0,1 0 0,-1 0 0,1-1-1,-1 1 1,1 0 0,-1 0 0,1 0 0,0 0 0,0-1 0,-1 1 0,1 0 0,0 0 0,0 0-1,0 2 1,0 8 103,1 0 1,1 0-1,0 1 0,0-1 0,1 0 0,5 11 0,30 64 1479,-23-57-1406,11 34-1,-17-34-968,7 37-1,-12-35-12073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43.5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7 3426,'0'0'252,"-1"0"0,0 0 0,1 0 0,-1 0 1,0 0-1,0 0 0,1 0 0,-1-1 1,0 1-1,1 0 0,-1 0 0,0 0 1,1-1-1,-1 1 0,0 0 0,1-1 0,-1 1 1,1-1-1,-1 1 0,0 0 0,1-1 1,-1 1-1,0-2 0,4 3-46,-1 1 0,1-1 0,-1 1 0,0 0 0,0-1 1,1 1-1,1 3 0,2 3-212,-1 1 0,0-1-1,0 1 1,-1 0 0,-1 1 0,1-1 0,-1 1 0,-1-1 0,1 1 0,0 16 0,0 13 10,-3 54 0,-1-57 1,-1 53 8,-1-28 30,10 107 0,-6-155-24,2 0 0,0 0 0,6 18 0,-7-26-48,0 0-1,0 0 0,1-1 1,-1 0-1,1 1 0,0-1 1,0 0-1,0 0 0,1 0 1,-1-1-1,1 1 0,5 3 1,-8-6-230,1-1 0,-1 1 1,1-1-1,-1 1 0,1-1 0,-1 1 1,1-1-1,0 0 0,-1 0 1,1 0-1,0 0 0,-1 0 0,1 0 1,-1 0-1,1-1 0,0 1 1,-1 0-1,1-1 0,-1 0 1,1 1-1,-1-1 0,1 0 0,-1 1 1,0-1-1,1 0 0,-1 0 1,0 0-1,0-1 0,1 1 1,-1 0-1,0 0 0,1-3 0,0-7-2067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43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31 6371,'0'-1'156,"-1"0"1,1 1-1,0-1 0,0 1 1,0-1-1,0 0 0,0 0 1,0 1-1,0-1 0,0 0 0,0 1 1,0-1-1,0 0 0,0 1 1,1-1-1,-1 1 0,0-1 1,0 0-1,1 1 0,-1-1 1,0 1-1,1-1 0,-1 0 1,1 1-1,-1-1 0,1 1 1,-1 0-1,1-1 0,-1 1 1,1-1-1,-1 1 0,1 0 1,-1-1-1,1 1 0,0 0 1,-1 0-1,1-1 0,0 1 1,0 0-1,4-1-55,1 0 0,-1 1 1,0 0-1,8 0 0,2 0 135,229-7 594,-177 10-1148,3 0-2388,-25-6-2757,-32 2-246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44.2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103 40 3282,'-1'0'253,"-3"-5"652,0 1 0,-1 0-1,0 0 1,1 0-1,-1 1 1,-1 0 0,1 0-1,0 0 1,-11-4 0,15 8-860,0-1 1,1 0-1,-1 0 0,0 0 1,1 0-1,-1 0 0,0 0 1,1 1-1,-1-1 1,1 0-1,-1 1 0,1-1 1,-1 0-1,0 1 1,1-1-1,-1 1 0,1-1 1,0 0-1,-1 1 0,1-1 1,-1 1-1,1 0 1,0-1-1,-1 1 0,1-1 1,-1 2-1,-6 18-44,6-16 75,-1 5-69,-1 1 1,2 0 0,-1-1-1,2 1 1,0 19 0,9 49-12,-3-40 18,-4-18-12,3 11 7,0 47 1,-7 1-1,-15 102 1,12-140-1250,1 0 0,3 57 1,1-84-413,-1 1 1,-3 21-1,-1-11-3654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48.5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136 342 96,'0'0'7,"-1"0"0,1 1-1,0-1 1,0 0 0,-1 0 0,1 1 0,0-1 0,0 0-1,0 1 1,0-1 0,-1 0 0,1 0 0,0 1-1,0-1 1,0 0 0,0 1 0,0-1 0,0 1-1,0-1 1,0 0 0,0 1 0,0-1 0,0 0 0,0 1-1,0-1 1,0 0 0,0 1 0,1-1 38,-1 0 0,1-1-1,-1 1 1,0 0 0,1-1 0,-1 1 0,0 0 0,0-1-1,1 1 1,-1 0 0,0-1 0,0 1 0,1-1 0,-1 1 0,0 0-1,0-1 1,0 1 0,0-1 0,0 1 0,0-1 0,1 1 0,-1 0-1,0-1 1,8-25 2630,-6 21-1931,0 0 0,0 0-1,-1 0 1,1-1 0,0-6 0,-2 10-554,0 0 1,0 0 0,-1 0 0,1 1 0,0-1-1,-1 0 1,1 0 0,-1 0 0,1 1-1,-1-1 1,0 0 0,0 1 0,0-1 0,0 0-1,0 1 1,0-1 0,0 1 0,-1 0-1,1-1 1,-2 0 0,2 1-126,0 0 0,0 0-1,0 0 1,0 0 0,0 1 0,-1-1-1,1 0 1,0 1 0,0-1 0,-1 1 0,1-1-1,0 1 1,-1-1 0,1 1 0,0 0-1,-1 0 1,1 0 0,0 0 0,-1 0 0,1 0-1,-1 0 1,-2 1 0,2 0-42,0 0 0,0 0 1,0 0-1,0 1 0,0-1 0,1 1 0,-1-1 1,0 1-1,1-1 0,-1 1 0,1 0 1,-3 3-1,-2 5-59,0 1 0,1 0 0,0 1 0,-3 11-1,5-11 29,1 0 0,0-1 0,0 1 0,1 0 0,1 17 0,-1 16 8,-1-23 13,-1 0 0,-1 0 0,-1-1 0,-8 25-1,10-39 10,3-5-4,-1 0 0,1 0 0,-1 0-1,1 0 1,-1 0 0,0 0 0,0 0 0,0-1 0,0 1-1,0 0 1,-1 0 0,-1 1 0,5-2 763,0 1-335,-1-8-102,-2-24-66,2-1-1,1 0 1,2 0-1,8-33 1,17-61-92,-26 112-106,0 0-1,10-23 0,-12 33-38,0 0 1,0 0-1,-1 0 0,1 1 1,-1-1-1,1 0 0,-1-3 1,0 6-39,0 0 1,0 0-1,0-1 0,-1 1 1,1 0-1,0 0 1,0 0-1,0 0 1,0 0-1,0 0 0,0 0 1,-1 0-1,1-1 1,0 1-1,0 0 1,0 0-1,0 0 1,0 0-1,-1 0 0,1 0 1,0 0-1,0 0 1,0 0-1,0 0 1,-1 0-1,1 0 1,0 0-1,0 0 0,0 0 1,0 0-1,0 0 1,-1 0-1,1 0 1,0 0-1,0 1 1,0-1-1,0 0 0,0 0 1,-1 0-1,1 0 1,0 0-1,0 0 1,0 0-1,0 0 1,0 1-1,0-1 0,0 0 1,0 0-1,-1 0 1,1 1-1,-8 7-18,6 1-11,0 1 1,0-1 0,1 1 0,1-1-1,-1 1 1,1 0 0,3 16 0,-3-26 24,1 10-9,1-1 1,0 1 0,1-1-1,0 0 1,0 0-1,6 11 1,31 49-15,-31-53 18,-4-8 6,1 0 1,-1 0-1,2 0 1,-1-1-1,1 0 1,7 7-1,-11-12 8,0 0 0,-1 0 0,1 0 0,0-1-1,0 1 1,0-1 0,0 0 0,0 1 0,0-1 0,0-1 0,1 1-1,-1 0 1,0-1 0,0 0 0,1 1 0,-1-1 0,0-1-1,0 1 1,1 0 0,5-2 0,-7 1 33,0 0 1,0 0-1,-1 0 1,1 0 0,0 0-1,0 0 1,-1-1-1,1 1 1,-1 0-1,0-1 1,1 0-1,-1 1 1,0-1-1,0 0 1,0 1-1,0-1 1,0 0-1,0 0 1,0 0-1,-1 0 1,1 0-1,-1 0 1,1-3-1,1-5 112,-2 0 0,1-1 0,-2-13-1,1 19-126,-3-25 73,-2-1 0,-1 1 0,-11-34 0,7 30-95,-10-68 1,19 91-19,0 0 0,1-1 0,0 1 0,0 0 0,4-18 1,-3 25-35,0 1 0,0-1 0,0 1 0,0 0 0,1 0 0,0-1 0,-1 1 0,1 0 0,0 1 0,1-1 0,-1 0 0,0 0 0,1 1 0,0 0 0,-1-1 0,1 1 0,0 0 0,0 0 0,0 0 0,0 1 0,6-3 0,0 2-678,0-1 0,1 2 0,-1-1 0,0 1 0,0 1 0,11 0 0,-10 0-1032,0 0 1,-1 0-1,1-1 0,13-3 1,-10-2-3403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50.1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89 61 3586,'-4'-6'615,"1"0"1,-1 1-1,-1-1 1,1 1-1,-1 0 1,0 0 0,0 1-1,0-1 1,0 1-1,-7-4 1,11 8-597,1 0 0,0 0 0,-1 0 0,1-1 0,0 1 0,-1 0 0,1 0 0,0 0 0,-1 0 0,1 0 0,-1 0 0,1 0 1,0 0-1,-1-1 0,1 1 0,0 1 0,-1-1 0,1 0 0,-1 0 0,1 0 0,0 0 0,-1 0 0,1 0 0,0 0 0,-1 0 0,1 1 0,0-1 0,-1 0 1,1 0-1,0 0 0,-1 1 0,1-1 0,-1 2 2,0-1-1,0 0 1,1 0 0,-1 0 0,1 1 0,-1-1-1,1 0 1,-1 1 0,1 1 0,-1 2-11,1 0 0,-1 0 1,1-1-1,0 1 0,1 5 1,21 79 102,11 63 238,-25-90-151,-2 83-1,-12 63-9,3-142-144,0 3 90,-15 84 0,-1-67 17,10-51-74,1 1 0,-3 54 0,9-67-46,0 25-15,2-44 3,0 0-1,0 0 1,1 0-1,-1-1 0,1 1 1,0 0-1,0-1 1,1 1-1,1 4 1,-1-6 6,-1 0 0,1-1 0,-1 1 0,1-1 0,-1 1 0,1-1 0,0 1 0,0-1 0,0 0 0,0 0 0,0 0 0,0 0 0,0 0 0,0-1 0,0 1 1,0 0-1,0-1 0,1 0 0,-1 1 0,0-1 0,3 0 0,7 0 112,0-1 0,22-4 0,-11 2-81,15 0-6,-1 2 1,47 5 0,77 15-42,-87-9-4,57 4 15,262-7 1,45-44 3,-13 2-15,-364 32-8,250-7 8,-291 10-11,334 12 0,234 18 18,31-44 21,-395 6-32,594 17 9,167-22 45,-798-3-41,122-2-256,-294 18-284,1 0 0,-1 2-1,30 6 1,-33-3-975,-12-5 1355,0 0-1,1 0 0,-1 1 0,0-1 1,0 0-1,0 0 0,1 0 0,-1 1 1,0-1-1,0 0 0,0 0 0,1 0 1,-1 1-1,0-1 0,0 0 0,0 0 1,0 1-1,0-1 0,0 0 0,0 1 1,0-1-1,0 0 0,0 0 0,0 1 1,0-1-1,0 0 0,0 1 0,0-1 1,0 0-1,0 1 0,0-1 0,0 0 1,0 0-1,0 1 0,0-1 0,0 0 1,-1 1-1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51.7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1 3089,'-8'5'2824,"21"-3"-2569,48-7 236,34 6-235,16 1-192,-26 3-38,-25-3 84,71 13 0,-123-13-83,309 49 1733,-254-44-1436,122 10 243,-13-4-374,123 5-47,33 4-44,-1 15-31,-302-34-65,364 24 67,2-24 17,-272-3-64,198-6 38,6-10-27,170 2 489,376 33 821,-736-28-1287,22 0-10,6 6-21,28-2-105,-22 1 464,-131 3 38,51-5-1,-56 1 0,-19 2-273,0 1-1,0 0 0,1 1 0,-1 1 0,1 0 1,21 2-1,-29 0 762,-12-10-674,1 3-86,4 7 304,1-1-82,12 21-395,-2 0 1,11 35-1,-8 3-15,7 100 0,-12 61 24,-6-138 15,2-20 12,2-1 0,22 103 0,2-5 29,-26-138-40,1 5 5,-1 0 0,-2 0 0,-1 39 0,-3-42 2,2-7 41,-6 30 0,3-41 38,2-5-7,4-2 29,16-5 90,-2 3-191,-8 4-28,-8 0 16,0-1 0,0 0 0,0 0 0,1 0 0,-1 0 0,0 0 0,0 1 1,0-1-1,0 0 0,0 0 0,0 0 0,0 0 0,0 1 0,0-1 0,0 0 0,0 0 0,0 0 1,0 1-1,0-1 0,0 0 0,0 0 0,0 0 0,0 0 0,0 1 0,0-1 0,0 0 0,0 0 1,0 0-1,-1 0 0,1 0 0,0 1 0,0-1 0,0 0 0,0 0 0,0 0 0,0 0 0,0 0 1,-1 1-1,0 0-36,0-1-1,0 1 1,0 0 0,0 0 0,0 0 0,-1-1 0,1 1 0,0-1 0,0 1 0,-1-1 0,1 1 0,0-1 0,-1 0-1,1 1 1,-1-1 0,-2 0 0,-11-1-3548,2-3-4784,-1-2 2816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52.7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104 91 2001,'-1'0'17,"0"-1"110,0 0 0,1 0 0,-1 0 1,0 0-1,0 0 0,1 0 0,-1 0 0,1 0 0,-1-1 0,1 1 0,-1 0 0,1 0 0,0 0 0,-1-1 0,1 1 0,0 0 0,0 0 1,0-1-1,0 1 0,0 0 0,0-1 0,1-1 0,-1 2-155,0 0 1,-1 0-1,1-1 0,0 1 0,0 0 1,-1 0-1,1 0 0,-1 0 1,1 0-1,-1 0 0,1 1 0,-1-1 1,0 0-1,1 0 0,-2-1 1,-2-3-208,5 2 144,-1 2 174,0 1 0,0-1 1,0 1-1,0-1 0,0 1 0,0-1 0,0 1 1,0-1-1,-1 1 0,1-1 0,0 1 1,0-1-1,0 1 0,0-1 0,-1 1 0,1 0 1,0-1-1,0 1 0,-1-1 0,1 1 1,0 0-1,-1-1 0,1 1 0,0 0 0,-1-1 1,0 1-1,-1-3 223,-1 1 0,1 0 0,-1 0 0,0 0 0,0 0 0,1 0 0,-1 1 0,-1-1 1,1 1-1,0 0 0,0 0 0,0 0 0,-1 0 0,1 1 0,0-1 0,-1 1 0,-5 0 0,7 1-245,1 1 0,0-1-1,0 1 1,0-1 0,0 1 0,0-1-1,0 1 1,0 0 0,0-1 0,1 1-1,-1 0 1,0 3 0,0 6-47,0 0 1,0 13 0,0 8-3,0-16 6,1 0 0,1 0 0,4 26 0,15 49 57,-8-36-30,14 73 43,11 139 0,-29-139-32,15 162 486,-16-205 12,-5-47-228,1 0-1,14 57 1,3-46-468,-14-37 265,-1 1-1,0-1 0,-1 1 1,4 18-1,-8-28-317,1 0 0,-1 0-1,0 0 1,0 0 0,0 0 0,0 0 0,-1 0-1,1 0 1,-1 0 0,1 0 0,-1-1 0,0 1-1,-1 0 1,1 0 0,0-1 0,-1 1 0,1-1-1,-1 1 1,0-1 0,0 0 0,0 0 0,0 1-1,0-1 1,-4 2 0,-13 6-3335,-6-7-3801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54.1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 48 2705,'-2'-3'487,"1"0"-1,0 0 0,0-1 1,1 1-1,-1 0 0,1 0 1,-1-1-1,1 1 1,0 0-1,0 0 0,1-1 1,0-5-1,-5 42 51,2 0 0,3 48-1,0-43-401,-1-34-138,-5 368-23,3-331 35,-3 101 91,8-124-35,-3-18-61,0 0-1,0-1 1,0 1 0,0 0-1,0 0 1,0 0 0,1-1 0,-1 1-1,0 0 1,0 0 0,0 0 0,0 0-1,0-1 1,0 1 0,1 0-1,-1 0 1,0 0 0,0 0 0,0 0-1,0-1 1,1 1 0,-1 0-1,0 0 1,0 0 0,0 0 0,1 0-1,-1 0 1,0 0 0,0 0-1,0 0 1,1 0 0,-1 0 0,0 0-1,0 0 1,0 0 0,1 0 0,-1 0-1,0 0 1,0 0 0,0 0-1,1 0 1,-1 0 0,0 0 0,0 1-1,0-1 1,1 0 0,-1 0-1,0 0 1,0 0 0,0 0 0,0 0-1,0 1 1,1-1 0,-1 0 0,0 0-1,0 0 1,0 1 0,0-1-1,0 0 1,0 0 0,0 0 0,0 0-1,0 1 1,1-1 0,0-5 38,1 0 1,-1 0-1,0-1 1,-1 1 0,1 0-1,-1-1 1,0 1-1,-1-7 1,1-2 9,-2-22 247,-1 1 1,-12-47 0,-2-28 623,16 93-821,0 1-1,1 0 0,0-1 0,6-27 1,-5 41-97,6-27-16,-7 29 3,0 0-1,1-1 1,-1 1 0,1 0 0,-1-1 0,1 1 0,0 0 0,-1 0 0,1 0-1,0-1 1,0 1 0,0 0 0,0 0 0,0 0 0,0 0 0,1 0 0,2 1-18,0 0 0,0 0 0,-1 1 0,1-1 0,0 1 0,-1 0 0,1 0 0,-1 0 0,1 1 0,-1-1 0,4 3-1,20 15-54,12 5 31,-35-22 50,-1 0 1,1 0-1,0-1 0,0 0 1,0 0-1,0 0 1,0 0-1,8 0 0,-1-1 23,0 0 0,16-3 0,-24 2-10,0 1 1,-1-1-1,1 0 0,0 0 1,-1 0-1,1 0 1,-1 0-1,1 0 0,-1-1 1,0 1-1,0-1 1,1 1-1,-1-1 0,0 0 1,2-3-1,7-9 89,-8 11-53,0-1-1,0 1 0,-1-1 1,1 0-1,3-7 0,-3 1 80,0 0 1,0 0-1,-1 0 0,0-1 0,0 1 0,-1-1 0,-1 1 0,0-1 0,0 1 0,-1-1 0,0 1 0,-1-1 0,-4-13 0,5 22-105,-16-53 433,15 50-448,0 0 1,0 1-1,-1-1 1,1 1-1,-1 0 1,0 0-1,0 0 0,0 0 1,-5-4-1,8 8-12,0 1-1,0-1 0,-1 0 1,1 0-1,0 0 1,0 0-1,0 0 1,-1 0-1,1 0 1,0 1-1,0-1 0,0 0 1,-1 0-1,1 0 1,0 0-1,0 1 1,0-1-1,0 0 0,0 0 1,0 0-1,0 1 1,-1-1-1,1 0 1,0 0-1,0 0 1,0 1-1,0-1 0,0 0 1,0 0-1,0 1 1,0-1-1,0 0 1,0 0-1,0 1 0,0-1 1,0 0-1,0 1 1,3 36-158,1 0 0,9 39 1,-7-45 139,13 71 3,21 147 33,-32-117 10,0 9-2932,-8-140 2863,0 2-377,0 0 1,0 0-1,1 0 1,-1 0-1,1 0 0,0 0 1,-1-1-1,1 1 1,1 0-1,-1 0 0,3 5 1,8-2-7276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4:25.4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151 1 7523,'-1'0'1812,"-3"0"-1598,0 1 0,0 0 0,0 0 0,0 0 0,1 1 0,-1-1 0,0 1-1,1 0 1,-1 0 0,1 0 0,0 1 0,-1-1 0,-4 6 0,4-4-275,1 0-1,0 0 1,1 1-1,-1-1 0,1 1 1,-1-1-1,1 1 1,1 0-1,-1 0 1,-1 9-1,-18 123-306,2-9 195,-3 31 183,19-124 97,3 0 0,4 53 0,-2-75-72,0 1 1,1-1 0,0 0 0,1-1 0,1 1-1,8 16 1,-11-24-17,0-1-1,1 0 1,-1 0 0,1 0 0,0-1-1,0 1 1,0 0 0,1-1-1,-1 0 1,1 0 0,0 0-1,0 0 1,0-1 0,0 1-1,0-1 1,0 0 0,1-1-1,-1 1 1,1-1 0,0 1 0,5 0-1,-2-2 49,1 0 0,-1 0 0,0-1-1,0 0 1,0-1 0,0 1 0,0-2 0,0 1-1,0-1 1,-1 0 0,1 0 0,-1-1 0,0 0-1,0-1 1,-1 1 0,1-1 0,7-8-1,0-1 73,-1 0-1,0-1 0,-1 0 0,-1-1 0,-1 0 0,11-21 0,102-221 841,-120 250-959,0 2 16,-1-1-1,1 1 1,7-11-1,-10 16-30,1 1-1,-1-1 1,1 0-1,-1 1 1,1-1-1,-1 0 1,1 1 0,0-1-1,-1 0 1,1 1-1,0-1 1,-1 1-1,1 0 1,0-1 0,0 1-1,-1-1 1,1 1-1,0 0 1,0 0-1,0-1 1,0 1 0,0 0-1,-1 0 1,1 0-1,0 0 1,0 0-1,0 0 1,0 0 0,0 0-1,0 1 1,-1-1-1,1 0 1,0 0-1,0 1 1,0-1 0,1 1-1,10 9-39,0 0-1,0 1 1,-1 0 0,0 1-1,-1 0 1,12 19-1,17 19-12,-14-21 30,1-1 0,35 28 0,-53-49 15,1 0-1,1-1 1,-1 0 0,1 0 0,0-1-1,1-1 1,-1 1 0,1-2-1,0 1 1,0-2 0,22 4 0,-19-5 8,-1-1-1,0 0 1,1-1 0,-1 0 0,14-4 0,-19 3 10,0-1-1,0 1 1,-1-1 0,1-1-1,-1 0 1,0 0 0,0 0-1,-1-1 1,10-8 0,-3 0 42,0 0 1,-1-1 0,-1 0 0,0-1-1,-1 0 1,8-17 0,-7 9 52,-1 1 1,-1-2-1,11-42 0,-11 5 221,-16 88-246,4-16-127,-4 23-1,-28 510-500,24-299-176,11-236 691,-1 6-32,0 1 1,-1 0-1,-4 16 1,6-31 73,0 0 0,0 0 0,-1-1 0,1 1 0,0 0 0,-1 0 0,1-1 0,0 1 0,-1 0 0,1-1 0,-1 1 1,1 0-1,-1-1 0,1 1 0,-1-1 0,0 1 0,1 0-1,-1-1 0,1 0 0,0 0 0,0 0 0,-1 0 0,1 0 0,0 0 1,-1 0-1,1 0 0,0 0 0,-1 0 0,1 0 0,0 0 0,-1 0 0,1-1 0,0 1 0,0 0 0,-1 0 0,1 0 0,0 0 0,0 0 1,-1-1-1,1 1 0,0 0 0,0 0 0,-1-1 0,0-1 29,-1 1 0,1-1 0,0 0 0,-1 0 0,1 0 0,0 0 1,0 0-1,-1-5 0,-5-32 80,1 0 1,0-57-1,5 80-108,-2-56 37,3 1 0,4 0-1,2 0 1,3 0 0,4 1-1,2 0 1,28-76 0,-34 122 18,2 0 0,0 0 0,1 1 0,23-31 1,-24 39-36,2-1 0,0 2 1,1 0-1,0 0 1,1 1-1,25-16 1,-37 27-43,1 0 1,-1 0 0,1 1-1,0-1 1,0 1 0,0 0 0,0 0-1,0 0 1,0 0 0,0 1-1,0 0 1,0 0 0,0 0 0,0 0-1,0 1 1,0-1 0,0 1-1,0 0 1,0 0 0,0 1 0,0-1-1,0 1 1,-1 0 0,1 0-1,-1 0 1,7 5 0,-3-2-10,0 1 0,0 0 1,-1 1-1,0-1 0,0 1 0,-1 0 1,0 1-1,0 0 0,0-1 1,-1 1-1,4 11 0,-4-6-24,-1 1-1,0-1 1,-1 1-1,1 24 1,-6 55-243,1-73 227,0 0-1,-2 0 1,0 0 0,-1-1-1,-1 0 1,-12 25 0,12-30 59,-1-1 0,-1 0 0,-1-1 1,1 0-1,-2 0 0,0-1 1,0 0-1,-1-1 0,-15 12 0,6-6-138,-45 24-1,57-36-142,-1 0 0,1-1 0,-1 0 0,0 0 0,0 0 0,0-1-1,0-1 1,-17 1 0,22-1 72,1-1-167,1 0 0,0 0 0,-1 0 0,1 0 0,-1-1 0,1 1 0,-1-1 1,1 1-1,-3-2 0,4 1 141,0 0 1,0 0 0,0 1-1,1-1 1,-1 0 0,0 0-1,0 0 1,1-1 0,-1 1-1,0 0 1,1 0 0,-1 0 0,1 0-1,0-1 1,-1 1 0,1 0-1,0 0 1,0-1 0,0 1-1,0 0 1,0-2 0,-1-26-4021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54.5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2 8612,'-3'19'4002,"-1"-14"-2385,6 1 2352,8-5-3889,2 3-160,11 0 0,6-3 48,5-1 112,2-2-176,11-1-208,-9-1-288,1-1-1985,1-2 1184,1-2-1872,-13-2-6676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54.9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9412,'4'19'5545,"3"-2"-3279,-3-6-2567,11 31 348,-2 2 1,11 57-1,-19-70-1042,-1 1-1,-2 0 1,-1-1 0,-4 37 0,-1-14-5040,4-41-18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55.3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135 64 4130,'1'-1'241,"0"0"-1,0 0 1,1 0-1,-1 0 1,0 0 0,0 0-1,0-1 1,0 1 0,0 0-1,-1-1 1,1 1 0,0-1-1,-1 1 1,1 0 0,-1-1-1,1 0 1,-1 1-1,0-1 1,1-2 0,-2 4-237,1 0 1,-1 0 0,1 0-1,-1 0 1,1 0 0,-1 0-1,1 0 1,-1 0 0,1 1-1,-1-1 1,1 0 0,-1 0-1,1 0 1,0 1 0,-1-1-1,1 0 1,-1 0 0,1 1-1,0-1 1,-1 0 0,1 1-1,0-1 1,-1 1 0,1-1-1,-1 1 1,-11 11-38,-18 32 852,34-46 1185,-3 2-1916,-1 0 1,1 0-1,-1 0 1,0 0 0,1 0-1,-1 0 1,1 0-1,-1 0 1,0 0-1,1-1 1,-1 1-1,1 0 1,-1 0-1,0 0 1,1-1 0,-1 1-1,0 0 1,0-1-1,1 1 1,-1 0-1,0 0 1,0-1-1,1 1 1,-1-1-1,0 1 1,0 0 0,0-1-1,0 1 1,1 0-1,-1-2 1,1-1 55,0 0 1,0 0 0,0 0-1,-1 0 1,1 0-1,-1 0 1,1 0 0,-1 0-1,0-1 1,-1 1 0,1 0-1,0 0 1,-1 0-1,0 0 1,0 0 0,0 0-1,0 0 1,-2-5 0,1 6-125,-10-15 49,11 16-72,0 1 0,1-1 0,-1 1-1,0 0 1,1-1 0,-1 1 0,0 0 0,1 0-1,-1-1 1,0 1 0,0 0 0,1 0-1,-1 0 1,0 0 0,0 0 0,1 0 0,-1 0-1,0 0 1,0 0 0,1 0 0,-1 1-1,0-1 1,0 0 0,1 0 0,-1 1-1,-1 0 1,-8 4 89,0 1-1,-16 14 0,23-18-78,0 1 0,1 0 0,0 0-1,0 0 1,0 0 0,0 1 0,0-1 0,0 1-1,1-1 1,0 1 0,0-1 0,0 1-1,0 0 1,0 0 0,1-1 0,0 8-1,0 6-1,0 0 0,5 23 0,-5-39-4,26 142 30,5 40-17,-7 415 85,-19-245-81,-5-349-28,0 1-17,1-3-171,-1-1 1,0 0-1,0 1 0,1-1 1,-1 1-1,0-1 0,-1 1 1,1-1-1,0 0 0,0 1 1,-1-1-1,1 1 0,0-1 1,-1 0-1,1 1 1,-1-1-1,0 0 0,1 0 1,-1 0-1,-2 3 0,3-4 87,0 0-1,0 0 0,-1 0 0,1 0 1,0 0-1,0 0 0,0 0 0,-1 0 1,1 0-1,0 0 0,0 0 0,0 0 1,-1 0-1,1 0 0,0 0 0,0 0 1,0 0-1,-1 0 0,1 0 0,0 0 1,0 0-1,0 0 0,0-1 0,-1 1 1,1 0-1,0 0 0,0 0 0,0 0 1,0 0-1,0 0 0,0-1 0,-1 1 1,1 0-1,0 0 0,-10-16-9687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55.7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173 116 2465,'-23'-26'1994,"21"22"-1973,-1 0 1,-1 0 0,1 0-1,-1 0 1,1 1 0,-1 0 0,0-1-1,0 1 1,0 1 0,-1-1-1,1 1 1,-9-4 0,7 4-33,0 1 0,1 0-1,-1 0 1,0 0 0,0 1 0,-11 0 0,15 0 53,0 0 0,0 0 0,0 0-1,0 1 1,1-1 0,-1 1 0,0-1 0,0 1 0,1 0 0,-1-1 0,0 1 0,1 0-1,-1 0 1,1 0 0,-1 1 0,1-1 0,0 0 0,-1 0 0,1 1 0,0-1 0,0 1-1,0-1 1,0 1 0,0-1 0,-1 3 0,2-3 24,0-1-1,0 0 1,0 1-1,1-1 1,-1 0-1,0 1 1,0-1-1,0 0 1,0 0 0,1 1-1,-1-1 1,0 0-1,0 0 1,1 1-1,-1-1 1,0 0 0,0 0-1,1 0 1,-1 0-1,0 1 1,1-1-1,-1 0 1,0 0 0,1 0-1,-1 0 1,0 0-1,1 0 1,-1 0-1,0 0 1,1 0 0,-1 0-1,0 0 1,1 0-1,-1 0 1,0 0-1,1 0 1,-1 0-1,0 0 1,1-1 0,20-1 424,28-5-10,92-16-1709,-2-4-3851,-102 18 2044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56.6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99 33 6851,'-1'0'285,"0"1"-1,1-1 1,-1 1 0,0 0-1,1-1 1,-1 1 0,1 0-1,-1 0 1,1 0 0,0-1-1,-1 1 1,1 0 0,0 0-1,0 0 1,-1 0 0,1 0-1,0-1 1,0 1 0,0 2-1,2 21-1159,0-13 1246,18 173-427,8 127 61,-27-256 12,3 63 87,-9-132 272,-10-22 0,4 10-288,-14-37 60,2-1 1,-25-125-1,42 156-131,-9-55-39,17 73-118,1 15-22,0 7 56,0 2 63,0-1 0,1 1-1,-1-1 1,2 0 0,9 15 0,-12-20 50,0-1-1,1 0 1,-1 1-1,0-1 1,1 0 0,-1 0-1,1 0 1,0-1 0,-1 1-1,1 0 1,0-1-1,0 0 1,0 0 0,0 0-1,0 0 1,0 0-1,1-1 1,-1 1 0,0-1-1,5 0 1,-4 0 32,1 0 1,-1-1-1,0 1 1,1-1-1,-1 0 1,0 0-1,0-1 1,0 1-1,0-1 0,0 0 1,0 0-1,0 0 1,0-1-1,-1 1 1,1-1-1,-1 0 1,0 0-1,5-6 1,-1 2 105,-1-1 1,0 0-1,-1 0 1,0-1-1,0 1 1,-1-1-1,0 0 1,-1 0-1,0-1 1,3-14-1,4-17 483,-6 23-330,0 1 1,2-34 0,-5 39-212,0 10-71,-1-1-1,0 0 1,0 1-1,0-1 0,0 1 1,0-1-1,0 0 1,0 1-1,-1-1 1,0 1-1,1-1 0,-3-3 1,3 6-19,0 0 1,0 0 0,0-1-1,0 1 1,0 0 0,0 0-1,0 0 1,-1-1 0,1 1-1,0 0 1,0 0 0,0 0-1,0 0 1,-1-1 0,1 1-1,0 0 1,0 0 0,0 0-1,-1 0 1,1 0 0,0 0-1,0 0 1,-1 0 0,1-1-1,0 1 1,0 0-1,0 0 1,-1 0 0,1 0-1,0 0 1,0 0 0,-1 0-1,1 1 1,-5 6-73,0 16-46,5-22 114,-7 64-95,4 124-1,26 66-58,-16-182 169,-4-39-32,0-1 0,3 0 0,17 63 0,-20-90-175,-1 1-1,1-1 1,0 0-1,1 0 1,8 11-1,-11-15-119,1-1 0,-1 1 0,1 0 0,-1-1 0,1 0 0,0 1 0,0-1-1,0 0 1,0 0 0,0 0 0,0 0 0,0 0 0,0 0 0,0-1 0,0 1 0,0-1 0,1 1 0,-1-1 0,0 0 0,0 0-1,4 0 1,12-4-7751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57.0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82 86 8516,'0'0'150,"-1"0"0,0 0 0,1 0 0,-1 0 0,0 0 0,1 0 0,-1 0 0,0 0 0,1 0 0,-1-1 0,1 1 0,-1 0 0,0 0 0,1 0 0,-1-1 0,1 1 0,-1 0 0,0-1 1,1 1-1,-1-1 0,1 1 0,-1 0 0,1-1 0,0 1 0,-1-1 0,1 1 0,-1-1 0,1 1 0,0-1 0,-1 0 0,1 1 0,0-1 0,0 1 0,0-1 0,-1 0 0,1 1 0,0-1 0,0 0 0,0 1 0,0-1 0,0 0 0,0 0 0,0-6-34,1 0 0,-1 1 0,3-11 1,-1 4-182,-2 12 40,0 1 1,0-1-1,1 1 1,-1-1-1,0 0 0,0 1 1,0-1-1,0 1 1,0-1-1,0 1 0,0-1 1,-1 0-1,1 1 1,0-1-1,0 1 0,0-1 1,-1 1-1,1-1 1,0 1-1,0-1 0,-1 1 1,1-1-1,0 1 1,-1-1-1,1 1 0,-1-1 1,1 1-1,-1 0 1,1-1-1,-1 1 0,1 0 1,-1-1-1,1 1 1,-1 0-1,1 0 0,-1-1 1,1 1-1,-1 0 0,0 0 1,0 0-1,0 0-22,0 0-1,0 1 0,0-1 1,0 0-1,0 1 0,0-1 1,0 1-1,0-1 0,0 1 1,0 0-1,0-1 0,0 1 1,0 0-1,0 0 0,1 0 1,-1 0-1,0-1 0,1 1 1,-1 0-1,0 0 0,1 0 1,-1 2-1,-6 15-59,1 0 0,1 0 0,1 1 0,-3 31 1,2-14 72,3-26 43,2-1 0,-1 1-1,1-1 1,0 1 0,1-1 0,0 1 0,1-1 0,4 17 0,-5-25 18,-1 0-1,0-1 1,1 1 0,-1 0-1,0 0 1,1 0 0,-1-1-1,1 1 1,0 0 0,-1-1-1,1 1 1,-1 0 0,1-1 0,0 1-1,0-1 1,-1 1 0,1-1-1,0 1 1,0-1 0,0 1-1,-1-1 1,1 0 0,0 0 0,0 1-1,0-1 1,0 0 0,0 0-1,0 0 1,0 0 0,-1 0-1,1 0 1,0 0 0,0 0-1,0-1 1,0 1 0,0 0 0,0 0-1,1-1 1,0 0 46,1 0-1,-1 0 1,1-1-1,-1 1 1,0-1 0,0 1-1,0-1 1,0 0-1,0 1 1,0-1 0,0 0-1,2-4 1,4-7 12,-1 0 1,-1-1 0,0 0 0,-1 0-1,0 0 1,-1-1 0,3-28-1,-5 24-64,-2 12-28,1 1-1,-1-1 0,1 0 1,0 0-1,1 1 0,0-1 1,0 1-1,5-11 0,-7 17 3,1-1-1,-1 1 1,0 0-1,1-1 1,-1 1-1,0 0 1,1-1-1,-1 1 1,1 0-1,-1-1 1,1 1-1,-1 0 1,0 0 0,1 0-1,-1-1 1,1 1-1,-1 0 1,1 0-1,-1 0 1,1 0-1,-1 0 1,1 0-1,0 0 1,-1 0-1,1 0 1,-1 0-1,1 0 1,-1 1-1,1-1 1,-1 0-1,0 0 1,1 0-1,-1 1 1,1-1-1,-1 0 1,1 0-1,-1 1 1,0-1-1,1 0 1,-1 1-1,1-1 1,-1 1-1,0-1 1,1 1-1,14 20-127,-14-18 119,17 30 29,-2 1 1,-2 1 0,-1 1-1,9 39 1,17 46-1826,-37-113 1255,1-1 0,0 1-1,0-1 1,1 0 0,0 0 0,0-1-1,9 10 1,-10-13-916,0-1-1,0 0 1,0 0 0,0 0-1,7 2 1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57.4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 9684,'0'0'173,"0"1"0,0-1 0,0 0 0,-1 1 0,1-1-1,0 1 1,0-1 0,0 1 0,0-1 0,-1 0 0,1 1-1,0-1 1,0 1 0,0-1 0,0 1 0,0-1-1,0 1 1,0-1 0,1 1 0,-1-1 0,0 0 0,0 1-1,0-1 1,0 1 0,1-1 0,-1 0 0,0 1 0,0-1-1,1 1 1,11 14 1327,-6-7-1787,16 25 161,-2 0-1,31 70 1,-8 2 99,-5 2-1,30 134 1,11 229 93,-53-264 16,6 57-489,-29-189-3366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57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199 125 10389,'4'13'2168,"-1"1"-1,2 26 1,-5 62-2589,-1-53 715,-10 212-352,-23-2-938,19-194 338,-10 56-1400,25-121 2019,0 1 0,0-1-1,0 1 1,0 0 0,-1-1-1,1 1 1,0 0 0,0-1-1,0 1 1,0 0 0,0-1-1,1 1 1,-1-1 0,0 1-1,0 0 1,0-1 0,0 1-1,1 0 1,-1-1 0,1 1-1,-1-1 31,1-1 0,-1 1 0,0-1 0,1 1-1,-1-1 1,0 1 0,0-1 0,1 0 0,-1 1-1,0-1 1,0 0 0,0 1 0,0-1 0,0 1-1,0-1 1,0 0 0,0 1 0,0-1 0,0 0-1,0 0 1,-24-199 482,6 83 380,9 30 382,2-132 0,10 165-915,2 0-1,2 0 1,24-88-1,-27 127-294,-2 5-7,1-1-1,1 1 1,0-1-1,0 1 1,7-12-1,-9 20-18,0-1-1,0 1 1,0 0-1,0-1 1,0 1-1,1 0 1,-1 0-1,0 0 1,1 1-1,0-1 0,-1 1 1,1-1-1,0 1 1,0 0-1,0 0 1,0 0-1,0 0 1,0 1-1,0-1 1,0 1-1,0 0 1,0 0-1,5 0 1,-3 1-7,0 0 0,0 0 1,0 0-1,0 0 0,-1 1 0,1 0 1,0 0-1,-1 0 0,1 0 0,-1 1 1,1 0-1,-1 0 0,0 0 0,-1 1 1,1-1-1,0 1 0,3 4 0,5 8-29,-1 1 0,-1-1 0,9 21 0,-15-30 37,10 22-16,-2 1 0,16 55 0,-23-66-23,-1 1 1,-1-1 0,-1 0 0,-1 1-1,-1 0 1,0-1 0,-1 1 0,-2-1-1,0 0 1,-1 1 0,-7 22-1,3-19-90,-1-1 0,-1-1 0,0 1 0,-2-2-1,0 1 1,-2-2 0,0 0 0,-31 32 0,38-44 108,-1-1 0,0 0 0,0 0 0,0 0 0,-1-1 0,1 0 1,-1-1-1,0 0 0,-1-1 0,1 1 0,-12 1 0,14-4-336,0 1 0,0-2-1,0 1 1,0-1-1,0 0 1,0 0 0,0-1-1,0 0 1,0 0 0,0-1-1,0 0 1,1 0 0,-1 0-1,1-1 1,-1 0-1,-7-5 1,-4-9-3109,4-4-1928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59.1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224 686 6259,'3'-1'408,"-1"0"1,1 0-1,-1-1 1,1 1-1,-1-1 1,1 1-1,-1-1 1,0 0-1,1 0 1,-1 0-1,0 0 1,-1 0 0,1-1-1,0 1 1,2-5-1,0-2-58,0 1 0,0-1 1,3-15-1,-7 24-352,0 0 1,0-1-1,0 1 0,0 0 1,0 0-1,0-1 0,0 1 1,0 0-1,0-1 0,0 1 1,0 0-1,0-1 0,0 1 1,0 0-1,0-1 0,0 1 1,0 0-1,0 0 0,0-1 1,-1 1-1,1 0 0,0-1 1,0 1-1,0 0 0,0 0 1,-1-1-1,1 1 0,0 0 1,0 0-1,0 0 0,-1-1 1,1 1-1,0 0 0,-1 0 1,-13-1-74,-14 8-46,18-3 99,0 0 0,0 1-1,1 1 1,-1-1-1,1 1 1,0 1 0,1 0-1,0 0 1,0 1-1,-11 13 1,-2 7-8,-34 59 0,55-87 30,-11 20 0,1 0 1,1 0 0,-7 23-1,15-39 26,0 0 1,1-1-1,0 1 0,-1 0 0,2 5 0,-1-1 76,0-7-75,0-1-1,0 1 1,1-1-1,-1 0 1,0 0 0,0 1-1,0-1 1,1 0-1,-1 1 1,0-1 0,0 0-1,1 0 1,-1 1-1,0-1 1,1 0 0,-1 0-1,0 0 1,1 1 0,-1-1-1,0 0 1,1 0-1,-1 0 1,0 0 0,1 0-1,-1 0 1,1 0-1,-1 0 1,0 0 0,1 0-1,-1 0 1,0 0-1,1 0 1,-1 0 0,1 0-1,15-4 694,-4-4-450,0 0 0,0-1 0,-1-1 0,-1 0 0,1 0-1,11-16 1,-2 1-184,-1-1-1,-1-1 0,-1 0 1,22-52-1,-36 72-76,-2 4-13,0 0 0,1 0 0,-1 0 0,1 0 0,0 1 0,3-5 1,-5 7 0,0 0 0,0 0 0,0 0 1,0 0-1,0 0 0,1-1 0,-1 1 1,0 0-1,0 0 0,0 0 1,0 0-1,0 0 0,0 0 0,0 0 1,1 0-1,-1 0 0,0 0 0,0 0 1,0 0-1,0 0 0,0 0 1,0 0-1,1 0 0,-1 0 0,0 0 1,0 0-1,0 0 0,0 0 0,0 0 1,0 0-1,1 0 0,-1 1 1,0-1-1,0 0 0,0 0 0,0 0 1,0 0-1,0 0 0,0 0 1,0 0-1,0 0 0,1 0 0,-1 1 1,0-1-1,0 0 0,0 0 0,0 0 1,0 0-1,0 0 0,0 0 1,0 1-1,0-1 0,0 0 0,0 0 1,0 0-1,0 0 0,0 0 1,1 8-78,2 39-137,4 57 56,-4-86 156,0-1-1,1 0 1,11 31-1,-13-43 16,0 0 0,1-1 1,-1 0-1,1 0 0,0 1 0,0-1 0,1-1 1,-1 1-1,1-1 0,0 1 0,0-1 1,0 0-1,0 0 0,0-1 0,1 1 1,-1-1-1,1 0 0,0 0 0,-1 0 0,1-1 1,6 1-1,-4 0 44,0-2 0,0 1 0,0-1 0,0 0 1,0 0-1,0-1 0,0 0 0,0 0 0,0-1 0,-1 1 0,1-2 1,0 1-1,-1-1 0,0 0 0,7-4 0,0-2 54,0-1 1,-1 0-1,0-1 0,-1 0 1,-1-1-1,1 0 0,-2 0 1,9-15-1,0-4 100,-1-1-1,18-49 1,-22 46-128,-3-1 1,-1 0-1,-1 0 0,2-41 0,1-149 234,-11 226-314,-5-238-147,4 231 76,-2 6-90,-2 15-60,-33 190-245,-16 74 433,32-171 33,-15 184 0,37-281 0,-1 26 16,1-34-10,0 1 0,0-1 1,0 0-1,1 1 0,-1-1 1,1 0-1,0 1 0,-1-1 1,1 0-1,2 4 0,-2-6-1,-1 1-1,0-1 1,0 0-1,0 1 0,0-1 1,1 0-1,-1 1 1,0-1-1,0 0 0,1 0 1,-1 1-1,0-1 1,1 0-1,-1 0 0,0 0 1,1 1-1,-1-1 1,0 0-1,1 0 1,-1 0-1,0 0 0,1 0 1,-1 1-1,1-1 1,-1 0-1,0 0 0,1 0 1,-1 0-1,0 0 1,1 0-1,-1-1 0,1 1 1,-1 0-1,0 0 1,1 0-1,-1 0 0,0 0 1,1 0-1,-1-1 1,0 1-1,1 0 1,-1 0-1,0 0 0,1-1 1,-1 1-1,0 0 1,1-1-1,10-18 97,-9 14-83,18-31 62,33-47 0,-45 72-78,-3 4-11,0 0 0,0 1-1,1-1 1,9-7 0,-13 12 2,0 1 1,0 0-1,0-1 0,0 1 1,0 0-1,0 0 1,0 0-1,0 1 0,0-1 1,0 1-1,1-1 1,-1 1-1,0 0 1,1-1-1,-1 1 0,0 0 1,0 1-1,1-1 1,-1 0-1,0 1 0,3 0 1,27 11-73,-24-9 76,0 0 0,0-1 0,0 1 0,0-1 1,13 1-1,-12-3 12,-1 0 1,1 0-1,0 0 0,-1-1 1,1-1-1,-1 0 1,0 0-1,16-6 1,-10 2 11,-1-1-1,-1-1 1,1 0 0,15-13 0,-14 12-5,12-9 41,-25 18-53,-1-1 1,1 0 0,0 0-1,0 1 1,-1-1-1,1 0 1,0 0-1,-1 0 1,1 0 0,-1 0-1,1 0 1,-1 0-1,1 0 1,-1 0 0,0 0-1,0 0 1,1 0-1,-1-1 1,0 1-1,0 0 1,0-2 0,-1 2-7,1 1 0,-1-1 0,1 1 0,-1-1 0,1 1 1,-1-1-1,0 1 0,1-1 0,-1 1 0,1 0 1,-1-1-1,0 1 0,0 0 0,1 0 0,-1-1 1,0 1-1,1 0 0,-1 0 0,0 0 0,0 0 0,1 0 1,-1 0-1,-1 0 0,-21 1-59,21-1 54,-7 1-6,1-1 0,-1 2 0,1-1 1,-1 1-1,1 1 0,0 0 1,0 0-1,0 0 0,0 1 1,1 0-1,-1 1 0,1-1 1,0 1-1,1 1 0,-1-1 1,1 1-1,0 1 0,0-1 1,1 1-1,0 0 0,0 0 1,1 0-1,-5 9 0,0 6-25,-13 45 0,20-61 32,1 1 1,0-1-1,0 1 1,0-1 0,1 1-1,0 0 1,0-1 0,1 1-1,-1 0 1,2-1-1,2 12 1,-3-15 10,1-1 0,-1 1 0,1-1 0,-1 1 0,1-1 0,0 0 0,0 1 0,0-1 1,1 0-1,-1 0 0,0 0 0,1-1 0,-1 1 0,1-1 0,0 1 0,-1-1 0,1 0 0,0 0 0,0 0 0,0 0 0,0 0 0,0-1 0,0 0 1,0 1-1,0-1 0,4 0 0,1-1 13,0 1 0,0-1 1,0-1-1,-1 1 0,1-1 1,0-1-1,-1 1 0,13-7 0,-14 5 1,0 0-1,0 0 1,0-1-1,-1 1 1,0-1-1,0 0 1,0-1-1,-1 1 0,6-10 1,1-4 73,16-36 0,-22 41-68,-2 0 1,1 0-1,-2-1 1,0 1 0,-1-1-1,0-15 1,-1 22-19,-1-52 41,0 37-48,2-31 1,-1 53-10,0 0 0,0 0 0,0 0 0,0 0 0,0 0 0,0 0 1,0 0-1,0 0 0,0 0 0,-1 0 0,1 0 0,0 0 0,-1 0 1,0-1-1,-3 3-185,-1 9 79,2 4 70,1 0 0,1 0-1,0 0 1,1 0 0,0 0 0,4 20 0,-2-1 17,20 184-321,-20-208 232,-1 1-1,1-1 1,1 0-1,0 0 0,0 0 1,6 10-1,-8-16-110,1-1 0,-1 0-1,0 0 1,1 0 0,0 0-1,-1 0 1,1 0 0,0 0-1,0 0 1,0 0 0,0-1-1,1 1 1,-1-1 0,0 0-1,1 0 1,-1 0 0,1 0-1,-1 0 1,1 0 0,-1 0-1,1-1 1,-1 1 0,1-1-1,0 0 1,-1 0 0,4 0-1,-5 0 31,-1 0 0,1 0 0,0 0-1,-1-1 1,1 1 0,-1 0 0,1 0-1,-1 0 1,1 0 0,-1-1 0,1 1-1,-1 0 1,1 0 0,-1-1 0,1 1-1,-1 0 1,0-1 0,1 0 0,2-11-8336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6:59.5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0 8980,'-27'16'3826,"12"-12"-2305,15 2 1040,2 3-1425,16 4-848,20-2 1745,24 1-4690,24-9 2497,16-3-96,6-20-17016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4:25.8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371 72 8836,'55'-67'5371,"-53"65"-5281,0 0 258,-2 5-87,0 2-259,-2 3 24,1 0-1,-1 0 1,-1 0 0,0 0-1,0 0 1,-8 14 0,-1 1-6,-60 168-26,15 4-16,32-108 21,-148 496 49,157-530-56,2 0 0,3 0 0,-7 83 0,16-111-88,-3 78-759,6-88-54,-1-1 1,2 0-1,0 1 1,7 26 0,-8-39 582,-1 0 1,1 0 0,0 0-1,0 0 1,0 0 0,0 0-1,0 0 1,0-1 0,1 1-1,-1 0 1,1-1 0,-1 1-1,1-1 1,0 1 0,-1-1-1,1 0 1,3 2 0,16 2-3421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8:11.4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123 331 368,'-3'1'1528,"1"0"-408,10 4-929,-7-5-178,0 0-1,0 0 1,0 1 0,0-1 0,0 0 0,0 0-1,0 0 1,0 0 0,0 0 0,0 0 0,0-1-1,0 1 1,0 0 0,0 0 0,2-1 0,18-9 151,-7 3-8,-3 3-49,-8 3-69,-1 0 0,1 0-1,0 0 1,-1 0-1,1 0 1,-1 1-1,1-1 1,0 1-1,0 0 1,-1 0-1,1 0 1,5 1-1,101 18 1153,-100-18-1100,0-1-1,0 1 1,1-1-1,14-3 0,-12 2 51,24 0-1,16 1 159,-29 0-93,26 2-1,-29 0-94,-1-2 0,1 0 0,21-3 0,18 2 33,-11 1-73,29-2 10,48-5 17,-3-4-1,-72 5-51,0 3 1,72 5 0,-100-1-39,17 0 48,0-2 0,42-5 0,224-21 998,-148 16-849,-133 9-182,174-18 102,-21 4-67,-92 10-36,435-23 328,-414 24 27,212-5 387,0 20-616,158-3 29,-64-28-85,-397 20-86,472-21 553,-267 14-347,144 7-103,-321 2-102,0 0 3,107-3 14,62-16 0,248-13 877,-446 31-888,299 4 203,-97 2-174,-95-3-20,170 1 11,-32-13 31,-177 4-28,-69 4 129,0 0 0,0 0 0,-1-2 0,15-3-1,5 8 622,-40-2-404,7 1-199,4-1-156,2-1 63,-7 3-21,1-2-63,1 0 1,0 0-1,0 0 1,-1 0 0,1 0-1,0 0 1,0 0-1,0 0 1,-1 0-1,1 0 1,0 0 0,0 0-1,-1 0 1,1 0-1,0 0 1,0 0-1,0 0 1,-1 0 0,1 0-1,0 0 1,0 0-1,-1 0 1,1 0-1,0 0 1,0-1 0,0 1-1,0 0 1,-1 0-1,1 0 1,0 0 0,0 0-1,0-1 1,0 1-1,-1 0 1,1 0-1,0 0 1,0-1 0,12-2 122,40-5 1,54-3 0,-101 11-85,1-1-1,-1 0 1,0 0 0,1-1-1,-1 1 1,0-1-1,0 0 1,8-5 0,-10 5-29,0 1 1,1-1-1,-1 1 1,1 0 0,-1 0-1,1 0 1,-1 1-1,6-1 1,34 0 6,-17 0-3,-12 1 0,-10 1-2,0-1-1,0 0 1,0 0 0,0 0-1,0-1 1,0 0 0,0 1-1,0-1 1,0 0-1,-1-1 1,7-2 0,-10 4 4,0 0 1,0 0 0,0 0-1,0 0 1,1 0 0,-1 0 0,0 0-1,0-1 1,0 1 0,0 0-1,0 0 1,0 0 0,1 0-1,-1 0 1,0 0 0,0 0 0,0-1-1,0 1 1,0 0 0,0 0-1,0 0 1,0 0 0,0-1-1,0 1 1,0 0 0,0 0-1,0 0 1,0 0 0,0 0 0,0-1-1,0 1 1,0 0 0,0 0-1,0 0 1,0 0 0,0-1-1,0 1 1,-6-3 593,-1-2-627,7 5 12,0 0-1,0 0 0,-1 0 1,1 0-1,0 0 1,0 0-1,0 0 1,0 0-1,0 0 1,0 0-1,0-1 1,0 1-1,0 0 1,0 0-1,0 0 1,0 0-1,0 0 1,0 0-1,0 0 0,0 0 1,0 0-1,0 0 1,0 0-1,0 0 1,-1 0-1,1 0 1,0 0-1,0 0 1,0 0-1,0 0 1,0 0-1,0 0 1,0 0-1,0 0 1,0 0-1,0 0 1,0 0-1,0 0 0,0 0 1,0 0-1,0 0 1,0 0-1,0 0 1,0 1-1,-1-1 1,1 0-1,0 0 1,0 0-1,0 0 1,0 0-1,0 0 1,0 0-1,0 0 1,0 0-1,0 0 0,0 0 1,0 0-1,0 0 1,0 0-1,0 0 1,0 0-1,0 2-27,0 1 185,-3-9-80,2 5-84,5 7-10,-4-5 18,0-1 0,0 0-1,0 0 1,0 0-1,0 0 1,0 0 0,0 0-1,0 0 1,0 0-1,0 0 1,0 0-1,0 0 1,0 0 0,0 0-1,0 0 1,0 0-1,0 0 1,0 0 0,0 0-1,0 1 1,0-1-1,0 0 1,-1 0-1,1 0 1,0 0 0,0 0-1,0 0 1,0 0-1,0 0 1,0 0 0,0 0-1,0 0 1,0 0-1,0 0 1,0 0-1,0 0 1,0 0 0,0 0-1,0 0 1,0 0-1,0 0 1,0 0 0,0 0-1,0 0 1,-1 0-1,1 0 1,0 0-1,0 0 1,0 2 59,1-5-23,12 40-272,-6-6 214,-1-1 0,-1 1 0,-2 0-1,-1 0 1,-2 40 0,-27 153 15,3-3 31,3-16-2,14-151-20,-5 31 7,-7 39 27,17-110-31,-1 9 6,-1 0 1,-14 45-1,10-46 1,0 0 1,1 0-1,2 1 0,0 0 1,-3 43-1,8-65-9,0-1 0,0 0 0,0 1-1,0-1 1,0 0 0,0 0 0,0 1 0,0-1-1,0 0 1,0 1 0,0-1 0,0 0 0,0 1-1,0-1 1,0 0 0,0 0 0,0 1 0,-1-1 0,1 0-1,0 0 1,0 1 0,0-1 0,0 0 0,-1 0-1,1 1 1,0-1 0,0 0 0,-1 0 0,1 1 0,2 3 169,-4-7-125,3 3-26,-1 0-21,0 0 0,0 1 1,0-1-1,0 0 0,0 0 1,0 0-1,0 0 0,0 0 0,0 0 1,0 0-1,0 0 0,0 0 1,0 1-1,0-1 0,0 0 1,0 0-1,0 0 0,0 0 0,0 0 1,0 0-1,0 0 0,0 0 1,0 1-1,0-1 0,0 0 0,0 0 1,0 0-1,0 0 0,0 0 1,0 0-1,0 0 0,0 0 0,0 0 1,0 0-1,0 1 0,0-1 1,0 0-1,0 0 0,-1 0 1,1 0-1,0 0 0,0 0 0,0 0 1,0 0-1,0 0 0,0 0 1,0 0-1,0 0 0,0 0 0,-1 0 1,1 0-1,0 0 0,0 0 1,0 0-1,0 0 0,0 0 1,0 0-1,0 0 0,0 0 0,-1 0 1,1 0-1,0 0 0,0 0 1,0 0-1,0 0 0,0 0 0,0 0 1,0 0-1,0 0 0,-21-10 37,12 8-38,1-1-1,0 0 1,-10-5 0,11 5-3,-1-1 0,1 2 0,-1-1 0,-11-2 0,-16 1-6,0 2 0,-1 1 1,-39 4-1,-165 13 9,69-5 7,-305-20-1,325 2-3,45 3-3,-9 1 9,45 2-5,-76-10-1,-53-14 10,-308-21-10,389 40-3,-96-11 0,-81-3 0,177 16 0,-347-3 0,168 13 0,-252-27 21,193 1-10,-573 9-11,800 11 0,-237 10 0,262 0-13,-332 23 26,248-9-13,9-2 0,-9 2-3,-14 2 3,18-14 3,51 4 5,-5 0 0,128-16-3,1 0-1,-1 0 1,1-1-1,0 0 1,-1-1-1,-16-5 1,16 3 20,9 4-20,0 0-1,0-1 0,0 1 0,-1 0 0,1-1 1,0 1-1,1-1 0,-1 0 0,0 1 0,0-1 1,0 0-1,-1 0 0,-6-8 56,6 7-55,1 1 1,0 0 0,0 0 0,0 0-1,0-1 1,0 1 0,0 0-1,0-1 1,0 1 0,1-1-1,-2-2 1,-1-54 106,1-56-63,3 79-33,-6-58-1,-12-94 1,13 130-13,-1-45-14,5 84 9,1 1 0,1-1 0,7-30 0,6-37-8,-11 64 7,-5-5 0,0 8 3,1 15-4,0 1 1,1-1-1,0 0 0,-1 0 0,1 0 1,0 1-1,1-1 0,-1 0 0,0 1 0,1-1 1,0 1-1,-1-1 0,1 1 0,0 0 0,0 0 1,0 0-1,0 0 0,1 0 0,2-1 1,16-18-15,-18 16 17,1 1 1,-2-1 0,1 1-1,0-1 1,2-8-1,2-3-12,-6 14 11,0 1 1,0 0-1,0 0 0,0-1 1,0 1-1,1 0 1,-1 0-1,0 0 1,0 0-1,1 1 0,1-2 1,9-8-20,-10 9 13,-1 0-1,0 0 1,1 0 0,-1 0 0,1 1 0,-1-1 0,1 0-1,-1 1 1,1 0 0,0-1 0,-1 1 0,1 0 0,-1-1-1,1 1 1,0 0 0,-1 0 0,3 1 0,14-3-43,-12 0-123,32-6-764,-14 6-2544,-19 2 1963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8:13.1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147 155 608,'-1'-3'195,"1"0"0,-1 0-1,1 0 1,0 0 0,-1 0 0,1 0-1,1 0 1,-1 0 0,0 0 0,1 0-1,0 0 1,1-4 0,-1 1 11,0-14 727,-2 4-391,1 14-497,0 0 1,0-1-1,-1 1 1,1 0-1,-1 0 1,0 0-1,0 0 1,0 0-1,0 0 1,0 0-1,0 0 1,0 0-1,-1 1 1,1-1 0,0 0-1,-1 1 1,-3-3-1,3 2 143,0 0 0,0 0 0,0 0-1,0-1 1,1 1 0,-1 0 0,1-1 0,-1 1 0,1-1 0,0 1-1,-2-5 1,-4 54 2216,1-18-2361,-14 78 24,-10 64-6,8-63-18,9-45-6,11-54-30,-1 1 11,1 1-1,1-1 1,-1 1 0,1-1-1,1 1 1,2 19 0,-2-30-13,0 1 1,0-1-1,1 1 0,-1-1 1,0 0-1,1 1 1,-1-1-1,1 1 1,-1-1-1,1 0 1,-1 1-1,0-1 1,1 0-1,-1 1 1,1-1-1,-1 0 1,1 0-1,0 1 1,-1-1-1,1 0 1,-1 0-1,1 0 0,-1 0 1,1 0-1,-1 0 1,1 0-1,0 0 1,-1 0-1,1 0 1,-1 0-1,1 0 1,-1 0-1,1-1 1,-1 1-1,1 0 1,0 0-1,-1-1 1,1 1-1,0-1 1,22-12 95,-3-5-803,0-1 0,27-34 1,-43 48 273,-1 2-188,0-1 0,0 1 0,0-1 0,0 0 1,-1 0-1,0 0 0,0-1 0,2-4 0,-3 1-2308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8:13.6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27 3554,'-10'-14'3362,"10"14"-3256,0-1 0,0 0 0,0 1 0,-1-1 1,1 0-1,0 1 0,-1-1 0,1 1 1,-1-1-1,1 0 0,0 1 0,-1-1 0,1 1 1,-1-1-1,1 1 0,-1-1 0,0 1 1,1 0-1,-1-1 0,0 1 0,1 0 1,-1-1-1,1 1 0,-1 0 0,0 0 0,0 0 1,1 0-1,-1-1 0,0 1 0,1 0 1,-1 0-1,0 0 0,0 0 0,1 1 0,-1-1 1,0 0-1,1 0 0,-2 1 0,1-1-107,1 0 0,-1 0 0,1 1 0,-1-1 0,1 0-1,-1 1 1,1-1 0,-1 1 0,1-1 0,-1 1 0,1-1-1,0 0 1,-1 1 0,1 0 0,0-1 0,-1 1-1,1-1 1,0 1 0,0-1 0,-1 1 0,1 0 0,0-1-1,0 2 1,2 18-46,0-12 26,1-1 0,6 14 0,18 35 11,22 64 1,-41-94 22,0 0 0,-2 1-1,-1-1 1,4 54 0,-9-28 36,-11 106 1,10-152-35,0 0 0,-1 0 0,0 0 0,0-1 0,0 1 0,0-1 0,-1 0 0,0 1 0,0-1 0,0 0 0,-1-1 0,-7 9-1,10-13-38,1 1 0,0-1-1,0 0 1,-1 1-1,1-1 1,0 0-1,0 1 1,-1-1-1,1 0 1,0 0-1,-1 1 1,1-1-1,0 0 1,-1 0-1,1 1 1,-1-1-1,1 0 1,0 0-1,-1 0 1,1 0-1,-1 0 1,1 0-1,-1 0 1,1 0-1,0 0 1,-1 0-1,1 0 1,-1 0-1,1 0 1,0 0-1,-1 0 1,1 0 0,-1 0-1,1-1 1,0 1-1,-1 0 1,1 0-1,-1 0 1,1-1-1,-1 1 1,1-1-245,-1 0 1,1 0-1,-1 0 0,1 0 1,0 0-1,-1 0 1,1 1-1,0-1 0,0 0 1,-1 0-1,1 0 1,0 0-1,0 0 1,0 0-1,1-2 0,1-6-5688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8:13.9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80 5699,'-1'3'3137,"9"-11"-1536,4-1-977,8 2-512,8 2-128,5 1 0,5 0 32,2 1-16,8 0 128,-3-2-384,-4-2-1345,3-1 913,-3 2-945,-11-8-5474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8:14.6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151 47 2849,'1'-2'245,"-1"1"0,1-1 0,-1 1 0,1 0-1,-1-1 1,1 1 0,0-1 0,0 1 0,-1 0-1,1 0 1,0-1 0,0 1 0,0 0 0,1 0-1,-1 0 1,0 0 0,0 0 0,1 1 0,-1-1-1,0 0 1,1 0 0,-1 1 0,0-1 0,3 0-1,-4 1-188,1-1 0,-1 0 0,1 0 0,-1 1 0,1-1 0,-1 0 0,0 0 0,0 0 0,1 1 0,-1-1-1,0 0 1,0 0 0,0 0 0,0 0 0,0 0 0,1-5 392,2 15-265,-3-7-187,0 0-1,0 0 0,0 0 0,-1 0 1,1 1-1,-1-1 0,1 0 0,-1 0 0,0-1 1,0 1-1,0 0 0,0 0 0,0 0 0,0-1 1,-3 4-1,-3 6 7,-23 57 0,-40 52 23,28-51-7,21-31 1,19-31 79,7-6 137,10-7 299,-13 4-454,16-5 184,-1 0 1,1 1-1,0 1 1,38-6 0,77 2-1586,-101 8 14,-3-2-1302,-5 1-4909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8:15.4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 3970,'0'-2'470,"0"-10"1959,0 9-1637,1 9-721,34 209 277,-19-131 342,10 155 0,-27-106-12,-6 0 0,-41 215-1,42-316-533,-4 65 0,12-95-778,0-7-228,4-9-680,-4-3-1100,-2-10-3459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8:16.4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86 5154,'-5'-19'2979,"5"19"-2929,0 0 0,0-1 0,0 1 0,0 0 0,0 0 0,0-1 0,0 1 0,0 0 0,0 0-1,0-1 1,0 1 0,0 0 0,1 0 0,-1-1 0,0 1 0,0 0 0,0 0 0,0 0 0,0-1-1,1 1 1,-1 0 0,0 0 0,0 0 0,0 0 0,1-1 0,-1 1-47,1 0-1,0 0 1,-1 0 0,1 0-1,-1 0 1,1 0 0,0 0-1,-1 0 1,1 0 0,-1 0-1,1 1 1,-1-1 0,1 0-1,-1 0 1,1 0 0,0 1-1,1 0-8,0 0 0,-1 1 0,0-1 0,1 0 0,-1 0 0,0 1 0,1-1 0,-1 1 0,0-1 0,0 1 0,0 0 0,0-1 0,-1 1 0,1 0 0,1 3 0,6 31-18,-6-24 16,4 35 16,-2 2 0,-1-1 0,-7 74 0,-3-54 71,-22 97 0,21-142 35,7-23-136,-1-4-182,1-5-116,-5-76-2454,-1-37-456,8 44 4277,-1 75-738,1-1 1,-1 1-1,1-1 1,-1 1-1,1 0 1,2-6 0,-2 9-268,-1-1 0,0 1 1,0-1-1,1 1 0,-1-1 1,0 1-1,1-1 1,-1 1-1,1 0 0,-1-1 1,0 1-1,1-1 1,-1 1-1,1 0 0,-1 0 1,1-1-1,-1 1 0,1 0 1,-1 0-1,1 0 1,-1-1-1,1 1 0,0 0 1,-1 0-1,1 0 0,-1 0 1,1 0-1,-1 0 1,1 0-1,-1 0 0,1 0 1,0 0-1,-1 1 1,1-1-1,-1 0 0,1 0 1,-1 0-1,1 1 0,-1-1 1,1 0-1,-1 1 1,0-1-1,1 0 0,-1 1 1,1 0-1,9 5-25,0-1 0,0 1 0,15 4 1,-4-1-10,-16-7 2,1 1 0,-1-1 0,0 0 0,1-1-1,-1 1 1,1-1 0,-1 0 0,1-1 0,0 1-1,-1-1 1,1 0 0,0-1 0,-1 1-1,1-1 1,-1 0 0,1 0 0,-1-1 0,1 0-1,-1 0 1,7-3 0,-5 1 137,0 0 0,-1 0 0,1 0 1,-1-1-1,0 0 0,0 0 0,-1 0 0,0-1 1,0 0-1,0 0 0,0 0 0,6-13 0,-2 0 597,-1 0-1,-1-1 1,7-31-1,-11 41-625,-1 0-1,-1-1 0,0 1 1,0 0-1,-1-1 0,-2-16 1,1 21-99,0-1-1,0 0 1,-1 1 0,0-1 0,0 1 0,-1-1 0,0 1 0,0 0 0,0 0 0,-8-9 0,11 14-26,0 1 0,-1-1 0,1 1 0,0-1 0,-1 1 0,1-1 0,0 1-1,-1-1 1,1 1 0,-1-1 0,1 1 0,-1 0 0,1-1 0,-1 1 0,1 0 0,-1-1-1,1 1 1,-1 0 0,1 0 0,-1-1 0,1 1 0,-1 0 0,0 0 0,1 0 0,-1 0 0,1 0-1,-1 0 1,0 0 0,0 0 0,0 1 2,0 0 0,1-1-1,-1 1 1,0 0 0,1 0 0,-1 0 0,1 0-1,0-1 1,-1 1 0,1 0 0,0 0 0,-1 0-1,1 0 1,0 0 0,0 2 0,-1 5 3,1 1 0,0 16 1,5 3 27,0-1 1,15 46 0,-14-49-19,-1-1 0,2 31 0,3 16 16,0-18 3,-1-1 1,1 84 0,-5 12-2,-6-133-1590,1-14 1425,-1 0 1,1 0-1,0 1 0,0-1 0,0 0 0,0 0 0,0 0 0,0 1 1,0-1-1,-1 0 0,1 0 0,0 0 0,0 0 0,0 1 1,0-1-1,-1 0 0,1 0 0,0 0 0,0 0 0,0 0 1,-1 0-1,1 1 0,0-1 0,0 0 0,-1 0 0,1 0 0,0 0 1,0 0-1,0 0 0,-1 0 0,1 0 0,0 0 0,0 0 1,-1 0-1,1 0 0,0 0 0,0 0 0,-1 0 0,1-1 0,0 1 1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8:17.3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0 332 4514,'2'-7'463,"0"0"1,1 1-1,0-1 1,0 0-1,1 1 0,0-1 1,0 1-1,0 0 1,1 0-1,0 1 0,0 0 1,6-6-1,-11 11-459,1 0 0,-1-1 1,1 1-1,-1-1 0,1 1 0,-1 0 0,1 0 0,-1-1 1,1 1-1,-1 0 0,1 0 0,-1 0 0,1-1 0,0 1 1,-1 0-1,1 0 0,-1 0 0,1 0 0,-1 0 0,1 0 1,0 0-1,-1 0 0,1 0 0,-1 1 0,1-1 0,0 0 1,-1 0-1,1 0 0,-1 1 0,1-1 0,-1 0 0,1 1 1,-1-1-1,1 0 0,-1 1 0,0-1 0,1 1 0,-1-1 1,1 1-1,-1-1 0,0 1 0,1-1 0,-1 1 0,0-1 0,0 1 1,1-1-1,-1 1 0,0-1 0,0 1 0,0 0 0,0-1 1,0 1-1,0 0 0,1 5-12,0-1 1,0 0-1,-1 1 1,0 6-1,-1 8 11,-1 0 0,-1-1 0,-1 0 0,-1 1 0,-9 23 1,9-24 6,0 1 1,-3 21 0,3-11 31,5-29 600,0-2-105,2-7 268,10-37 477,8-10-535,12-43 120,-31 92-841,0 0 0,1 0-1,0 0 1,0 1 0,0-1 0,1 0 0,0 1 0,0 0 0,7-9 0,-8 12-26,-2 2-3,0-1 0,0 1 0,0 0 0,0-1-1,1 1 1,-1 0 0,0-1 0,0 1 0,0 0 0,1 0 0,-1 0-1,0-1 1,1 1 0,-1 0 0,0 0 0,1 0 0,-1-1 0,0 1-1,1 0 1,-1 0 0,0 0 0,1 0 0,-1 0 0,0 0 0,1 0-1,-1 0 1,0 0 0,1 0 0,-1 0 0,0 0 0,1 0 0,-1 0 0,0 0-1,1 0 1,-1 0 0,0 1 0,1-1 0,-1 0 0,0 0 0,1 0-1,-1 0 1,0 1 0,0-1 0,1 0 0,-1 0 0,0 1 0,0-1-1,1 0 1,-1 1 0,0-1 0,0 1 0,6 4-51,-1 1 0,1-1-1,11 6 1,9 10-9,18 27 41,-31-33 25,1 0 1,0-1-1,16 13 0,-25-23-4,0-1 0,0 0 0,0 0 0,1 0 0,-1-1 0,1 1 0,0-1 0,0-1 0,-1 1 0,1-1 0,0 0 0,0 0 0,0-1 0,8 0 0,-12 0 26,-1 0 1,1 0-1,0 0 1,-1-1-1,1 1 1,0-1-1,-1 1 1,1-1-1,-1 0 1,1 1 0,-1-1-1,1 0 1,-1 0-1,1 0 1,-1 0-1,0 0 1,3-3-1,-1 0 65,-1 0-1,1-1 0,-1 1 1,4-8-1,1-3 136,-1 2-154,-1 1 0,0-1 1,0 0-1,-2 0 0,1 0 0,-1 0 1,-1-1-1,-1 1 0,1-16 0,-4-28-30,2 26-75,-1 0 0,-1 0-1,-2 0 1,-8-30 0,10 53 374,-1-1-2882,1 17-1606,1-6 3497,1 0 0,0 0 0,1 0 0,-1 0 0,0 0 0,0-1 0,1 1 0,-1 0 0,2 3 0,2 4-3692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8:18.8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70 2865,'-1'-7'760,"0"0"0,1 0 0,-1-1 0,1 1 0,1 0 0,1-12 0,-2 18-729,0 1 1,0 0-1,0-1 0,0 1 1,0 0-1,1 0 0,-1-1 1,0 1-1,0 0 0,0 0 0,0-1 1,0 1-1,0 0 0,0 0 1,1-1-1,-1 1 0,0 0 1,0 0-1,0 0 0,1-1 1,-1 1-1,0 0 0,0 0 1,1 0-1,-1 0 0,0-1 0,0 1 1,1 0-1,-1 0 0,0 0 1,0 0-1,1 0 0,-1 0 1,0 0-1,1 0 0,-1 0 1,0 0-1,0 0 0,1 0 1,-1 0-1,0 0 0,1 0 0,-1 0 1,0 0-1,0 0 0,1 0 1,-1 1-1,0-1 0,0 0 1,1 0-1,-1 0 0,0 0 1,0 1-1,0-1 0,1 0 0,-1 0 1,0 1-1,1 0 15,0 0 0,0 0 0,0 0 0,0 0 0,0 1 0,0-1 0,-1 0 0,1 1 0,0 1 0,85 682 519,-84-662-547,4 62 150,21 100 1,-22-166-77,0-1-1,14 30 1,-18-41-451,-5-7-1285,-8-8-1972,-1-5-2421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8:19.7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35 227 5346,'-1'-9'3149,"4"15"-1367,1 7-1790,-1 0 0,0 0-1,0 0 1,-2 0 0,1 0 0,-2 24 0,0-7 1,1 55 13,-4 0 0,-15 85 0,-3-71 363,14-74 452,7-25-792,0 0-1,0 0 0,-1 0 1,1 0-1,0 0 0,0 0 1,0 0-1,0 0 0,-1 0 1,1 0-1,0 0 0,0 0 1,0 0-1,0 0 0,0 0 1,-1 0-1,1 0 0,0-1 1,0 1-1,0 0 0,0 0 1,0 0-1,0 0 0,-1 0 1,1 0-1,0-1 0,0 1 1,0 0-1,0 0 0,0 0 1,0 0-1,0-1 0,0 1 1,0 0-1,0 0 0,0 0 1,0 0-1,0 0 0,0-1 1,0 1-1,0 0 0,0 0 1,0 0-1,0 0 0,0-1 1,0 1-1,0 0 0,0 0 1,0 0-1,3-121 1154,12-116-1180,-15 235-5,0 1 0,0 0-1,0 0 1,1-1 0,-1 1-1,0 0 1,1 0 0,-1-1-1,0 1 1,1 0 0,0 0-1,-1 0 1,1-1 0,1 0-1,-2 2 0,1-1-1,-1 1 0,0 0 1,1 0-1,-1-1 0,1 1 0,-1 0 1,1 0-1,-1 0 0,1 0 0,-1 0 1,1 0-1,-1-1 0,1 1 1,-1 0-1,1 0 0,-1 1 0,1-1 1,-1 0-1,1 0 0,-1 0 0,1 0 1,-1 0-1,2 1 0,2 1-37,0 1 0,0 0 1,0 0-1,0 0 0,6 7 0,1-1 3,-5-4 40,0 0 1,1 0 0,0-1-1,0 1 1,0-2 0,1 1 0,14 4-1,-17-7 4,1 0 0,0 0 0,-1 0 0,1-1 0,0 0 0,-1 0 0,1-1-1,-1 1 1,1-1 0,0-1 0,-1 1 0,8-3 0,-1-2 10,0 0 1,0 0-1,17-13 0,-13 8 1,-12 8-11,0 0 0,0 0 0,0 0 0,0-1 0,-1 0 0,1 0 0,-1 0 0,0 0 0,0-1 0,0 1 0,-1-1 0,0 0 0,0 1 0,3-10 0,-3 6 18,-1-1-1,1 0 0,-1 0 1,-1 0-1,0 0 0,0 0 0,-3-16 1,-2-12 51,-2 0 1,-16-48 0,11 49-24,0-1 409,-21-43 0,45 121-433,16 47-110,1-21 97,-12-30 8,-1 1 0,14 54 0,17 159 66,-21-97-101,-25-148-78,0 1-443,1 1 0,-1-1-1,5 10 1,-6-16 341,1-1 0,-1 0 0,0 1 0,0-1 0,1 0 0,-1 1 0,0-1 0,1 0 0,-1 1 0,1-1 0,-1 0 0,0 0 0,1 1 0,-1-1 0,1 0 0,-1 0 0,1 0 0,-1 0 0,1 0 0,-1 0 0,0 1 0,1-1 0,-1 0 1,1 0-1,-1 0 0,1-1 0,-1 1 0,1 0 0,-1 0 0,1 0 0,-1 0 0,1 0 0,-1 0 0,0-1 0,1 1 0,-1 0 0,1 0 0,0-1 0,9-6-5319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4:26.9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201 1241 8404,'-3'-1'5875,"-3"4"-4555,-5 4-1576,6-1 222,-1 1 0,2 0-1,-1 0 1,1 1 0,0-1 0,0 1-1,1 0 1,-4 11 0,-6 13-152,-23 40-277,23-49 289,1 1 0,1 0 0,1 1 0,-9 32 0,11-23 156,2 0 0,1 0 1,1 1-1,3 63 0,1-94 24,1 0-1,-1 0 1,1 0-1,0 0 1,0-1-1,0 1 1,1 0-1,0 0 1,-1-1-1,1 1 1,0-1-1,1 1 1,-1-1-1,4 4 1,-4-6-6,-1 1 1,1-1-1,0 0 1,-1 0-1,1 0 0,0 0 1,0 0-1,-1-1 1,1 1-1,0 0 1,0-1-1,0 0 1,0 1-1,0-1 0,0 0 1,0 0-1,0 0 1,0 0-1,0 0 1,0 0-1,0-1 1,0 1-1,0-1 0,0 1 1,-1-1-1,1 0 1,0 0-1,0 0 1,-1 0-1,4-2 1,-3 1-5,1 1 0,-1-1 0,1 0 0,-1 0 1,0 0-1,0-1 0,0 1 0,0-1 1,0 1-1,0-1 0,-1 1 0,0-1 1,1 0-1,-1 0 0,1-3 0,-1 1 20,0 0 0,0-1 0,-1 1 0,1 0 0,-1 0 0,0-1 1,-1 1-1,-1-7 0,-2-7 86,-2 1 1,0-1 0,-15-31 0,17 43-84,-5-12 53,-2-5 79,-12-36 1,21 53-114,0 1 0,0-1 0,1 0 1,0 0-1,0 0 0,1 0 0,0 0 1,0 0-1,1 0 0,2-10 0,-3 15-33,1 0-1,0 0 1,0 0-1,0 0 0,0 0 1,1 0-1,-1 1 0,0-1 1,1 0-1,-1 1 0,1-1 1,0 1-1,-1-1 1,1 1-1,0 0 0,0 0 1,0 0-1,0 0 0,0 0 1,0 0-1,0 1 0,0-1 1,0 0-1,1 1 0,2 0 1,7-2-55,-1 1 0,1 1 0,17 2 0,-20-2 43,31 5-66,1 1-1,58 18 1,4 0 40,-49-14 37,1-3 0,87 1 0,-105-9 142,0-2-1,0-1 0,0-2 0,63-19 1,-81 20-17,41-15 325,-53 17-334,1-1 0,-1 1 1,0-1-1,0-1 0,9-6 0,-15 10-95,0-1 1,0 1-1,0-1 0,0 1 0,-1-1 0,1 1 0,0-1 1,-1 1-1,1-1 0,-1 0 0,0 1 0,1-1 0,-1 0 1,0 1-1,0-1 0,0 0 0,-1-2 0,1-1 11,-1 0 0,0 0 0,0 0 0,-3-9 0,3 10-47,-1 0 1,0 0 0,0 0 0,0 0 0,-1 0 0,1 1 0,-1-1 0,0 1 0,0 0 0,0 0 0,0 0-1,0 0 1,-1 0 0,0 1 0,1-1 0,-1 1 0,0 0 0,0 0 0,0 0 0,0 1 0,0 0 0,-8-2-1,-1 1-33,-1 1-1,0 0 1,1 1-1,-1 1 0,0 0 1,1 0-1,-1 2 1,1-1-1,0 2 0,0 0 1,0 0-1,0 2 0,-22 12 1,22-11-12,1 0 1,0 2-1,1-1 0,0 1 1,1 1-1,-1 0 0,2 1 1,0 0-1,0 0 1,1 0-1,0 2 0,1-1 1,-8 19-1,12-22 11,0 0-1,1 0 0,0 0 1,0 0-1,1 0 1,0 0-1,1 0 0,0 1 1,0-1-1,1 0 1,1 0-1,-1 1 0,5 12 1,-3-14 23,0 0 0,0 0 0,1 0 1,0-1-1,0 0 0,1 0 0,0 0 0,0 0 1,1-1-1,-1 0 0,2 0 0,-1 0 0,0-1 1,1 0-1,9 5 0,-6-4 29,1-2-1,-1 1 1,1-1-1,0-1 1,1 0-1,-1-1 1,17 2-1,-6-2 64,-1-2 0,0 0-1,25-4 1,-30 1-15,0-1 0,1 0 0,-2-1 0,1 0 0,0-2 0,28-15 0,-20 7 1,-1 0 0,-1-2-1,27-25 1,-39 33-15,0 0-1,-1-1 1,0 0 0,-1-1 0,0 0-1,-1 0 1,12-23 0,-18 28 19,1 0 1,-1 0-1,0 0 1,0-9-1,0 13-18,-1-1-1,0 1 0,0-1 0,0 1 1,-1-1-1,1 1 0,-1 0 0,1-1 1,-1 1-1,0 0 0,0-1 0,0 1 1,-2-4-1,3 6-36,0 0 0,0 0 0,-1-1 1,1 1-1,0 0 0,0 0 0,0 0 0,-1-1 1,1 1-1,0 0 0,0 0 0,-1 0 0,1 0 0,0 0 1,0 0-1,-1 0 0,1 0 0,0 0 0,-1-1 0,1 1 1,0 0-1,0 0 0,-1 0 0,1 1 0,0-1 0,-1 0 1,1 0-1,0 0 0,0 0 0,-1 0 0,1 0 0,-9 9-54,-1 13-251,9-19 282,0-1 0,0 1 1,0-1-1,1 1 0,0-1 1,-1 1-1,1 0 0,0-1 0,0 1 1,0-1-1,1 1 0,-1 0 0,0-1 1,1 1-1,0-1 0,0 1 1,0-1-1,0 1 0,0-1 0,0 0 1,0 0-1,1 1 0,-1-1 0,1 0 1,0 0-1,0 0 0,-1 0 1,1-1-1,3 2 0,-1 0 23,0 0 0,1-1 0,-1 1 0,1-1 0,0 0 0,-1-1 0,1 1 0,0-1 0,0 0 0,0 0 1,0-1-1,0 1 0,0-1 0,8-1 0,35-6 173,0-3 1,68-23 0,-65 17-60,-1-3 0,81-43 0,-119 56-92,-1-1-1,17-14 1,-25 18-12,1 0 1,-1 0-1,0 0 1,0-1 0,-1 1-1,1-1 1,-1 0 0,0 1-1,0-1 1,0 0 0,2-6-1,-4 10-13,0-1 0,0 1-1,0 0 1,0 0 0,0 0 0,0-1-1,0 1 1,0 0 0,0 0 0,0 0-1,0 0 1,0-1 0,0 1 0,0 0-1,0 0 1,0 0 0,0-1 0,0 1-1,0 0 1,0 0 0,0 0 0,0 0-1,-1-1 1,1 1 0,0 0 0,0 0-1,0 0 1,0 0 0,0 0 0,-1-1-1,1 1 1,0 0 0,0 0 0,0 0-1,0 0 1,-1 0 0,1 0 0,0 0-1,0 0 1,0 0 0,-1 0 0,1 0-1,0 0 1,0 0 0,-11 0-1,8 0-1,-2 1-9,0 0 0,0 0 0,0 0 0,0 1 0,0-1 0,0 1 0,1 0 0,-6 4 0,-34 23-118,25-14 62,0 1 0,1 1 0,1 0 0,-29 39 0,36-41 28,1-1 0,0 1 1,1 1-1,0-1 0,1 1 1,1 1-1,-7 28 0,13-44 34,0 0 0,0 0-1,0-1 1,0 1 0,0 0-1,-1 0 1,1-1 0,1 1-1,-1 0 1,0 0 0,0 0-1,0-1 1,0 1 0,0 0-1,1 0 1,-1-1 0,0 1 0,1 0-1,-1-1 1,1 2 0,0-2 2,-1 1 1,1-1 0,-1 1 0,1-1 0,0 0 0,-1 0-1,1 1 1,-1-1 0,1 0 0,0 0 0,-1 0-1,1 0 1,0 0 0,-1 0 0,1 0 0,0 0-1,0 0 1,0 0 0,3-1 7,-1 0 0,1 0 1,-1 0-1,0 0 0,1-1 0,-1 0 0,5-3 0,10-10 42,0-2 0,-1 0 0,0-1 0,16-23 0,-13 16-30,25-34 26,-2-1 0,51-99-1,47-148 100,-18-10-126,-89 213-130,24-121 0,-47 172 57,-3-1 0,-2 1-1,-1-70 1,-5 121 56,0 1-1,0-1 1,0 0-1,0 0 1,-1 0 0,1 0-1,-1 0 1,1 1 0,-1-1-1,0 0 1,0 1-1,1-1 1,-1 0 0,-3-2-1,4 3 0,-1 1 1,1 0-1,0 0 0,-1-1 0,1 1 0,-1 0 1,1 0-1,-1-1 0,1 1 0,-1 0 0,1 0 1,-1 0-1,1 0 0,-1 0 0,1 0 0,-1 0 0,1 0 1,-1 0-1,1 0 0,-1 0 0,0 0 0,0 1 0,0-1 0,-1 1 0,1 0-1,0-1 1,0 1 0,0 0 0,-1 0 0,1 0-1,0 0 1,0 0 0,-1 1 0,-7 11-16,1 0 0,0 1 0,1 0 0,0 0 0,1 0 1,1 1-1,-5 16 0,3-8 1,-65 238-72,15 8 73,54-255 14,-108 643-733,107-630 652,-33 248-1261,22 3-3041,16-244 2090,7 53 0,0-44-2907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8:20.1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65 5298,'5'4'4214,"7"0"-3334,16 0-977,-2-5 264,0-1-1,30-5 0,18-15-1110,-72 22 678,0-1 0,0 0 0,1 0 0,-1 0 1,0 0-1,0-1 0,0 1 0,0 0 0,0-1 0,0 1 0,-1-1 1,1 0-1,0 0 0,-1 0 0,1 0 0,-1 0 0,0 0 0,0 0 1,2-4-1,3-5-4267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8:20.5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3570,'5'14'6859,"24"57"-5925,-21-51-915,-1 1 0,-1-1 0,-1 1 0,-1 1 0,3 30 0,0 2-717,-6-49 248,1 1-1,-1-1 1,1 1 0,0-1-1,1 0 1,-1 0 0,4 6 0,1-6-2229,1-5-1819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8:20.9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0 5763,'-2'3'510,"0"0"0,1 1-1,0-1 1,-1 0 0,1 0 0,1 0 0,-2 5 0,2-3-450,0-1 0,0 1 0,0 0 0,0-1 0,2 6 0,37 152-97,-17-82 44,-4 1 0,-4 0 1,6 102-1,6 116 25,-17-202-16,15 108 67,-22-196-78,-2-7-5,1 0-1,-1 0 1,1-1-1,-1 1 1,0 0 0,1 0-1,-1 0 1,0 0-1,0 0 1,-1 0-1,1 2 1,-8-7-1860,-19-11-1659,11 5-1427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8:21.6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20 1697,'1'-1'80,"1"0"1,-1-1 0,0 1-1,0 0 1,1 0 0,-1 0-1,0-1 1,1 2 0,-1-1-1,1 0 1,0 0 0,-1 0-1,1 1 1,0-1 0,-1 1-1,1-1 1,0 1-1,3-1 1,10-2 284,-14 3-314,-1 0 0,1 1 1,0-1-1,0 0 0,-1 1 0,1-1 1,0 0-1,0 1 0,-1-1 1,1 1-1,0-1 0,-1 1 1,1-1-1,-1 1 0,1 0 0,-1-1 1,1 1-1,-1 0 0,1-1 1,-1 1-1,0 0 0,1 0 1,-1-1-1,0 1 0,0 0 1,1 0-1,-1 1 0,1 2 162,1 0-1,-1 1 1,0-1 0,1 7-1,-6 84 1101,18 385 98,-11-445-1336,2 1-1,2-1 0,1-1 0,13 38 0,-20-71-96,0 2-54,0-1 1,-1 1-1,1 0 0,0-1 1,-1 1-1,0 0 0,1-1 1,-1 1-1,-1 4 0,1-6-91,0-1 0,-1 0 0,1 0 0,-1 0 0,1 0 0,0 0 0,-1 1 0,1-1 0,-1 0 0,1 0 0,-1 0 0,1 0 0,0 0-1,-1 0 1,1 0 0,-1-1 0,1 1 0,0 0 0,-1 0 0,1 0 0,-1 0 0,1 0 0,0-1 0,-1 1 0,1 0 0,-7-7-3899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8:22.1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5635,'12'3'2017,"-1"-3"-1153,6 2 657,8 1-961,1 5-464,5 0-96,3-7 16,-3 3 0,-2-1 16,2 0-112,0 2-752,-7-2-705,2-3 560,-6 2-1328,-9-2-2721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8:22.5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0 5635,'-1'1'342,"-1"-1"0,1 1 0,0 0 0,0-1 1,-1 1-1,1-1 0,0 0 0,0 1 0,-1-1 1,1 0-1,-1 0 0,1 0 0,0 0 0,-2 0 1,34 77-161,-3-10-180,54 124 29,-3-6-4,-55-122-28,49 125-88,-68-177-693,-1-1 1,-1 1 0,0 0-1,0-1 1,-1 1 0,2 22-1,-4-23-4668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8:23.6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71 198 4082,'0'-7'2412,"2"6"-864,-1 2-1518,-1-1 1,0 1-1,1 0 1,-1-1-1,0 1 1,0-1-1,0 1 1,1-1-1,-1 1 1,0 0-1,0-1 0,0 1 1,0 0-1,0-1 1,0 2-1,-5 33-18,-1 0 0,-14 46 0,-8 42 6,23-88 1,0 5 55,-2 49 1,9-82 396,3-9 61,5-14 290,-9 15-764,7-14 324,-1-1 1,-1 1-1,0-1 0,-1-1 1,4-22-1,7-86 923,-10 41-777,12-99-277,-12 145-242,-4 18 3,6-23-1,-6 34-9,-1 3-47,9 5-21,-9 1 57,0 1-1,1-1 1,-1 0 0,0 1 0,0-1 0,0 1-1,1 0 1,-1-1 0,0 1 0,0 0-1,0 0 1,0 0 0,0-1 0,-1 1 0,1 0-1,0 0 1,0 0 0,0 0 0,0 2 0,13 24-73,-13-25 76,65 128-46,-32-65 40,-22-39 14,-1 0 0,-1 0 0,-1 1 0,-2 0 0,0 1 0,-2-1 0,2 38 0,-7-60-29,2 11-724,-2-1-1,-1 30 1,1-40-74,-1 7-494,1-12 1210,0 0 0,0 0 0,0 0 0,0 1 0,-1-1 0,1 0 0,0 0 0,0 0 0,0 1 0,0-1 0,0 0 0,0 0-1,0 0 1,0 0 0,0 0 0,0 1 0,0-1 0,-1 0 0,1 0 0,0 0 0,0 0 0,0 0 0,0 1 0,0-1 0,-1 0 0,1 0-1,0 0 1,0 0 0,0 0 0,0 0 0,-1 0 0,1 0 0,0 0 0,0 0 0,0 0 0,0 0 0,-1 0 0,1 0 0,0 0-1,0 0 1,0 0 0,-1 0 0,1 0 0,0 0 0,0 0 0,-10-6-5064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8:24.0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36 6083,'-10'0'2369,"4"0"-1345,2 0 705,7-2-736,2 3-833,1-1-16,7 3 16,8-3 0,2-2 0,11 2-48,7 0 80,3 0-304,1-4-464,3-1-1313,-5-3 912,-2 0-1664,-3-3-4450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8:24.7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 45 2593,'-23'-42'5653,"22"42"-5624,1-1-1,0 1 0,0 0 1,0 0-1,0 0 0,0 0 0,-1 0 1,1-1-1,0 1 0,0 0 1,0 0-1,0 0 0,-1 0 0,1 0 1,0 0-1,0 0 0,0 0 0,-1 0 1,1 0-1,0 0 0,0 0 1,0 0-1,-1 0 0,1 0 0,0 0 1,0 0-1,0 0 0,-1 0 1,1 0-1,0 0 0,0 0 0,0 0 1,-1 0-1,1 0 0,0 0 1,0 1-1,0-1 0,0 0 0,-1 0 1,1 0-1,0 0 0,0 0 0,0 1 1,0-1-1,0 0 0,-1 0 1,1 0-1,0 0 0,0 1 0,0-1 1,0 0-1,0 0 0,0 1 1,-7 10 38,7-10-34,-5 8 27,2-3-40,0-1 0,0 1-1,1 0 1,0 0-1,0 0 1,0 0-1,1 0 1,-1 1-1,1 10 1,1 15 0,2-1 1,6 39-1,20 63 37,-15-73-28,6 29 16,26 130 3,-21-91-71,16 100 690,-18 1 501,-21-169-1046,-2-1 1,-13 99 0,12-149-121,0-1-5,0 0-1,1 0 1,0 0-1,1 1 1,0-1 0,1 10-1,-1-18-37,0 0 0,0 0 0,0 0 0,0 1-1,0-1 1,0 0 0,0 0 0,0 0-1,1 0 1,-1 0 0,0 0 0,0 0 0,0 0-1,0 1 1,0-1 0,0 0 0,0 0-1,0 0 1,1 0 0,-1 0 0,0 0-1,0 0 1,0 0 0,0 0 0,0 0 0,0 0-1,1 0 1,-1 0 0,0 0 0,0 0-1,0 0 1,0 0 0,0 0 0,0 0 0,1 0-1,-1 0 1,0 0 0,0 0 0,0 0-1,0 0 1,0 0 0,0 0 0,1-1 0,-1 1-1,0 0 1,0 0 0,0 0 0,0 0-1,0 0 1,0 0 0,0 0 0,0 0 0,0 0-1,0-1 1,0 1 0,1 0 0,-1 0-1,0 0 1,0 0 0,0 0 0,0-1 0,-1-21-4252,-2 6-1387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8:25.3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192 96 4770,'-5'-26'3653,"9"50"-3444,0 0 1,-2 1 0,-1 27 0,0-3-156,1 149-20,-4-162-19,-1 0 0,-2-1 0,-14 52 0,16-73 10,3-12 12,0 0 1,-1 0-1,1 0 0,0 0 0,-1 1 0,0-1 0,1 0 0,-1 0 0,0-1 0,0 1 0,0 0 0,0 0 0,0 0 0,-3 2 0,3-4-1,1 1 0,-1-1 0,1 0 0,-1 0-1,1 0 1,-1 0 0,0 0 0,1 0 0,-1 0 0,1 0-1,-1-1 1,1 1 0,-1 0 0,0 0 0,1 0 0,-1-1-1,1 1 1,-1 0 0,1 0 0,-1-1 0,1 1 0,0 0-1,-1-1 1,1 1 0,-1-1 0,0 0 0,-11-14 368,11 14-316,-7-12 161,0 0 1,0 0 0,2-1 0,-1 0 0,2 0 0,0-1-1,-4-21 1,-11-108 694,18 104-887,2 1-1,1-1 1,3 0-1,13-66 1,-14 93-61,1 1 1,-1 0-1,8-15 0,-9 23-1,0-1-1,1 1 1,-1 0-1,1 0 1,0 0 0,0 0-1,0 1 1,0-1-1,1 1 1,0 0-1,4-4 1,-5 6-4,0 0 0,0 0 1,1 0-1,-1 0 0,0 0 0,1 1 0,-1-1 1,0 1-1,1 0 0,-1 0 0,1 0 0,-1 1 1,0-1-1,1 1 0,-1 0 0,6 2 0,1 0-15,-1 1 0,0 0 1,-1 1-1,14 8 0,3 6 5,-1 1 0,0 0 1,-2 2-1,-1 1 0,0 1 1,25 39-1,-40-53 16,-1 0 1,0 1-1,-1 0 1,0 1-1,0-1 1,-1 0-1,-1 1 1,0 0-1,-1 0 1,0-1-1,0 1 1,-1 0-1,-1 0 1,-3 19 0,2-20 1,-1-1 0,0 0 0,0 0 0,-1 0 0,0 0 0,-1-1 0,-7 13 0,8-16 3,-1 0 0,0 0-1,0-1 1,0 1 0,0-1-1,-1 0 1,0-1-1,0 1 1,0-1 0,-13 6-1,-7 1-103,1-1 0,-1-2 0,0-1 1,-43 7-1,48-12-907,1-1 0,-28-1 0,32-1-1077,0-1 0,0 0 0,-22-8 0,24 5-203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4:28.2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555 342 9284,'-81'-100'5355,"80"97"-5355,-1-1 1,1 1-1,-1 0 1,1 0 0,0-1-1,0 1 1,1-1-1,-1 1 1,1-1-1,-1 1 1,1-1 0,0 0-1,1-5 1,1-7-62,8-27 0,-6 29 39,-2 6 2,1 0 1,0 0-1,7-13 1,2-4-15,-10 20-3,1 0 0,-1 0 0,1 0 0,-1 1 0,1-1-1,1 1 1,5-7 0,-6 32-221,3 20 196,1 59 1,-4-39 50,13 225-29,-38 513 0,-36-337 46,48-394 15,-33 167 195,42-230-174,-1 1 0,1-1-1,-1 0 1,-3 5 0,5-9-10,-1-1 1,1 1 0,-1 0-1,1 0 1,-1 0-1,0 0 1,1-1-1,-1 1 1,0 0-1,1-1 1,-1 1 0,0 0-1,0-1 1,0 1-1,1-1 1,-1 1-1,0-1 1,0 0-1,0 1 1,0-1 0,0 0-1,0 1 1,0-1-1,0 0 1,0 0-1,0 0 1,-1 0 0,1-1 22,-1 0 1,1 0 0,0 1-1,0-1 1,-1 0 0,1 0 0,0 0-1,0-1 1,0 1 0,0 0-1,0 0 1,1-1 0,-1 1 0,0 0-1,1-1 1,-1 1 0,1-1-1,-1 1 1,1 0 0,-1-4 0,-1 0 81,-32-130 999,28 103-1036,-1 0-1,-2 0 1,-1 1 0,-20-42 0,28 69-74,0 0-1,0 1 1,-1 0 0,0-1-1,0 1 1,0 0-1,0 0 1,0 1 0,0-1-1,-1 1 1,1-1 0,-1 1-1,-6-2 1,8 3-31,0 0 1,0 0-1,-1 0 1,1 1-1,0-1 0,0 1 1,-1 0-1,1 0 1,0 0-1,-1 0 1,1 0-1,0 0 1,-1 1-1,1-1 0,0 1 1,0-1-1,-1 1 1,1 0-1,0 0 1,0 0-1,0 0 1,0 0-1,0 0 0,0 1 1,-3 2-1,4-2-17,0 0 0,0-1 0,0 1 0,0 0 0,1 0 0,-1 0 0,0 0 0,1 0 0,0 0-1,-1 0 1,1 0 0,0 0 0,0 3 0,2 26-192,0-23 192,1-1-1,-1-1 0,1 1 0,0 0 0,1-1 0,-1 0 0,1 1 0,1-1 0,-1-1 0,1 1 1,10 9-1,-15-15 19,0 0 0,0 0 0,0 0 0,0 0 0,0 0 0,0 0 0,1 0 0,-1 0 0,0 0 1,0 0-1,0 0 0,0 0 0,0 0 0,0 0 0,0 0 0,0 0 0,0 0 0,0 0 0,0 0 0,0 0 1,0 0-1,0 0 0,1 0 0,-1 0 0,0 0 0,0-1 0,0 1 0,0 0 0,0 0 0,0 0 0,0 0 1,0 0-1,0 0 0,0 0 0,0 0 0,0 0 0,0 0 0,0 0 0,0 0 0,0 0 0,0 0 0,0 0 1,0-1-1,0 1 0,0 0 0,0 0 0,0 0 0,0 0 0,0 0 0,0 0 0,0 0 0,0 0 0,0 0 1,0 0-1,0 0 0,0 0 0,0 0 0,0 0 0,0-1 0,0 1 0,0 0 0,0 0 0,-1 0 1,1 0-1,0 0 0,0 0-58,-1-1 0,1 1 1,-1-1-1,0 1 0,1-1 1,-1 1-1,0-1 0,1 1 0,-1 0 1,0 0-1,1-1 0,-1 1 1,0 0-1,0 0 0,1 0 1,-1 0-1,0 0 0,-1 0 1,-8-3-103,1 0 0,0-1 0,-1 0 0,1 0 0,0-1 0,-15-11 0,17 11 197,0-1-1,0 0 1,1 0-1,-1 0 0,1-1 1,-6-9-1,-28-49 146,33 54-148,1-1 60,-9-24-1,0-1 557,17 45-567,0 1 0,-1-1 0,0 1 0,-1-1 0,0 10 0,1 13-105,5 109-27,22 218-84,-22-327 139,13 47 0,-15-67 0,0 1 0,1-1 0,0 0-1,1 0 1,0-1 0,0 0 0,9 10 0,-13-18 9,0 1 1,1-1-1,-1 0 0,1 1 1,0-1-1,0-1 0,0 1 0,0 0 1,0-1-1,0 1 0,0-1 0,0 0 1,0 0-1,1 0 0,-1-1 1,0 1-1,1-1 0,-1 0 0,1 1 1,-1-2-1,0 1 0,1 0 0,-1-1 1,0 1-1,1-1 0,-1 0 1,0 0-1,0 0 0,1-1 0,3-2 1,-3 2 10,4-3 29,1-1-1,-1 1 1,0-1-1,0-1 1,-1 0-1,10-11 1,30-40 352,70-116 0,-90 130-258,59-72 0,-82 111-74,0-1-1,0 0 1,0 0-1,0 0 0,-1 0 1,0-1-1,-1 1 1,1-1-1,2-11 1,-5 17-69,0 1-1,0 0 1,0 0 0,0 0 0,0-1 0,0 1 0,0 0 0,0 0 0,0 0-1,0 0 1,0-1 0,-1 1 0,1 0 0,0 0 0,0 0 0,0 0 0,0-1 0,0 1-1,0 0 1,0 0 0,0 0 0,-1 0 0,1 0 0,0-1 0,0 1 0,0 0 0,0 0-1,-1 0 1,1 0 0,0 0 0,0 0 0,0 0 0,0 0 0,-1 0 0,1 0-1,0 0 1,0 0 0,0 0 0,-1 0 0,1 0 0,0 0 0,0 0 0,0 0 0,0 0-1,-1 0 1,1 0 0,0 0 0,0 0 0,0 0 0,0 0 0,-1 0 0,1 0 0,0 1-1,-15 4 2,-205 101-3111,7 14-3397,201-112 6046,-116 66-8430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8:26.6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274 635 5843,'-28'15'4463,"7"-8"-4261,-34 8-1,38-11-158,9-2-36,-1 0 0,1 0 0,0 0 1,0 1-1,1 0 0,-12 7 0,10-4-13,-1 0-1,1 0 1,0 1-1,0 1 1,-12 13-1,19-18 6,0-1-1,0 1 0,0 0 1,1 0-1,-1 0 0,1 0 1,-1 0-1,1 1 0,0-1 1,0 0-1,1 1 0,-1-1 1,1 1-1,0-1 0,-1 0 1,1 1-1,1-1 0,-1 1 1,1-1-1,-1 0 0,1 1 1,2 5-1,-2-7 26,0 1 1,0-1-1,0 1 0,0-1 1,0 0-1,4 4 1,-5-5 4,1-1 1,0 1 0,-1 0-1,1-1 1,0 1 0,0-1-1,0 1 1,-1-1 0,1 1-1,0-1 1,0 0 0,0 1-1,0-1 1,0 0 0,0 0 0,0 0-1,0 1 1,0-1 0,0 0-1,0 0 1,0-1 0,0 1-1,1 0 1,3-1 79,-1 0-1,1 0 1,-1-1-1,1 1 1,-1-1 0,0 0-1,0 0 1,0-1 0,0 1-1,0-1 1,0 0-1,0 0 1,2-3 0,1-1-58,-2 1 1,1-1 0,-1 1-1,0-2 1,0 1 0,-1 0 0,6-13-1,-9 19-53,-1-1-1,1 1 0,-1-1 1,1 1-1,-1-1 1,1 1-1,-1-1 1,0 1-1,0-1 0,1 1 1,-1-1-1,0 1 1,-1-1-1,1 1 1,0-1-1,0 1 0,-1-1 1,1 1-1,-1-1 1,1 1-1,-1-1 1,0 1-1,1 0 0,-1-1 1,0 1-1,0 0 1,0 0-1,0-1 1,0 1-1,0 0 0,0 0 1,0 0-1,-1 0 1,1 1-1,0-1 1,-1 0-1,1 0 0,-1 1 1,1-1-1,0 1 1,-1-1-1,1 1 1,-1 0-1,1-1 0,-1 1 1,0 0-1,1 0 1,-1 0-1,1 0 1,-1 0-1,1 1 0,-1-1 1,1 0-1,-3 2 1,0-1-4,0 1 1,1 0-1,0 0 0,-1 0 1,1 0-1,0 0 0,0 1 1,0-1-1,0 1 1,1 0-1,-1 0 0,1 0 1,-1 0-1,1 1 0,0-1 1,0 1-1,1-1 1,-1 1-1,1-1 0,0 1 1,0 0-1,0 0 0,0 0 1,1-1-1,-1 1 1,1 0-1,0 0 0,0 0 1,0 0-1,1 0 0,0 0 1,-1 0-1,1-1 1,1 1-1,-1 0 0,2 4 1,-1-6 10,-1-1-1,1 1 1,-1 0 0,1-1 0,-1 1 0,1-1-1,0 1 1,0-1 0,0 0 0,0 0 0,0 0-1,0 0 1,0 0 0,0 0 0,0-1 0,0 1-1,0-1 1,1 1 0,-1-1 0,0 0 0,3 0-1,8 0 88,-1 0 0,20-4 0,-24 3-36,6-1 109,1-1 1,-1 0-1,0-1 0,26-11 0,-31 11-74,0-1 0,-1 0 0,0 0 1,0 0-1,-1-1 0,1-1 0,-1 1 0,10-13 0,-2-1 158,0-1 0,-1-1-1,-1 0 1,13-33 0,-20 41-126,-1-1 1,0 0 0,-2 1 0,1-2 0,-2 1 0,0 0 0,-1-1 0,0-23 0,-2 34-99,-15-368 438,16 353-458,-1 13-4,1 1-1,0-1 0,0 1 1,1-1-1,0 1 1,3-12-1,-3 17-4,-1 1-1,0-1 1,0 1-1,0-1 1,0 1-1,0 0 1,0-1-1,1 1 1,-1 0-1,0-1 1,0 1-1,1 0 1,-1-1 0,0 1-1,0 0 1,1-1-1,-1 1 1,0 0-1,1 0 1,-1-1-1,0 1 1,1 0-1,-1 0 1,1 0-1,-1 0 1,0-1 0,1 1-1,-1 0 1,1 0-1,-1 0 1,1 0-1,-1 0 1,0 0-1,1 0 1,-1 0-1,1 0 1,-1 0-1,0 0 1,1 0 0,-1 1-1,1-1 1,-1 0-1,0 0 1,1 0-1,-1 0 1,0 1-1,1-1 1,-1 0-1,0 1 1,1-1-1,-1 0 1,0 0 0,1 1-1,-1-1 1,0 0-1,0 1 1,1-1-1,-1 1 1,3 3-23,0 0 0,-1-1 0,1 1 0,2 6 0,9 24-17,-1 0-1,-1 1 1,-3 0-1,0 0 0,4 50 1,-7-14 66,-5 127-1,-11-88-7,1-14 23,7-87-27,2-8 0,-1 1 1,1-1-1,0 0 0,0 0 0,-1 1 1,1-1-1,0 0 0,0 1 0,0-1 1,0 0-1,1 0 0,-1 1 1,0-1-1,1 0 0,-1 0 0,0 1 1,2 0-1,-5-25 387,0 5-317,-2-10-37,1 0 1,1-1-1,2-37 1,1 66-51,0-1 0,0 0 0,0 1 1,0-1-1,0 1 0,0-1 0,0 0 0,0 1 1,1-1-1,-1 0 0,0 1 0,0-1 1,1 1-1,-1-1 0,0 1 0,1-1 0,-1 1 1,0-1-1,1 1 0,-1-1 0,1 1 0,-1-1 1,1 1-1,-1-1 0,1 1 0,-1 0 0,1-1 1,0 1-1,-1 0 0,1 0 0,-1-1 1,1 1-1,0 0 0,-1 0 0,2 0 0,1 0-19,0 0-1,1 1 0,-1-1 1,0 1-1,7 2 0,14 2 53,42-12 35,-59 6-47,0-1 0,0 0 0,0 0 0,0-1 0,0 0 0,-1 0 0,8-4 0,-14 7-10,1-1 1,-1 1-1,1-1 0,-1 1 0,1 0 0,-1-1 0,1 1 0,-1-1 0,0 1 0,1-1 0,-1 0 0,1 1 1,-1-1-1,0 1 0,0-1 0,1 0 0,-1 1 0,0-1 0,0 0 0,0 0 0,0 1-3,0-1 0,0 1-1,0 0 1,0-1 0,0 1-1,-1 0 1,1 0-1,0-1 1,0 1 0,-1 0-1,1 0 1,0-1 0,0 1-1,-1 0 1,1 0 0,0-1-1,0 1 1,-1 0 0,1 0-1,0 0 1,-1 0 0,1 0-1,0 0 1,-1-1 0,1 1-1,0 0 1,-1 0 0,1 0-1,0 0 1,-1 0 0,1 0-1,0 0 1,-1 0-1,1 1 1,0-1 0,-1 0-1,1 0 1,0 0 0,-1 0-1,-5 2-14,0 0-1,1 0 1,-1 0-1,1 0 1,-1 1-1,1 0 1,0 0-1,0 0 1,0 1 0,1 0-1,-1 0 1,1 0-1,0 0 1,0 1-1,0-1 1,1 1-1,-5 8 1,1-1 3,1 1 0,0-1 0,1 1 1,1 0-1,0 1 0,-3 18 0,5-22 7,0-1-1,2 1 1,-1 0 0,1 0-1,0 0 1,2 10-1,-1-17 7,-1-1 0,1 1-1,-1-1 1,1 0-1,0 1 1,0-1 0,0 0-1,0 1 1,0-1-1,1 0 1,-1 0 0,1 0-1,-1 0 1,1 0 0,0 0-1,-1-1 1,1 1-1,0 0 1,0-1 0,1 0-1,-1 1 1,0-1 0,0 0-1,1 0 1,-1 0-1,0 0 1,1-1 0,2 1-1,0 0 11,-1 0 1,1 0-1,0-1 0,-1 0 0,1 0 0,0 0 0,-1-1 0,1 1 0,-1-1 1,1 0-1,-1-1 0,1 1 0,-1-1 0,0 0 0,1 0 0,-1 0 1,0 0-1,0-1 0,5-4 0,-4 2 28,0 0 0,0-1 0,-1 1 0,1-1-1,-1 0 1,-1-1 0,1 1 0,-1-1 0,0 1 0,-1-1 0,1 0 0,-1 0 0,-1 0-1,1 0 1,-1 0 0,-1-1 0,1 1 0,-1 0 0,-1-8 0,-5-36 242,-3-71-55,8 109-193,1-1-290,2 14 108,2 10 57,33 119-233,-29-91 334,3-1 0,0-1 1,21 43-1,-25-67-119,0-1 0,12 18 0,-16-25-36,1 0-1,-1-1 1,0 1 0,1-1 0,0 1-1,0-1 1,0 0 0,0-1 0,8 5-1,-10-7-88,0 1 0,0-1 0,0 1 0,1-1 0,-1 0 0,0 0 0,0 0 0,0 0 0,0 0-1,0 0 1,4-2 0,-5 2-38,1 0-1,-1-1 1,0 1-1,0-1 1,0 1-1,0-1 1,0 1-1,1-1 1,-1 0-1,0 0 1,-1 1-1,1-1 1,0 0-1,0 0 1,0 0-1,0 0 1,-1 0-1,1 0 1,0 0-1,-1 0 1,1-2-1,3-24-7941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8:27.0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0 6931,'-12'6'2689,"9"-2"-1600,3 0 832,1 1-1249,15 9-480,11 3-224,8-6 32,11 1 112,16-4-144,2-4 48,4-4-1937,3-3 1169,5-2-1249,-8-7-6883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8:27.9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483 97 4210,'-1'0'192,"1"-1"0,0 1 0,-1 0 1,1-1-1,0 1 0,-1-1 0,1 1 0,0 0 0,0-1 1,-1 1-1,1-1 0,0 1 0,0-1 0,0 1 0,0-1 1,-1 1-1,1-1 0,0 1 0,0-1 0,0 1 0,0-1 1,0 1-1,0-1 0,0 1 0,1-1 0,-1 0 0,0 0-58,1 0-1,0 0 1,-1 1-1,1-1 0,0 0 1,-1 0-1,1 0 1,0 1-1,0-1 1,0 0-1,1 0 0,3-2-86,-1 1-1,1 0 1,0 0-1,5-1 1,32-6 160,84-7 1,-32 6 223,14-3 673,137 0 1,-221 13-985,-4-1-31,1 2 0,24 3 0,-39-3-85,0 0 0,-1 0 0,0 0 0,1 1-1,-1 0 1,0 0 0,0 1 0,0 0 0,0 0 0,0 0-1,-1 0 1,9 8 0,-6-4-8,1 1 0,-1 1 1,-1-1-1,0 1 0,0 0 0,-1 0 0,0 0 0,0 1 1,-1 0-1,0 0 0,-1 0 0,0 1 0,-1-1 0,0 1 1,1 18-1,-12 177 12,0-21 2,8-116 2,2 73 22,0-131-32,2 28 19,1 1-1,18 71 1,-2-48-5,-4-9 22,34 76 1,16 34 20,-52-126-35,-11-32-13,-1-1 0,-1-1 1,1 0-1,-1 0 1,1 1-1,-1-1 1,0 1-1,-1-1 1,1 10 0,-2-14-3,0 1 0,1 0 0,-1 0 0,0 0 0,0 0 0,0-1 0,0 1 1,0-1-1,0 1 0,0 0 0,0-1 0,0 0 0,0 1 0,0-1 0,0 0 1,0 1-1,0-1 0,-1 0 0,-1 0 0,-27 3 73,29-3-77,-434-2 147,310-3-141,63 3-3,-138-1 10,-67 11 4,194-5-12,1 4-1,-92 19 1,161-25-15,-30 6-85,-54 18 1,75-18-671,12-7 691,1 0-1,-1 1 1,0-1-1,0 0 1,0 0 0,0 0-1,0 1 1,0-1-1,0 0 1,0 0 0,0 0-1,0 0 1,0 1-1,0-1 1,1 0 0,-1 0-1,0 0 1,0 0-1,0 0 1,0 1 0,0-1-1,1 0 1,-1 0-1,0 0 1,0 0-1,0 0 1,0 0 0,1 0-1,-1 0 1,0 0-1,0 0 1,0 0 0,1 0-1,-1 0 1,0 0-1,3 1-670,0 0 0,1-1 0,-1 0 0,0 0 1,0 0-1,4 0 0,18-6-6229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8:29.6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 56 2449,'-7'-27'2444,"7"25"-2096,0 0-1,-1 0 1,1 1 0,0-1 0,0 0 0,0 0 0,0 1 0,0-1-1,1 0 1,-1 1 0,1-1 0,0-3 0,-4 3 893,1 2-823,5 0-100,4 48-70,-6-1-166,2 45 266,-14 158 1,0-175-245,-11 134 67,19-166-136,1-27 6,1 0-1,2 25 1,4-17-115,1-33-2122,-5-22-2105,-3 8-1979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8:35.8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23 127 480,'0'-1'61,"1"0"0,0 0 0,-1 0 0,0 0 0,1 0-1,-1 0 1,1 1 0,-1-1 0,0 0 0,0 0 0,1 0 0,-1 0 0,0 0-1,0 0 1,0 0 0,0 0 0,0 0 0,-1 0 0,1 0 0,0 0 0,-1-2-1,1 3-59,0 0 0,0 0 0,0 0 0,0 0 0,0 0 0,0 0 0,0 0-1,0 0 1,0 0 0,0 0 0,0 0 0,0 0 0,0 0 0,0 0-1,0 0 1,0 0 0,0 0 0,0 0 0,0 0 0,0 0 0,0 0-1,0 0 1,0 0 0,0-1 0,0 1 0,0 0 0,0 0 0,0 0-1,0 0 1,0 0 0,0 0 0,0 0 0,0 0 0,0 0 0,0 0-1,0 0 1,0 0 0,0 0 0,0 0 0,0 0 0,0 0 0,0 0-1,0 0 1,0 0 0,0 0 0,0 0 0,0 0 0,0 0 0,0-1-1,0 1 1,0 0 0,0 0 0,0 0 0,1 0 0,-1 0 0,0 0-1,0 0 1,0 0 0,0 0 0,0 0 0,0 0 0,0 0 0,0 0-1,0 0 1,0 0 0,0 0 0,0 0 0,0 0-3,2 0 38,-8-1-93,0 0 215,11 2 524,-3-4 382,-1-1-762,0 6-182,-5-3-24,-1-1 123,5 2-214,0 0 0,0 0 0,0 0-1,0 0 1,0 0 0,0 0-1,0 0 1,0 0 0,0 0-1,0-1 1,0 1 0,0 0-1,0 0 1,0 0 0,0 0 0,0 0-1,0 0 1,0 0 0,0 0-1,0 0 1,0 0 0,0 0-1,0 0 1,0 0 0,0 0-1,0 0 1,0-1 0,0 1 0,0 0-1,0 0 1,0 0 0,0 0-1,0 0 1,0 0 0,0 0-1,0 0 1,0 0 0,0 0 0,0 0-1,0 0 1,0 0 0,0 0-1,0 0 1,0 0 0,0 0-1,0 0 1,0 0 0,0-1-1,0 1 1,1 0 0,-1 0 0,0 0-1,0 0 1,0 0 0,0 0-1,0 0 1,0 0 0,0 0-1,0 0 1,0 0 0,0 0-1,0 0 1,0 0 0,3 0 1032,-2-2-633,-5 2-18,1-2-28,7 4-206,-4-2-151,0 0 1,0 0-1,1 0 0,-1 0 1,0 0-1,0 0 1,0 0-1,0 0 0,0 0 1,0 0-1,0 0 1,0 0-1,0 0 0,0 0 1,0 1-1,0-1 0,0 0 1,0 0-1,0 0 1,0 0-1,0 0 0,0 0 1,0 0-1,0 0 1,0 0-1,0 0 0,0 0 1,0 0-1,0 0 0,0 1 1,0-1-1,0 0 1,0 0-1,0 0 0,0 0 1,0 0-1,0 0 1,0 0-1,0 0 0,0 0 1,0 0-1,0 0 0,0 0 1,0 0-1,0 0 1,0 1-1,0-1 0,0 0 1,0 0-1,0 0 1,0 0-1,-2-1 140,-5-2 484,16 5-225,-12-3-291,-5-4 180,6 3-79,4 2 49,3 3 60,-6-2-216,1-1-91,-1 0 1,0 0-1,1 0 0,-1 0 1,1 0-1,-1 0 1,1 0-1,-1-1 0,1 1 1,-1 0-1,1 0 1,0-1-1,-1 1 0,1 0 1,-1-1-1,1 1 0,-1 0 1,1-1-1,-1 0 1,2 1-1,-1 0 1,0 0 0,1 0 0,-1 0 0,0 0-1,0 0 1,1 0 0,-1 0 0,0 0-1,1 0 1,-1 0 0,0 0 0,1 0 0,-1 0-1,0 0 1,0-1 0,1 1 0,-1 0 0,0 0-1,0 0 1,1 0 0,-1-1 0,0 1 0,0 0-1,1 0 1,-1-1 0,0 1 0,0 0-1,0 0 1,0-1 0,1 1 0,-1 0 0,0-1-1,0 1 1,0 0 0,0 0 0,0-1 0,0 0-1,2 1 280,-4-3 246,2 3-514,0 0 0,0 0 0,0 0 0,-1 0 0,1-1 0,0 1-1,0 0 1,0 0 0,-1 0 0,1-1 0,0 1 0,0 0 0,0 0 0,0-1 0,0 1 0,0 0 0,0 0 0,0-1 0,0 1 0,-1 0-1,1 0 1,0-1 0,0 1 0,0 0 0,0 0 0,1-1 0,-1 1 0,0 0 0,0-1 0,0 1 0,0-2 98,0 1 1,-1 0-1,1-1 0,0 1 1,-1 0-1,1-1 0,-1 1 1,1 0-1,-1 0 0,1-1 1,-1 1-1,0 0 1,0 0-1,-1-2 0,2 3-116,0 0-1,0 0 0,0 0 1,0 0-1,0 0 1,0 0-1,0 0 0,0 0 1,0-1-1,-1 1 0,1 0 1,0 0-1,0 0 1,0 0-1,0 0 0,0 0 1,0 0-1,0 0 0,0-1 1,0 1-1,0 0 1,0 0-1,0 0 0,1 0 1,-1 0-1,0 0 0,0 0 1,0 0-1,0-1 1,0 1-1,0 0 0,0 0 1,0 0-1,0 0 0,0 0 1,0 0-1,0 0 1,0 0-1,0 0 0,1 0 1,-1 0-1,0 0 0,0 0 1,0-1-1,0 1 1,0 0-1,0 0 0,0 0 1,0 0-1,1 0 0,-1 0 1,0 0-1,0 0 1,0 0-1,0 0 0,0 0 1,0 0-1,0 0 0,0 0 1,1 0-1,-1 0 1,0 1-1,0-1 0,0 0 1,0 0-1,0 0 0,0 0 1,0 0-1,3-1 155,-3 1-154,-1 0 0,1-1 0,0 1 0,0 0 0,0 0 0,0-1 0,0 1 0,0 0 0,0 0 0,0 0 0,0-1 0,0 1 0,0 0 0,0 0 0,0-1 0,0 1 0,0 0 0,1 0 0,-1-1 0,0 1 0,0 0 0,0 0 0,0 0 0,0-1 0,0 1 0,1 0 0,-1 0 0,0 0 0,0 0 0,0-1 0,1 1 0,-1 0 0,0 0 0,0 0 0,0 0-1,1 0 1,-1 0 0,0-1 0,0 1 0,1 0 0,-1 0 0,0 0 0,0 0 0,1 0 0,-1 0 0,0 0 0,1 0 0,5-3 381,-6 3-373,0-1-1,0 1 1,0 0 0,0 0 0,0-1 0,0 1 0,0 0-1,0 0 1,0 0 0,0-1 0,0 1 0,0 0 0,0 0-1,0 0 1,-1-1 0,1 1 0,0 0 0,0 0 0,0 0 0,0-1-1,0 1 1,0 0 0,0 0 0,-1 0 0,1 0 0,0-1-1,0 1 1,0 0 0,0 0 0,-1 0 0,1 0 0,0 0-1,0 0 1,-1 0 0,1-1-13,0 1-1,0 0 1,0 0 0,0 0 0,0 0-1,0 0 1,0 0 0,0 0-1,0 0 1,0 0 0,0 0-1,0 0 1,-1 0 0,1 0-1,0 0 1,0 0 0,0 0-1,0 0 1,0 0 0,0 0-1,0 0 1,0 0 0,0 0 0,0 0-1,0 0 1,0 0 0,-1 0-1,1 0 1,0 0 0,0 0-1,0 0 1,0 0 0,0 0-1,0 0 1,0 0 0,0 0-1,0 0 1,0 0 0,0 0 0,0 0-1,0 0 1,0 1 0,0-1-1,-1 0 1,1 0 0,0 0-1,0 0 1,0 0 0,0 0-1,0 0 1,0 0 0,0 0-1,0 8-1,3 21-62,1 20 22,-7-16 36,1-23 5,1 0 0,0 21-1,2-26 3,11 96 12,-13-78-84,-1-15 256,2-8-170,0 0 0,0 0 1,0 0-1,0 0 0,0 1 0,0-1 1,0 0-1,0 0 0,0 0 0,0 0 1,0 0-1,0 0 0,0 0 0,0 0 1,0 0-1,0 0 0,0 0 0,0 0 1,0 0-1,0 0 0,0 0 0,0 0 1,0 1-1,0-1 0,0 0 0,0 0 1,0 0-1,0 0 0,0 0 0,0 0 1,-1 0-1,1 0 0,0 0 0,0 0 1,0 0-1,0 0 0,0 0 0,0 0 1,0 0-1,0 0 0,0 0 0,0 0 1,0 0-1,0 0 0,0 0 0,0 0 1,-1 0-1,1 0 0,0 0 0,0 0 1,0 0-1,0 0 0,0 0 0,0 0 1,0 0-1,0 0 0,0-1 0,0 1 1,0 0-1,0 0 0,0 0 0,0 0 1,8-37 1618,-1 2-1337,-2 10-111,0 0 0,0-40 0,-4 55-158,-1 1 0,1-1 0,1 0 0,0 1 1,0-1-1,1 1 0,0 0 0,0 0 0,1 0 0,8-14 0,-7 2 22,-4 18-131,-1 17-176,2 14 191,1 1 0,1-1 0,10 33 0,5 37 71,-19-90 4,1 0 0,1 0-1,-1 0 1,1 0 0,1 0-1,-1 0 1,7 11 0,-8-12 139,-1-12 409,0 3-493,0 0 0,0 0 0,0 0 0,-1 1 0,1-1 0,-1 0 0,1 0 0,-1 1 0,-1-4 0,-2-6 130,-6-43 113,8 34-261,-2 0 0,-1 0-1,0 0 1,-13-28 0,16 44-46,-31-70 17,32 64-18,1 9-1,0 0 0,0 0 0,0 1 0,-1-1 0,1 0 0,0 1 1,0-1-1,0 0 0,0 1 0,-1-1 0,1 0 0,0 1 0,-1-1 0,0 0 0,0-2-4,2 2-13,-1 1 12,0 0-1,1 0 1,-1 1 0,0-1-1,0 0 1,0 0 0,0 0-1,0 0 1,1 0 0,-1 0-1,0 0 1,0 0-1,0 1 1,0-1 0,0 0-1,0 0 1,0 0 0,0 0-1,1 0 1,-1 1 0,0-1-1,0 0 1,0 0 0,0 0-1,0 0 1,0 1 0,0-1-1,0 0 1,0 0 0,0 0-1,0 0 1,0 1 0,0-1-1,0 0 1,-2 10-50,0 0 1,1 0-1,0 0 1,1 0-1,0 0 1,1 0 0,2 15-1,1 7 36,-4-27 19,3 41 2,-2-1 0,-6 64 0,-10-13 31,14-94-29,1 0 0,0 1-1,0-1 1,0 0 0,1 0-1,-1 1 1,1 3 0,-6-15 209,0-4 131,10 6-9,-2 5-18,7 11-361,-7-7 21,1 1 1,-1-1-1,1-1 0,0 1 0,5 1 0,5 3-1,-3-2 26,0 0 1,0-1-1,0 0 0,0-1 0,1 0 0,13 0 1,72-3 29,-50-6-15,-2-1 19,-43 8-32,1 0 0,-1 0 0,1-1 1,-1 1-1,1-1 0,-1 0 0,1 0 0,-1 1 1,4-3-1,4 0 21,-9 3-22,-1 0 0,0 0 0,1 0 0,-1 0 0,0 0 0,0 0 0,1 0 0,-1 0 0,0 0 0,1 0 0,-1 0 0,0 0 0,1-1 1,-1 1-1,0 0 0,0 0 0,1 0 0,-1 0 0,0 0 0,0-1 0,1 1 0,-1 0 0,0 0 0,0 0 0,1-1 0,-1 1 0,0 0 0,0 0 0,0-1 0,0 1 0,0 0 0,1-1 0,-1 1 0,0 0 0,0 0 0,0-1 0,0 1 0,0 0 0,0-1 0,0 1 0,0 0 0,0-1 0,0 1 0,0 0 0,0-1 0,0 1 0,0 0 0,0 0 0,-1-1 0,1 0 0,0 1-1,0-1 1,0 1 0,0 0-1,0-1 1,0 1 0,0-1-1,0 1 1,0-1-1,-1 1 1,1 0 0,0-1-1,0 1 1,0-1-1,-1 1 1,1 0 0,0-1-1,0 1 1,-1 0-1,1-1 1,0 1 0,-1 0-1,1 0 1,-1-1-1,1 1 1,0 0 0,-2 0-1,-10 2-44,11-1 38,-1-1-1,1 1 1,-1-1 0,0 1 0,1-1-1,-1 0 1,0 1 0,1-1 0,-1 0-1,0 0 1,-1-1 0,0 1 1,1 0 1,-1 0-1,1 0 0,-1 0 1,1 0-1,-1 0 0,1 1 1,0-1-1,-1 1 0,-2 1 1,-16 2-899,14-5-1816,0-23-15184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8:36.5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141 158 2385,'21'-122'6328,"-20"120"-6297,-1-1 292,1-1 0,-1 1-1,1 0 1,-1-1 0,-1-5-1,1 9-269,0 0 0,0-1 0,0 1 0,0-1 0,0 1 0,0 0 0,0-1 0,-1 1 0,1-1 0,0 1 0,0 0 0,-1-1 0,1 1 0,0 0 0,0-1 0,-1 1 0,1 0 0,0 0 0,-1-1-1,1 1 1,-1 0 0,0 0-21,1-1 0,-1 1 0,0 0 0,0 0 0,1 0 0,-1 0 1,0 0-1,1 0 0,-1 0 0,0 1 0,0-1 0,1 0 0,-1 0 0,0 0 0,1 1 0,-2 0 0,-4 2-7,0 0 1,0 1 0,1 0 0,0 0 0,-1 0-1,1 1 1,1-1 0,-1 1 0,1 0 0,0 1-1,0-1 1,-6 12 0,0 5 100,0 0 0,-8 30 0,12-32-4,-2 4 57,2-1 0,0 1 0,2 0 0,0 0 1,1 30-1,2-33 37,2 0 1,0 0-1,8 34 0,-8-47-141,1-1 0,1 0 0,0 1 0,0-1 0,0 0 0,0 0 0,1-1 0,1 1 0,-1-1 0,1 0 0,0 0 0,0 0 0,9 7 0,62 39 406,-69-48-437,0 1 0,0-1 0,1-1 0,-1 0 0,1 0 0,0 0 0,0-1 0,9 2 0,-15-4-75,1 1 0,-1-1 0,0 0 0,1 0-1,-1 0 1,0 0 0,1 0 0,-1 0 0,0-1-1,1 1 1,-1-1 0,0 0 0,0 0 0,0 1-1,0-1 1,1-1 0,-1 1 0,-1 0 0,1 0-1,0-1 1,0 1 0,0-1 0,-1 0-1,1 1 1,-1-1 0,1 0 0,-1 0 0,0 0-1,1 0 1,-1 0 0,0 0 0,-1 0 0,2-3-1,0-2-365,-1 0-1,0 0 0,0 0 1,0 0-1,-1 0 0,0 0 1,-1 0-1,1 0 0,-1 0 1,-1 0-1,1 1 0,-1-1 1,-4-10-1,1 6-590,0 0 0,-1 1 0,0 0 1,0 0-1,-1 0 0,0 0 0,-12-10 0,1 3-1573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8:36.9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 90 1393,'-21'-7'1954,"4"2"1058,-24-10 1,34 13-2178,7 2-609,-1 0 1,0 0-1,0 0 1,1 0-1,-1-1 0,0 1 1,0 0-1,1-1 1,-1 1-1,0 0 1,1-1-1,-1 1 1,0-1-1,0 0 1,22-1 1677,108-2-784,-11 1-751,-64 0-312,39-3-1627,-78 4 351,-1-1 0,0 0 0,-1 0 0,20-9-1,-7-3-8168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9:49.2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4179 676 7091,'-18'-56'4090,"15"47"-3836,2 1 13,-2 1 1,1 0-1,-1 0 0,0 0 1,0 0-1,-1 0 0,0 1 1,-6-8-1,-26-29-175,-2 1 1,-55-45-1,-96-59-310,149 117 220,-2 3 1,0 1 0,-2 2-1,-1 2 1,0 2 0,-2 2-1,0 3 1,-88-17 0,52 21-12,-1 4 0,-89 4 0,-166 29-42,140 3 15,2 8 0,1 9 0,-260 98 0,109-8 2,7 24-21,237-103 20,-111 82 0,146-88 8,3 2 0,-81 86 0,115-105 21,0 2 0,3 1 0,1 1 0,-40 78 0,52-83 8,0 0 0,3 1 1,1 0-1,1 1 1,2 0-1,-5 64 1,10-41 6,6 79 0,0-99-5,2 1 1,21 73 0,-17-85 3,1 0 1,1-1-1,2-1 0,1 0 1,1-1-1,1 0 0,1-1 1,1-1-1,1 0 0,1-2 1,1 0-1,0-2 1,2 0-1,30 19 0,0-5 47,1-2 0,2-3 0,0-2 0,116 36 0,-101-43 117,0-4 0,2-2 0,137 5 0,-34-17 315,231-31 0,170-66-9,107-82-248,-637 165-218,159-51 76,269-121 1,-71-42 23,-363 201-99,31-19 17,-3-4 0,-1-2-1,107-107 1,-141 122-16,-1-2 0,-2-2-1,-2-1 1,-1 0 0,-2-3 0,-3 0 0,32-82-1,-42 90-7,-2-1 0,-2 0 0,-1 0 0,-2-1 0,-1 0 0,-2 0-1,-2 0 1,-2 0 0,-5-41 0,2 61-11,0 0 0,-1 0 0,-1 1-1,-1-1 1,0 1 0,-1 1 0,-1-1 0,-1 1 0,0 1 0,-1 0-1,0 0 1,-2 1 0,-16-15 0,10 12-10,0 1 1,-1 1-1,-1 1 0,0 1 1,-1 1-1,0 0 0,-1 2 1,-1 1-1,-33-9 0,3 6-22,-1 2-1,-108-5 1,-112 24-120,149 5-984,1 6 1,1 6-1,-226 77 1,267-69-2953,-127 71 0,204-102 3795,-72 38-3021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09:50.8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5269 3282,'7'8'1593,"1"-1"1,14 13 0,41 22 776,-39-27-2185,103 62-28,2-7 0,218 85 0,299 46 1154,-32-86-122,8-42-390,-620-73-796,640 49 525,1261-90 939,-884-65-581,-335-25-311,-638 121-542,876-227 551,215-130-319,-792 233-227,-7-15 0,427-256 0,-575 285 10,259-215 0,-390 287-28,154-133 60,-17-13 15,-134 124-4,-4-3 0,-2-3-1,56-103 1,-77 117-1,-3-1 0,31-92-1,-31 53-63,-5-1 0,-5-1 0,-4-1 0,-5 0 0,-5-2 0,-6-151 0,-8 182-54,-4 0-1,-2 0 1,-4 1 0,-4 1 0,-2 1-1,-3 1 1,-4 1 0,-3 2 0,-3 1-1,-2 1 1,-52-68 0,70 111-17,-1 0-1,0 0 1,-2 2 0,-1 1-1,-1 1 1,0 0 0,-2 2-1,0 1 1,-1 1-1,0 2 1,-47-18 0,-69-18-122,-197-41 0,-46 31 104,278 46 57,16 2-3,-212-23-14,-73 17-7,258 18-17,-138 20 1,237-17 27,0 1 0,0 2 0,1 0 0,0 1 0,-20 10-1,35-16 24,-19 9-46,22-10 49,0 0-1,-1 1 1,1-1 0,0 0-1,-1 0 1,1 1 0,0-1-1,-1 0 1,1 0-1,-1-1 1,1 1 0,0 0-1,-1 0 1,-1-1 0,3 0-5,0 1 0,-1 0 0,1-1 0,0 1-1,0 0 1,0-1 0,-1 1 0,1 0 0,0-1 0,0 1 0,0 0 0,0-1 0,0 1 0,0-1 0,0 1 0,0 0 0,0-1 0,0 1 0,0-1-1,0 1 1,0 0 0,0-1 0,0 1 0,0 0 0,0-1 0,0 1 0,0-1 0,1 1 0,-1 0 0,0-1 0,1 1 0,7-16 57,-6 13-55,5-9-39,1 0-1,0 1 1,17-19 0,6-6-92,-19 21 30,17-17 1,-11 12 8,0-1 1,-2-1 0,0-1 0,-2 0 0,13-26 0,-8 13 42,20-38 23,34-55 54,-64 113-23,-1 4 0,0 0-1,13-16 1,-18 25-11,-1 1 0,1-1 0,-1 0 0,0 0 0,0 0 0,0 0 0,0 0 0,-1 0 0,1-1 0,-1 1 0,2-6 0,-3 9-3,0 0 1,0 0-1,0 0 1,0 0 0,0-1-1,0 1 1,0 0-1,0 0 1,0 0 0,0 0-1,0-1 1,0 1-1,0 0 1,0 0 0,0 0-1,0 0 1,0 0-1,0-1 1,-1 1 0,1 0-1,0 0 1,0 0-1,0 0 1,0 0-1,0 0 1,0-1 0,0 1-1,0 0 1,-1 0-1,1 0 1,0 0 0,0 0-1,0 0 1,0 0-1,0 0 1,-1 0 0,1 0-1,0-1 1,0 1-1,0 0 1,0 0-1,0 0 1,-1 0 0,1 0-7,-1 0 0,1 1 0,0-1 0,-1 0 0,1 0 0,-1 0 0,1 0 0,0 0 0,-1 1 0,1-1 0,0 0 0,-1 0 0,1 1 0,0-1 0,0 0 0,-1 1 0,1-1 0,0 0 0,-1 1 0,-4 8-28,0 0-1,0-1 1,-1 0-1,-1 0 1,1 0-1,-1-1 1,-1 0-1,1-1 1,-14 10-1,-64 33 39,-118 48 0,164-79 1,-243 114 2,32 10 12,234-132-14,4-3 0,0 0 0,1 1 0,0 0 0,0 0 0,-14 17 0,24-24 0,0 0 1,0 1 0,0-1-1,0 0 1,0 0 0,0 1 0,1-1-1,-1 0 1,1 1 0,-1-1-1,1 1 1,-1-1 0,1 1 0,0-1-1,0 1 1,0-1 0,0 1-1,0-1 1,0 1 0,0-1-1,0 1 1,0-1 0,1 1 0,-1-1-1,1 1 1,-1-1 0,1 0-1,-1 1 1,1-1 0,0 0-1,0 1 1,0-1 0,0 0 0,0 0-1,0 0 1,0 0 0,1 1-1,6 4 7,-1 0-1,1-1 1,-1 0-1,17 7 0,-14-8 0,86 41 33,1-5 1,1-4-1,2-4 1,134 24-1,-197-49 51,0-2 0,1-1 1,-1-2-1,65-4 0,-92 1-34,1 0 0,-1-2-1,1 1 1,-1-1 0,0-1 0,0 1 0,0-2-1,16-9 1,-20 10-21,0 0 1,0-1-1,0 0 1,-1 0-1,0-1 1,0 1-1,0-1 0,-1 0 1,1 0-1,-1-1 1,-1 1-1,0-1 0,3-7 1,-1 0 0,-1 0 0,-1-1 0,0 1 0,-1 0 0,-1-1 0,0 0 0,-1 1 1,-1-1-1,-4-26 0,1 19-22,-2 0 1,0 0-1,-2 0 1,0 0-1,-17-29 1,8 22-24,-2 0 0,0 2-1,-30-33 1,-76-67 123,99 103-271,-55-39 0,46 41-2458,-49-24 0,40 23-10852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0:57.5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147 30 4626,'-28'-29'6769,"31"42"-6428,0 1 1,0-1-1,1 19 1,-6 70-226,0-59-62,-5 45 84,-20 98 0,21-151-110,-11 61 34,-31 205 57,26 3-6,22-297-105,2 37 20,-2-42-24,0 0 0,1 0 1,-1 1-1,1-1 0,0 0 0,-1 0 1,1 0-1,0 0 0,0 0 0,0 0 1,1 0-1,-1 0 0,0 0 0,1 0 1,1 1-1,-2-2-17,-1-1-1,1 0 1,-1 1 0,1-1-1,-1 0 1,1 0 0,0 0-1,-1 1 1,1-1 0,0 0-1,-1 0 1,1 0-1,-1 0 1,1 0 0,0 0-1,-1 0 1,1 0 0,0 0-1,-1 0 1,1-1 0,-1 1-1,1 0 1,0 0 0,-1-1-1,1 1 1,-1 0 0,1 0-1,-1-1 1,1 1 0,-1-1-1,1 1 1,-1-1 0,1 1-1,-1-1 1,1 0 0,14-22-1573,-12 18 1059,-1 3 407,8-15-2139,12-29 1,-5 4-4145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8T10:12:11.5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6980 5229 723 0,'23'-49'306'0,"-3"-5"-170"16,0-1-42-16,-13-4-4 15,-7 1-7-15,-30-5-8 16,-10 4-4-16,-21 13-31 16,-16-1-14-16,-9 15-11 15,-4-4-5-15,-15 2-2 16,1 0 1-16,-18-4-5 15,-13 11-1-15,-17 6-3 32,-8-3 2-32,-9 19 3 0,-8 1 3 0,-11 13 8 0,-8 20-1 15,-16 19-4-15,-3 10 0 16,4 8-10-16,4-3-3 16,32-4-1-16,8 13-2 15,20 14-1-15,0 11 4 16,7 27 1-16,5 7-4 15,21 18 0-15,17 10 0 0,25 6-2 16,13 15 2-16,34 8 3 16,7 6-4-16,27 3 3 15,12 8-1 1,24-3 0-16,13 3 4 16,10-6-1-16,16 2 1 15,22-7 2-15,14-9 1 16,23-13 5-16,8-4 2 15,16-22 10-15,10-1 4 16,26-30 14-16,9-20 11 16,23-20 17-16,10-16 5 0,-6-17-8 15,1-10-11-15,-9-23-6 16,-10-18-5-16,-15-25 8 16,-10-7 3-16,-21-26-10 15,-8-17 1-15,-11-34 0 16,-7-22-3-16,-32-36-4 15,-17-5-6-15,-42-27-11 16,-21-11-2-16,-28-27-9 16,-16-4 0-16,-29-17-9 15,-12 2-7-15,-22-12-5 16,-6-8-21-16,-19 7-11 16,-9 0 3-16,-18 20 7 15,-12 30 18-15,-17 47 13 16,-14 19-2-16,-37 40-11 0,-28 16-2 15,-53 47-29-15,-22 29-32 16,-48 80-91-16,-31 38-74 16,-57 68 149-16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0:57.9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0 194 6115,'3'0'4290,"5"-4"-2353,3-6-977,5 2-656,4 2-288,6-2-32,1 1 16,1 0 16,-1-2 16,9 1-16,-3-7 80,-4-2-240,7 0-496,4 1-1313,-14-6 881,3 1-1634,-5 2-4545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0:58.3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1 9316,'-2'1'326,"0"1"0,0 0 0,0-1 0,0 1 0,0 0 0,1 0 0,-1 0 0,0 1 1,1-1-1,0 0 0,-1 1 0,1-1 0,0 1 0,0-1 0,0 1 0,1-1 0,-1 1 0,1-1 0,-1 6 0,0 4-198,1 0 1,1 0 0,2 14-1,-3-23-152,9 41-20,17 60 0,1-1 55,4 125 28,-19 2-3,1 15-15,-4-178-548,23 87 0,-18-91-2098,-6-21-2927,-7-34-1563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0:58.7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84 316 6643,'5'3'9989,"-3"-7"-10870,0 7 904,0 1-1,-1-1 1,1 1-1,-1 0 1,1-1-1,0 6 1,-1 2-21,0 0 0,0 0 0,-1 1 1,-1-1-1,0 0 0,-1 0 1,0 0-1,-4 14 0,-5 7 14,-19 42 1,2-8 2,24-51 7,4-12 28,-1-1-1,1 0 1,-1 1 0,0-1 0,1 0-1,-1 0 1,-2 3 0,3-5-35,0 0 1,0 0-1,-1 0 1,1 0-1,0 0 1,0 0-1,0 1 1,0-1-1,0 0 1,0 0-1,-1 0 1,1 0-1,0 0 1,0 0-1,0 0 1,0-1-1,0 1 1,0 0-1,0 0 1,-1 0 0,1 0-1,0 0 1,0 0-1,0 0 1,0 0-1,0 0 1,0 0-1,0 0 1,-1 0-1,1 0 1,0 0-1,0-1 1,0 1-1,0 0 1,0 0-1,0 0 1,0 0-1,0 0 1,0 0-1,0 0 1,0-1-1,0 1 1,0 0-1,0 0 1,0 0-1,0 0 1,0 0-1,0-1 1,-3-5 200,0-10 150,1 1-1,1-1 0,0 0 0,3-28 0,-2 36-304,1-13 84,1-1 0,1 0 0,8-28 0,-8 40-150,0 0 1,1-1 0,0 2-1,1-1 1,0 0-1,1 1 1,0 0-1,12-14 1,-16 21-11,-1 1 1,1 0-1,-1-1 0,1 1 0,0 0 1,0 0-1,-1 0 0,1 0 1,0 0-1,0 1 0,0-1 1,0 1-1,0-1 0,0 1 1,0-1-1,0 1 0,0 0 1,0 0-1,0 0 0,0 0 1,0 1-1,0-1 0,0 0 0,0 1 1,0 0-1,0-1 0,0 1 1,0 0-1,0 0 0,2 1 1,4 3-17,-1 0 0,0 0 0,0 0 0,0 1 0,-1 0 0,7 8 0,90 116-41,-59-71 82,-40-55-7,-1 1-1,1-1 1,-1 0-1,1-1 0,1 1 1,-1-1-1,9 6 1,-11-8 0,-1 0 1,0-1-1,1 1 1,-1-1 0,0 0-1,1 1 1,-1-1-1,1 0 1,-1 0 0,1 0-1,-1 0 1,1 0 0,-1 0-1,0 0 1,1 0-1,-1-1 1,1 1 0,-1 0-1,0-1 1,1 0-1,-1 1 1,0-1 0,1 0-1,-1 1 1,0-1 0,0 0-1,0 0 1,0 0-1,0 0 1,0 0 0,0 0-1,0 0 1,0-1 0,0 1-1,0-2 1,7-9 53,-1-1-1,0-1 1,-1 1 0,-1-1 0,0 0 0,5-29 0,6-90 110,-13 94-133,5-40-47,5-85-2343,-13 157 1730,-1-14-559,-4 11-2891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1:21.9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9412 563 4722,'72'3'3618,"-54"-4"-3291,-7 1 968,-24 5-439,5-4-766,0-1 1,0 1-1,0-1 0,-15-3 0,13 2-58,-139-3 351,95 5 69,1-3 0,-67-11 1,-206-33 1374,159 26-1006,-111-9-105,165 23-556,-318-15 419,-147-9-158,61 10 550,97 22-256,236-3-537,-57 0-14,179 3-124,-640 26 96,23 9 212,624-35-264,-518 6 408,495-8-485,-554 3 353,-197 35-114,261 44-185,355-38-44,-48 9 1,40-5 42,158-34-11,-85 27 73,-35 7 79,4-6-56,150-33-148,0 1-1,1 2 1,0 1-1,-25 16 1,-21 21-43,64-43 35,0 2 0,1 0 0,0 0 0,-14 19 0,16-18-2,0 0 0,1 0 1,1 0-1,-1 1 0,2 0 1,-1 0-1,2 0 0,-1 0 1,2 1-1,-1 0 0,0 20 1,2-11-16,2-1 1,0 1-1,6 31 1,-4-39 13,0-1 0,1 0 0,1 1 0,0-1 0,0-1 0,14 21 0,-3-10-8,0 0 0,2-1 0,28 25 1,70 48-23,33-1 12,-99-65 29,72 42-2,3-5-1,261 94 1,58-28 24,274 29 42,-362-83-57,66 14 11,89-2-2,-83-25 13,-330-51-17,716 52 55,-349-45-23,90 3-5,-110-4-24,262 4 27,-104-44 21,-7-53 27,-177-13 6,-303 59-44,-2-6-1,-1-5 1,169-82 0,132-108 156,-343 180-71,123-109 1,-163 128-71,-1-2 1,-2 0 0,-1-2-1,-1-1 1,35-66 0,-44 65-9,-1 0 1,-2-1 0,-1-1-1,-2 0 1,-2 0 0,-1-1 0,3-60-1,-9 66-29,-2 0 0,-2 1-1,-1-1 1,-1 1 0,-2 0-1,-1 0 1,-1 0 0,-2 1-1,-21-45 1,6 28-8,-2 1 0,-56-74 1,-84-71-17,126 153-14,-2 1 0,-1 2 0,-1 2 1,-2 3-1,-2 1 0,-69-31 0,-12 6-38,-186-54 1,176 69-22,-1 7 1,-2 6 0,-286-17-1,-74 42-1154,0 34-3637,282-11 88,-3-2-7654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1:23.9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1800 3 3746,'-47'-2'5261,"47"4"-5221,0 1 1,1-1-1,0 1 0,-1-1 1,1 1-1,2 3 1,8 8 104,-1-1 0,2 0 0,0-1 0,0-1 0,25 18 0,24 23-4,32 51 436,-42-46-98,-36-41-296,-2-1 0,1 2-1,-2 0 1,-1 0 0,18 36 0,10 33 280,36 91 39,-59-134-425,-3 1 1,11 53 0,20 235 205,-39-246-100,-12 163-1,-32 37 391,32-243-442,-2-1 0,-1 1 0,-3-2-1,-1 0 1,-20 40 0,-149 251 760,-20-12-396,201-316-491,-266 440 535,112-113-418,99-199-96,-75 190 8,4-7 1,27-68-5,51-127-25,-51 110 25,-156 337 520,188-422-252,3-6-7,-139 339 205,118-273-331,80-190-151,-87 221 133,76-184-123,2 2-1,-13 84 1,26-119-12,1 0 0,1 0 1,1 1-1,1-1 0,1 0 1,0 0-1,7 27 0,-6-36 23,0-1 0,1 1 0,0-1 0,0 0 0,1 0 0,0 0 0,0 0 0,1-1 1,0 0-1,1 0 0,0-1 0,0 1 0,0-2 0,1 1 0,14 8 0,-17-12 1,1-1-1,-1 1 1,1-1 0,0-1 0,-1 1 0,1-1 0,0 0 0,0 0 0,0-1-1,0 0 1,10-1 0,8-1 201,36-10-1,-39 8-132,-1-1-14,-1-1 1,1 0-1,-1-1 0,0-1 0,-1-1 1,24-15-1,-18 7-13,0-1 0,-2 0 0,39-41 0,21-33 41,63-64 27,-75 86-51,158-167 308,-141 132-234,95-103 84,-85 114-160,91-97 40,-137 126-105,39-42 25,-2 9 0,-88 94-51,0 4 0,0 0 0,0 0 0,0 0 0,0 0 0,0 0 0,0 0 0,0 0 0,1 0 0,-1 1 0,0-1 0,0 0 0,0 0 0,0 0 0,0 0 0,0 0 0,0 0 0,0 0 0,0 0 0,0 0 0,0 0 0,0 0 0,0 0 0,0-1 0,0 1 0,0 0 0,0 0 0,0 0 0,0 0 0,1 0 0,-1 0 0,0 0 0,0 0 0,0 0 0,0 0 0,0 0 0,0 0 0,0 0 0,0 0 0,0 0 0,0 0 0,0 0 0,0 0 0,0 0 0,0 0 0,0 0 0,0 0 0,0 0 0,0 0 0,0 0 0,0-1 0,0 1 0,0 0 0,0 0 0,0 0 0,0 0 0,0 0 0,0 0 0,0 0 0,0 0 0,0 0 0,0 0 0,9 4 51,-12-3-87,1 0-13,-1-5 46,-7-7-69,1 0 0,-2 0 0,1 1-1,-1 0 1,-1 1 0,0 0 0,0 1 0,-26-13 0,26 16 66,0 1-1,0 0 0,-1 0 1,1 1-1,-1 1 0,0 1 1,-24-1-1,30 3 5,11 1-16,16 1-5,30-5 12,29-3 36,7-7-8,65-8 11,-95 15-16,0-3 0,-1-3 0,72-23 0,-112 28-13,1 1-1,0 1 1,1 1 0,-1 0-1,1 1 1,-1 1 0,1 0-1,0 1 1,23 3 0,-37-2-1,-1-1 0,0 1 0,0-1 0,1 1 0,-1 0 0,0 0-1,0 0 1,0 0 0,3 2 0,-4-2 0,0 0 0,-1-1 0,1 1 0,-1 0 0,1 0 0,-1 0 0,1 0-1,-1-1 1,1 1 0,-1 0 0,1 0 0,-1 0 0,0 0 0,0 0 0,0 0 0,1 0-1,-1 0 1,0 0 0,0 0 0,0 0 0,-1 0 0,1 0 0,0 0 0,0 0 0,0 0-1,-1 1 1,-2 4-1,1 0 0,-1 0 0,0 0-1,0-1 1,-1 1 0,0-1 0,-7 9-1,-39 34 6,39-38 1,-7 6-1,-47 44 15,-112 78-1,154-122-5,0-2 1,-1-1-1,-1-1 1,0-1-1,0-1 1,-1-1-1,0-1 0,-1-1 1,-39 4-1,45-9 25,0-1 1,1 0-1,-1-2 0,-23-3 0,39 3-18,-1 0 0,0 0 0,0-1-1,1 0 1,-1 0 0,1 0 0,0-1 0,0 1 0,0-1 0,0-1 0,0 1 0,0-1 0,1 0 0,0 0 0,0 0 0,0 0-1,0-1 1,1 0 0,-4-5 0,0-3 13,2-1 0,0 1-1,0-1 1,1 0 0,1 0 0,1 0-1,0-1 1,-1-25 0,4 14-17,0 0 0,1 0 0,12-50 1,-12 63-244,2 1 1,-1-1 0,2 1-1,0 0 1,0 0 0,1 1-1,0-1 1,1 1-1,14-17 1,-10 16-634,10-10-482,-12 6-2960,-7-3-11100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1:29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4:55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646 2070 6963,'-9'-1'624,"2"-1"91,0 1 0,0 1 1,0-1-1,-10 2 0,16-1-673,0 0 0,-1 0-1,1 0 1,0 1 0,0-1 0,-1 0-1,1 1 1,0-1 0,0 1 0,0-1-1,0 1 1,0-1 0,0 1 0,0 0-1,0 0 1,0 0 0,0-1 0,0 1-1,0 0 1,0 0 0,1 0 0,-1 0-1,0 0 1,1 0 0,-1 1 0,1-1-1,-1 0 1,1 0 0,0 0 0,-1 1-1,1 1 1,-1 54-277,1-56 238,0 1 0,0 0 0,0-1 0,0 1-1,0 0 1,0-1 0,1 1 0,-1 0 0,1-1-1,-1 1 1,1-1 0,0 1 0,0-1 0,-1 1 0,1-1-1,0 0 1,0 1 0,0-1 0,1 0 0,-1 0 0,0 0-1,0 0 1,1 0 0,-1 0 0,0 0 0,1 0-1,2 1 1,4 1 110,0-1-1,0 0 0,0 0 0,13 1 1,1 0 95,34 8 211,94 20 117,109 29-37,-179-46-202,105 6 1,233-26 823,-150-3-471,359 36 23,-273-6-586,0-17 36,108-22 3,-260 7-84,127-2 12,-233 13 12,179 22 1,-274-21-60,0-1 0,0 0 1,0 0-1,0 0 0,1 1 0,-1-1 0,0 1 1,-1-1-1,1 0 0,0 1 0,0 0 0,0-1 1,0 1-1,0 0 0,1 1 0,-3 3 144,-9-2-35,-14-1 15,-28 0 0,4-1-76,-171 3 19,-23 2-49,-317 21-64,278-14-16,-53-5 7,-149-25 48,178-31 44,129 16-26,164 30-22,4 0-14,-1 0 1,0 1-1,0 0 1,0 1-1,0 0 1,0 0-1,-10 3 1,18-3 11,1 0 0,-1 0 0,1 1 0,-1-1 0,1 0 0,-1 0 0,1 1 0,0-1 1,-1 0-1,1 1 0,-1-1 0,1 1 0,0-1 0,-1 1 0,1-1 0,0 0 0,0 1 0,-1-1 1,1 1-1,0-1 0,0 1 0,0-1 0,0 1 0,0-1 0,0 1 0,-1-1 0,1 1 1,0 0-1,1-1 0,-1 1 0,0-1 0,0 1 0,0-1 0,0 1 0,0-1 0,0 1 0,1 0 1,0 1-13,0 0 0,-1 1 1,2-1-1,-1 0 0,0 0 0,0 0 1,3 3-1,3 1 1,-1 0 0,2 0 0,-1-1 0,1 0-1,0 0 1,0-1 0,0 0 0,0-1 0,1 1 0,0-1 0,16 3 0,9-1-1,60 4 1,275-8 0,0-22 44,-296 16-21,474-41 362,-42 2 235,-488 43-584,874-79 720,-839 74-700,-13 2 47,45-10 0,-81 13-72,-1 1 1,0-1 0,0 0 0,0 1-1,0-1 1,0 0 0,0-1 0,0 1-1,-1 0 1,1 0 0,0-1 0,-1 1-1,3-3 1,-4 4-7,0-1-1,1 1 1,-1-1 0,0 1-1,0 0 1,0-1 0,1 1-1,-1-1 1,0 1 0,0-1-1,0 1 1,0-1-1,0 1 1,0-1 0,0 1-1,0-1 1,0 1 0,0 0-1,0-1 1,0 1 0,-1-1-1,1 1 1,0-1 0,0 0-1,-1 0 2,0 0 1,0 0-1,0 0 0,0 1 0,0-1 0,0 0 0,0 0 0,0 0 0,0 1 1,0-1-1,0 1 0,0-1 0,-2 0 0,-10-3 17,1 0 0,-1 1 0,0 1 0,-16-1 0,2-1-17,-46-2-15,-84 2 0,97 4 2,-307 16-54,-1 22 8,353-36 48,-500 77-60,4 24 26,148-16 22,162-38 14,-78 17 3,91-39 20,66-11-3,99-13-21,18-3-36,14-2-69,70-8-76,-28 6 129,380-20 3,-292 20 65,392-10 111,-41-23-30,-252 5-14,400-110 1,-466 96-46,85-25 17,181-52 44,-419 118-90,-3 0 17,0 0 0,20-8 0,-36 12-20,1 1 0,0 0-1,-1 0 1,1-1-1,-1 1 1,1 0 0,0-1-1,-1 1 1,1 0 0,-1-1-1,1 1 1,-1-1 0,1 1-1,-1-1 1,1 0 0,-1 1-1,0-1 1,1 1 0,-1-1-1,1-1 1,-1 2-3,-1-1 0,1 1 0,0-1 1,0 1-1,0 0 0,0-1 0,-1 1 0,1-1 0,0 1 1,0 0-1,-1-1 0,1 1 0,0 0 0,-1-1 0,1 1 1,0 0-1,-1-1 0,1 1 0,-1 0 0,1 0 0,0-1 0,-1 1 1,-28-8 33,-5 3-57,-1 2-1,-63 3 1,56 0-3,-489 25-132,0 24 85,240-20 39,164-17 24,-952 74 0,812-72 7,-565 23-30,211 3-65,-79 6 115,678-45-14,-45-1 20,60 0-21,0-1 0,0 0 0,0-1 0,0 0 0,0 0 0,0 0 0,-7-4-1,13 6-4,1 0-1,-1-1 1,1 1-1,-1 0 0,0 0 1,1-1-1,-1 1 0,1 0 1,-1-1-1,1 1 1,-1 0-1,1-1 0,0 1 1,-1-1-1,1 1 0,-1-1 1,1 1-1,0-1 1,0 1-1,-1-1 0,1 1 1,0-1-1,0 1 1,-1-1-1,1 0 0,0 0-5,1 0-1,-1 1 1,1-1 0,-1 1-1,0-1 1,1 1-1,-1-1 1,1 1-1,-1 0 1,1-1 0,0 1-1,-1 0 1,1-1-1,-1 1 1,1 0-1,0-1 1,-1 1 0,2 0-1,36-7-194,-38 7 203,45-3-33,-1 2-1,1 1 0,0 3 1,81 15-1,173 60-186,-95-21 153,80-1 103,-55-13-7,-221-41-24,21 5 7,-28-7-11,0 0 0,-1 0 0,1 0-1,0 1 1,0-1 0,0 0-1,-1 1 1,1-1 0,0 1-1,0-1 1,-1 1 0,1-1 0,0 1-1,-1 0 1,1-1 0,-1 1-1,1 0 1,-1-1 0,1 1 0,-1 0-1,1 0 1,-1-1 0,0 1-1,1 0 1,-1 1 0,0-1 2,0 0 0,-1 0 0,1 0 0,0 0 0,-1-1 1,1 1-1,-1 0 0,1 0 0,-1 0 0,1-1 0,-1 1 0,1 0 0,-1 0 0,0-1 1,0 1-1,1-1 0,-3 2 0,-15 9 39,15-10-35,-8 4 8,0 0 0,-1-1 1,1 0-1,-1-1 0,0 0 0,0-1 0,0 0 0,0-1 0,-16-1 0,-1-1 36,0-1 1,-49-11-1,48 6-6,0-2 1,0-1 0,-33-17 0,-80-49 134,118 60-144,0-1 1,1-1 0,2-1-1,-1-1 1,2-1-1,-22-28 1,13 9 34,2-1 1,-43-82-1,50 78-33,2 0 0,-14-51 0,-16-96 39,21 47-42,-12-160 1,12-150 100,24 362-56,0 6 24,-14-203 449,10 232-318,-1-1-1,-34-108 1,14 93-119,26 66-118,-1 1 1,0 0-1,-1-1 0,1 2 1,-1-1-1,-1 0 0,-8-8 1,13 14-10,1 1 0,-1-1 0,0 0 1,1 1-1,-1-1 0,1 1 1,-1-1-1,0 1 0,0-1 0,1 1 1,-1-1-1,0 1 0,0 0 0,1 0 1,-1-1-1,0 1 0,0 0 0,0 0 1,0 0-1,1 0 0,-1 0 1,0 0-1,0 0 0,0 0 0,0 0 1,1 0-1,-1 0 0,0 1 0,0-1 1,0 0-1,1 1 0,-1-1 1,0 0-1,0 1 0,1-1 0,-1 1 1,0-1-1,1 1 0,-1-1 0,1 1 1,-1 0-1,1-1 0,-1 1 1,0 0-1,-2 4-38,1 1 1,0-1-1,0 0 1,0 1-1,-1 7 1,0-3-4,-7 31-52,2 1 0,1 0 0,2 0 0,1 64-1,21 174-71,-14-246 146,18 246-93,40 325 35,8-249 121,2 9 26,52 202 164,-119-553-191,0-1 0,0 0 0,2 0 1,-1 0-1,2-1 0,10 18 0,-16-29-22,-1 0 0,1-1 1,-1 1-1,1 0 0,-1 0 0,1-1 0,0 1 0,-1-1 1,1 1-1,0 0 0,-1-1 0,1 1 0,0-1 0,0 0 1,-1 1-1,1-1 0,0 0 0,0 1 0,0-1 0,0 0 1,0 0-1,-1 0 0,1 0 0,0 1 0,1-2 0,-1 1 6,0 0 0,0-1 0,0 0 0,0 1 0,0-1 0,0 0 0,0 1 0,0-1 0,-1 0 0,1 0 0,0 0 0,-1 0 0,1 0-1,0 0 1,-1 0 0,1-1 0,3-6 44,-2 1 0,1-1 0,-1 0 0,1-8 0,0 2-31,0 1 0,0 0 0,2-1 1,-1 2-1,2-1 0,0 0 0,9-13 0,-5 11-23,1 0 0,1 0-1,1 1 1,24-21 0,-27 27-13,1 1 0,0 0-1,0 0 1,1 1 0,23-9 0,-10 5-8,6-3-2,1 3 1,0 0-1,0 2 0,36-4 0,137-7-99,-49 7 74,148-32 35,85-8-4,-199 37 10,308-28 0,39 3 77,-293 25-41,345 17 140,-441 5-126,161-15 0,-225 0-11,1-4 1,-2-3 0,111-36-1,-5-2 84,-187 52-126,1 1 0,-1-1-1,1 1 1,-1 0 0,1 0 0,-1 0-1,1 0 1,0 0 0,-1 0 0,1 1-1,-1-1 1,1 1 0,3 1 0,-6-1 0,0 0 0,0 0 0,0-1 0,0 1-1,0 0 1,0 0 0,0 0 0,0 0 0,0 0 0,-1 0 0,1-1 0,0 1 0,-1 0 0,1 0 0,-1 1 0,0 1 6,1 1 5,0-3-7,0-1-1,1 0 1,-1 1 0,0-1-1,0 1 1,0-1-1,0 0 1,0 1-1,0-1 1,0 1 0,0-1-1,0 0 1,0 1-1,0-1 1,0 1-1,0-1 1,0 0-1,0 1 1,-1-1 0,1 0-1,0 1 1,0-1-1,0 1 1,-1-1-1,1 0 1,0 0 0,0 1-1,-1-1 1,1 0-1,0 1 1,-1-1-1,1 0 1,0 0-1,-1 1 1,1-1 0,0 0-1,-1 0 1,-7 3-135,8-2 137,6 0 200,-44 3-7799,9-4-8331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5:02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328 158 5250,'8'-5'2470,"-8"5"-2335,1-1 0,0 1 0,-1-1 0,1 1 0,0 0 0,0-1 0,-1 1 0,1 0 1,0-1-1,0 1 0,0 0 0,-1 0 0,1 0 0,0 0 0,0 0 0,0 0 0,0 0 1,0 0-1,-1 0 0,3 0 0,13 4 114,0 1 0,21 7 0,-20-5-116,32 7 1,-27-11-86,0 0 1,0-2-1,0 0 1,1-2-1,-1 0 1,26-6-1,128-36 269,-80 16-154,175-35 563,-166 39 98,-100 22-740,20-5 250,-24 6-289,0 0-1,0 0 0,0-1 0,0 1 0,0-1 0,0 1 0,0 0 0,0-1 0,0 0 1,0 1-1,0-1 0,-1 0 0,1 1 0,0-1 0,0 0 0,0-1 0,-1 1-22,0 1 0,0-1 1,-1 0-1,1 1 0,0-1 0,-1 0 0,1 1 0,-1-1 0,1 1 0,-1-1 1,1 1-1,-1-1 0,1 1 0,-1-1 0,0 1 0,1-1 0,-1 1 0,1 0 0,-1-1 1,0 1-1,1 0 0,-1 0 0,0 0 0,0-1 0,1 1 0,-2 0 0,-23-5 158,-3 4-135,-1 2 0,-33 4 0,-59 14-47,98-15 5,-30 6-9,-432 95-34,459-97 40,-398 130-32,411-133 25,1 1 0,0 0-1,-18 12 1,30-17 8,-1-1 0,1 0 0,0 0-1,-1 0 1,1 0 0,0 1 0,-1-1 0,1 0 0,0 0-1,0 1 1,-1-1 0,1 0 0,0 0 0,0 1 0,-1-1 0,1 0-1,0 1 1,0-1 0,0 0 0,0 1 0,0-1 0,-1 0 0,1 1-1,0-1 1,0 0 0,0 1 0,0-1 0,0 1 0,0-1 0,0 0-1,0 1 1,0-1 0,0 0 0,0 1 0,1-1 0,-1 0 0,0 1-1,0-1 1,0 0 0,0 1 0,1-1 0,-1 0 0,0 1 0,0-1-1,0 0 1,1 1 0,0 0 7,0 0 0,0-1-1,0 1 1,1 0 0,-1-1 0,0 1 0,0-1-1,0 1 1,1-1 0,-1 0 0,0 0 0,2 1-1,31-4 115,-11 1-46,525-54 874,222-100 330,-536 81-858,-227 73-390,0-1 0,1 1 0,11-3 0,-14 4 89,-8 1-52,-9 0-17,-205 24 123,74-10-163,-642 72 23,751-83-38,1 1 1,1 2-1,-1 2 0,-45 16 1,76-23-1,-1 0 0,1 0 1,0 0-1,0 1 1,0-1-1,0 0 1,0 1-1,0 0 0,1-1 1,-1 1-1,0 0 1,1 0-1,-1 0 0,0 2 1,1-3 0,1-1 0,0 1 0,0-1-1,-1 1 1,1 0 0,0-1 0,0 1 0,0-1 0,0 1 0,0 0 0,0-1 0,0 1-1,0 0 1,0-1 0,0 1 0,0-1 0,1 1 0,-1-1 0,0 1 0,0 0 0,1-1-1,-1 2 1,1-1-1,0 0 1,0-1-1,0 1 0,1 0 0,-1 0 0,0 0 0,0-1 0,0 1 0,1 0 0,-1-1 0,0 1 1,1-1-1,-1 0 0,2 1 0,21 3-9,0 0 0,0-2 1,0-1-1,0 0 0,34-5 0,123-26 4,-71 9 7,311-57 33,203-21 506,-585 94-484,72-9 256,137 1-1,-217 14-226,58 9 0,-72-6-67,-1 0 0,1 0 0,-1 2 0,0 0 0,15 9 0,-22-10-9,0 1 0,-1 1 0,1 0 0,-1 0 0,-1 1 1,0 0-1,0 0 0,0 0 0,-1 1 0,0 0 0,-1 1 1,0-1-1,0 1 0,6 18 0,-3-2 38,-1 1 0,-2 0 1,0 0-1,1 46 0,-14 363 198,-44-3-147,25-283-57,-13 93 34,12 322 193,26-507-193,2-38-25,0-8 16,0 0 1,-1 0 0,-3 19 0,4-31-57,0 1 1,0-1 0,-1 1-1,1-1 1,0 1 0,0-1-1,0 1 1,0-1 0,0 0-1,-1 1 1,1-1 0,0 1 0,0-1-1,-1 0 1,1 1 0,0-1-1,-1 0 1,1 1 0,0-1-1,-1 0 1,0 1 0,-5-6 226,-2-16 54,2-5-160,2-1 0,-2-45 1,6-56-70,1 67-28,17-242 25,17 1-35,-22 202-19,11-336 20,-17 212-16,-3 130-15,10-123-46,-9 175 42,2 0 0,2 1 0,16-48 0,-3 22-108,-19 62-30,-1 11 25,-2 11-11,-14 106-223,-6 88 206,14-87 122,-20 358-15,-22-115 75,4-38 6,36-250-24,-7 87 16,13-119 9,5 70-1,-2-103-14,1 0-1,1 0 0,5 18 1,-6-25-8,1-1 1,0 1 0,0 0 0,1-1 0,0 1 0,0-1 0,10 11-1,-12-14-10,1 1-1,-1 0 1,0-1-1,0 1 0,0 0 1,-1 0-1,0 1 1,1-1-1,-2 0 0,1 0 1,0 1-1,0 3 1,3 19 5,2-4 299,10 44-631,-15-60-3,0-1 1,0 1 0,-1-1 0,0 1-1,-1 0 1,1-1 0,-3 12 0,2-17 119,1-1 0,0 1 0,0 0 0,-1 0 0,1 0 1,-1 0-1,1 0 0,-1-1 0,1 1 0,-1 0 0,1 0 1,-1-1-1,0 1 0,1 0 0,-1-1 0,0 1 1,0-1-1,1 1 0,-1-1 0,-2 2 0,-12 0-12882,7-2 10471,8 0 2606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2:15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204 100 4194,'-23'-3'1853,"0"0"-1005,-38-1-1,28 3-485,-10 0 1018,26-2 821,14 2-761,10 6-1159,5 0-231,-1 0-1,1 0 0,0-1 1,24 5-1,9 2 32,7 8-45,-1 1-1,0 3 0,52 33 1,-76-40-21,-1 2 1,-1 0 0,0 2-1,-2 1 1,0 1-1,37 47 1,-52-58-15,-1 1-1,0 0 1,0 0-1,-2 0 0,1 1 1,-2 0-1,0 0 1,0 0-1,-1 0 1,-1 1-1,0-1 1,-1 1-1,0-1 1,-1 1-1,-1 0 1,0-1-1,-1 1 1,0-1-1,-1 1 1,-1-1-1,-9 23 1,5-19 12,-2-1 1,0-1-1,0 0 0,-2 0 1,-22 22-1,20-22-3,-12 13 50,-2-1 1,0-2-1,-62 43 0,78-61 39,0-1 0,-14 7 0,20-11 14,1 0 0,0 0 1,-1-1-1,0 0 0,1 0 0,-1 0 1,-8 0-1,14-1-95,0 0 1,-1 0-1,1 0 1,0 0 0,-1 0-1,1 0 1,0 0-1,0 0 1,-1 0-1,1 0 1,0 0-1,-1 0 1,1 0-1,0-1 1,0 1-1,-1 0 1,1 0 0,0 0-1,0 0 1,-1-1-1,1 1 1,0 0-1,0 0 1,0-1-1,-1 1 1,1 0-1,0 0 1,0-1 0,0 1-1,0 0 1,0 0-1,-1-1 1,1 1-1,0 0 1,0-1-1,0 1 1,0 0-1,0-1 1,4-12 387,-2 8-319,52-128 636,-43 108-667,25-58 52,47-99-5,-69 155-92,21-43 14,85-128 0,42-3-353,-117 141-1251,-43 58 1247,10-17-1913,-12 18 2025,0 1 0,1-1-1,-1 0 1,0 0 0,0 0 0,0 1-1,1-1 1,-1 0 0,0 0-1,0 0 1,0 1 0,0-1 0,-1 0-1,1 0 1,0 0 0,0 1-1,0-1 1,-1 0 0,1 0 0,0 1-1,-1-1 1,1 0 0,0 1 0,-2-2-1,-12-7-7585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2:17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3804 858 6147,'21'-89'7529,"-20"79"-7501,0 0 0,0 0 0,-1 1 0,0-1 0,-1 0 0,0 0 1,-1 0-1,0 1 0,0-1 0,-5-13 0,1 8-8,-1 1 0,0-1 0,-1 1 0,0 1 0,-17-21 0,8 15 37,-1 2-1,0 0 1,-1 1-1,-38-25 1,30 25 13,-1 1 0,0 1 1,-1 1-1,-39-12 0,18 11 52,-97-15 0,48 21-1,-182 7 1,-54 29 134,158-2-40,0 7 0,-285 93 0,138-4-184,6 19-40,-18 33-6,255-123-11,-145 117 0,161-110 0,-63 71-1,98-95 7,2 1 0,2 1-1,-42 78 1,54-86 10,1 1 0,1 0 0,2 1-1,0 0 1,3 0 0,-8 61 0,12-54 10,2 0 1,2 1-1,1-1 0,10 49 0,-5-57 9,0 0-1,2 0 0,1-1 0,2-1 0,27 50 0,-17-44 14,0-1 1,3-1-1,0-1 0,2-2 0,1 0 0,1-2 0,1-1 0,2-2 0,47 28 0,-14-16 72,1-2 1,2-3-1,1-3 0,78 19 0,-41-20 98,2-5 0,209 14 0,224-29 484,-516-6-636,166-7 385,1-8 0,-2-8 0,275-70 1,73-67 130,1-56-277,-200 37-153,-233 114-63,109-86 1,-152 101-12,-3-3 1,94-107-1,-116 113-8,-3 0-1,-2-3 0,-1 0 1,35-81-1,-51 91-10,-1-1 0,-2-1 0,10-57 0,-13 37 19,3-107 1,-13 129-39,-1 0 0,-2 1 0,-2-1 0,-2 1 1,-1 0-1,-2 1 0,-23-56 0,20 63-4,-2 0 0,-2 1 0,0 0-1,-2 1 1,-1 1 0,-2 1 0,0 1 0,-51-45 0,43 47-23,-1 2 1,-1 1-1,0 1 1,-2 1-1,-45-17 1,30 17-30,0 3 0,-2 2 1,-65-9-1,30 11-55,-106 1 0,-83 16-59,145 6-787,0 5 0,-221 57 0,-81 73-8377,299-91 438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18T10:13:41.6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10646 17071 793 0,'11'0'294'16,"8"2"-218"-16,12 3-49 0,5 1 4 31,3 1 1-31,1 2-2 0,4 0-14 0,3-4-4 0,0 1-4 16,8-5-2-16,6-1-1 15,6-1 0-15,15-12 1 16,11 2 1-16,19-3 1 31,6 0-4-31,9-2 0 16,2 5 2-16,11-2 5 16,9-1 0-16,20-2 0 0,5 3 1 15,10-5-7-15,6 0 4 16,8 6-7-1,1-3-2-15,20 1 0 16,12-2-1-16,11-11 6 16,14 0-1-16,13-3 3 15,-10 1 3-15,8 7 3 16,4 1 9-16,-15 1 6 16,10 4 4-16,-12 2 3 0,-3 1-1 15,-1 13-7-15,1 0-5 16,-9 5 2-16,-7-3-5 15,5-7 0-15,-12-1 3 16,-2-6 1-16,-8 1 4 16,-8-3 14-16,-9-4 4 15,-20 0 1-15,-18-2-5 16,-24 6-9-16,-19 3-8 16,-32 0-12-16,-11 8-4 0,-20-3-6 15,-14 8-5-15,-20 2-52 16,-6-4-35-16,-19 0-116 15,-4 1-33-15,-47-2 145 16</inkml:trace>
  <inkml:trace contextRef="#ctx0" brushRef="#br0" timeOffset="1160.8">2070 16510 566 0,'-57'-2'230'0,"12"-5"-149"15,9 1 0-15,9 1-36 16,5-4-11-16,5-5-22 16,0 3-6-16,8-3 0 15,0-3 4-15,6 10 12 16,1-5 12-16,2 8 9 15,5 2-2-15,12-3-5 0,8-2-5 0,20 5-3 16,7 0-2-16,21 4 5 16,10 0 0-16,15-2 5 15,8-7 1-15,20-11-4 16,15 0-5-16,21-2-10 16,13 2-3-16,6 5-10 15,8 6 1 1,4 5-6-16,3 4 2 15,5 13 0-15,1-1-1 16,8 0 3-16,2-5 1 16,14-14 6-16,7-2 2 15,-5-11 7-15,1-4 3 16,8-3 9-16,-11-2 5 0,-18 0 1 16,-2 6 1-16,-23 1-10 15,-12 8-3-15,-10 1-10 16,-19 5-2-16,-22 5-2 15,-13-3-4-15,-15 2 0 16,1 2-4-16,-7-2-11 16,-3-3-20-16,-8 3-64 0,-10 0-56 15,-12 2 87 1</inkml:trace>
  <inkml:trace contextRef="#ctx0" brushRef="#br0" timeOffset="5114.66">18045 7181 766 0,'-2'-16'298'16,"2"3"-215"-16,2-1-3 16,4-1-7-16,-5 8-9 15,3 3-8-15,-2 1-24 16,-2 3-5-16,0 0-15 16,-2 0-5-16,0 0-12 15,-10 18-5-15,-80 95-1 16,38-38 2-16,-16 19 4 15,-5 4 3-15,-2 3 5 16,5-1 1-16,18-23 5 16,8-5 3-16,15-22 7 15,10-16-1-15,15-5-3 16,8-11-5-16,16-9-9 0,7 4-1 16,27-15 0-16,16-7 0 15,29-6 3-15,9-8-9 16,3 0-50-16,-5-1-29 15,-14 3-78-15,-6 5 19 0,-15 12 87 16</inkml:trace>
  <inkml:trace contextRef="#ctx0" brushRef="#br0" timeOffset="5505.91">18583 7631 703 0,'2'-20'253'0,"2"6"-211"15,3-4-16-15,-7 7-5 16,-6-3-4-16,3 1 2 16,-8 3 3-16,-2-3 8 15,-1 2 6-15,-7 4 10 16,1 0 6 0,0 1 18-16,2 3 5 15,-7 1 5-15,5 4-3 16,8-2-14-16,-8 3-12 15,11 3-17-15,4-3-8 16,1 3-15-16,4 10-3 16,7 9 2-16,6 11 3 15,7 16 7-15,3 7 3 0,-2 15-8 16,6 5-6-16,-5 16-4 16,-4 12-3-16,-11 12-6 15,-7-1-8-15,-9-5-32 16,4-5-19-16,5-26-51 15,0-13-28-15,16-37 315 16,11-23-162-16</inkml:trace>
  <inkml:trace contextRef="#ctx0" brushRef="#br0" timeOffset="6389.27">19211 7240 873 0,'41'18'309'0,"-43"-20"-253"16,-7-2-12-16,15 8-8 16,3 3-7-16,3 8-23 15,10 11-6-15,-1 12 0 0,1 11 0 16,-1 17 2-16,-1 9-1 16,-9 10 2-16,-4 6 1 0,-2 1-5 15,-14-12 1-15,11-19 0 16,-9-10 2-16,-5-33 16 15,12-6 21-15,-8-19 29 32,7-6 1-32,1-24-9 15,3-15-20-15,-3-25-20 0,14-15 1 16,3-14 4 0,-7 6-2-16,12 5 6 0,-8 19 5 15,2 31-2-15,-1 17 0 16,-10 17-16-16,2 7-11 15,0 12-12-15,-1 8-5 0,6 29 2 16,-1 10 4-16,-2 28 6 16,0 8 2-16,0 4-1 15,2 2 0-15,9-14-13 16,5-13-8-16,-2-27-13 16,2-13 0-16,0-30 14 15,4-9 13-15,1-28 32 16,3-17 11-16,-5-34 22 15,-1-9 5-15,-5-25-5 16,-8-9-9-16,6 9-21 16,-4 9-13-16,2 34-13 15,-2 22-4-15,-2 35-9 16,-6 8-2-16,6 28-11 16,4 20 2-16,3 29 3 0,3 28 7 15,-6 26 11-15,-2 1 4 0,3 15-16 16,5-5-18-16,4-15-54 15,3-9-29-15,3-24-64 16,0 1-36-16,6-23 139 16</inkml:trace>
  <inkml:trace contextRef="#ctx0" brushRef="#br0" timeOffset="6928.78">20821 6477 1191 0,'8'-7'397'15,"2"5"-389"-15,14 20-24 16,1 15 0-16,0 37 4 15,0 14 6-15,-11 40 5 0,-12 7-1 0,-13 9-15 16,-8 1-9-16,-5 1-19 16,5-9-5-16,-5-24 17 15,8-24 6-15,2-42 39 16,7-20 30-16,-1-27 34 16,1-10 10-16,-9-43 0 31,2-15-19-31,7-29-34 0,7-12-9 15,34 9-19-15,14 9-8 16,15 34-5-16,-2 22-1 16,0 32-3-16,-4 14 2 0,-3 30 2 15,0 12-1-15,-9 19 2 16,-8 9 1-16,-13 15-4 16,-8 1 2-16,-22 2-6 15,-4-2-4-15,-19-23 1 16,-5-3 2-16,-7-28 10 0,-3-10 6 15,-4-15 5-15,-4-17-7 16,2-15-32-16,-8-9-21 16,5-13-52-16,10 1-22 15,7 1-70 1,16 6 121-16</inkml:trace>
  <inkml:trace contextRef="#ctx0" brushRef="#br0" timeOffset="7680.54">22165 7069 970 0,'5'29'316'0,"-1"32"-323"15,3 22-1-15,-7 30 12 16,-7 10 6-16,1 14-1 16,-1 6-2-16,-2-8-16 15,2-13-16-15,-4-20-26 0,2-19 1 16,2-40 15-16,0-11 15 0,3-37 52 16,2-17 11-16,-7-42 17 15,4-21 7-15,1-37-4 16,-5-16-3-16,8-25-12 15,4-11-9-15,15 3-22 16,9 8-10-16,18 39-7 16,-2 24-1-16,7 42-4 0,0 21 2 15,8 30 3-15,6 16 4 16,-1 16 3-16,0 14 1 0,-15 10-2 16,-5 1-3-16,-12 16-12 15,-8-7-9-15,-23 6-10 16,-7 3-2-16,-24-7 15 31,-3 2 10-31,-18-15 11 16,-3-1 4-16,-6-16-22 0,2-8-27 15,7-2-74-15,5-10-51 16,17-7 99-16</inkml:trace>
  <inkml:trace contextRef="#ctx0" brushRef="#br0" timeOffset="7950.82">23303 6612 1320 0,'2'14'435'0,"4"38"-435"16,2 17-14-16,-16 35 10 16,-12 16-1-16,-11 11-5 15,-17 7-2-15,-8 7-13 16,2-8-15-16,4-8-39 0,13-18-35 16,22-34-89-16,6-16 125 15</inkml:trace>
  <inkml:trace contextRef="#ctx0" brushRef="#br0" timeOffset="8320.73">23701 6811 1351 0,'-37'2'451'16,"12"14"-440"-16,9 4-23 0,3 8-15 16,8 10-13-16,8 7-17 15,3-2-5-15,12-2 14 16,1-3 17-16,8-2 18 16,4 2 11-16,-1 5 20 15,2-4 8-15,-1 8 20 16,-4-1 7-16,3 5-4 0,3 1-4 15,-12-2-16 1,-5 5-10-16,-27 6-7 0,-21 9-1 16,-43 17-7-16,-22-3-4 0,-43 2-13 15,-19-5-16-15,-35-26-51 16,-18-3-52-16,-33-32 81 31</inkml:trace>
  <inkml:trace contextRef="#ctx0" brushRef="#br0" timeOffset="9132.5">18517 7941 334 0,'-9'6'138'16,"9"-1"-74"-16,-7-5-73 0,14-5-8 15,-7 3 2-15,0-2 14 16</inkml:trace>
  <inkml:trace contextRef="#ctx0" brushRef="#br0" timeOffset="9397.21">17986 7920 629 0,'-36'14'219'16,"16"-8"-201"-16,10 3-8 15,4-8-25 1,15 1-13-16,9-2-1 15,16-5 0-15,31-2 22 16,7-6 13-16,39 4-43 16,9 2-138-16,25 9 119 15</inkml:trace>
  <inkml:trace contextRef="#ctx0" brushRef="#br0" timeOffset="10220.84">18685 6291 673 0,'-7'-93'236'16,"-9"93"-206"-16,2 12-18 16,-13 13-14-16,-20 18-3 0,-19 24-8 15,-22 13 2-15,-20 39-8 0,-12 6-7 16,-12 39-8-16,-17 1-4 16,-18 10-7-16,-7 3-25 15,-2 9 50-15</inkml:trace>
  <inkml:trace contextRef="#ctx0" brushRef="#br0" timeOffset="71404.61">15102 16921 1133 0,'-1'-2'468'16,"-1"0"-265"-16,2 2-111 15,-2-2-19-15,-2 2-39 16,3 0-22-16,-3 6-16 16,-1 49-6-16,6 94-10 15,8-45-5-15,-3 18-14 0,3 2-1 16,-4 0-3-16,2 3-4 0,2-14-19 15,-2-11-5-15,6-23-13 16,-2-14-10-16,5-26-35 16,2-15-45-16,0-28 110 15</inkml:trace>
  <inkml:trace contextRef="#ctx0" brushRef="#br0" timeOffset="72091.78">15924 17093 1074 0,'39'-38'428'0,"-53"26"-284"16,-2 1-88-16,3 5-20 15,-5 1-49 1,-5 5-30-16,-11 7-54 16,-6 6-19-16,-10 15 4 15,0 10 21-15,3 21 63 16,6 13 29-16,11 5 43 16,4 8 12-16,17 4 3 15,9 3-6-15,15-3-18 16,12 1-12-16,14-14-13 0,4-10-6 0,16-18-1 15,-2-17 1-15,-2-20 1 16,2-11 3-16,-15-17-1 16,-10-2 2-16,-15-14 3 15,-8 1 1-15,-18-13 13 16,-4 0 7-16,-14-5 12 16,0 4 4-1,2 13-6-15,3 8-5 16,4 20-13-16,3 8-7 15,-1 21-11-15,3 10-7 16,6 21-4-16,1 10-2 16,10 14 4-16,4 2 0 0,8 8 2 15,6-4 0-15,2-10-3 16,8-7 0-16,1-14-3 16,0-4-15-16,0-10-70 15,-5-3-54-15,-3-10 85 16</inkml:trace>
  <inkml:trace contextRef="#ctx0" brushRef="#br0" timeOffset="72794.67">16424 17098 1095 0,'-27'-57'417'16,"25"51"-319"-16,2 3-33 0,4 1-55 31,-4 0 3-31,0 0-7 16,0 2-3-16,0 0-9 15,12 33-2-15,21 125-10 16,-33-31-9-16,-11 22-6 16,2 14-4-16,-5-14 15 0,1-13 10 15,6-26 11-15,-4-31 1 16,4-43 14-16,3-17 18 0,3-22 44 16,1-12 6-16,0-26 6 15,0-18-14-15,7-33-34 16,9-15-6-16,11 5-21 15,0 8-5-15,0 33-14 16,0 27-6-16,-8 31-4 16,1 8 0-1,3 25 6-15,-3 8 4 0,0 20 2 16,-4 12-6-16,-14 14-23 16,-1 7-9-16,-20 3-5 15,-10-12 6-15,-19-17 28 16,-13-13 10-16,-7-25 14 15,-2-6 3-15,0-19-4 16,1-9-7-16,9-9-22 0,2-11-26 16,17-9-72-16,7 5-43 15,28-8 97-15</inkml:trace>
  <inkml:trace contextRef="#ctx0" brushRef="#br0" timeOffset="73383.5">16949 17818 1138 0,'-19'-9'448'0,"8"7"-305"0,4-7-52 16,7 2-60-16,9 0-12 15,-2 7-26-15,13 3-3 16,-2 22-8-16,3 13-6 16,2 34-7-16,-14 16-4 15,-5 25-1-15,-4 9 5 0,-5 0 14 16,-8-4 5-16,8-27 12 15,1-22 4-15,4-33 24 16,2-19 17-16,0-20 26 31,-2-13 12-31,0-36 2 0,7-13-10 16,5-46-24-16,-3-22-13 16,6-27-26-16,4-10-6 15,14 21-6-15,4 20-3 16,-1 52 3-16,-5 23-4 0,-10 36-1 15,1 13 1-15,1 14-3 16,6 16 4-16,-13 11-7 16,0 8-3-16,-9 17-8 15,-7 6-3-15,-11 8-16 0,-8 6 0 16,-8-6 3-16,-11-3-2 16,-1-7 23-16,-4-17 6 15,10-10-3-15,-2-10-13 16,18-13-37-1,7-8-30-15,6-7-83 16,18-4-37-16,19-15 132 16</inkml:trace>
  <inkml:trace contextRef="#ctx0" brushRef="#br0" timeOffset="73716.33">18094 17647 1282 0,'1'-27'509'0,"-4"0"-345"16,-10 0-90-16,-19 13-105 16,-9 5-39-16,-22 22-56 15,-16 12-6-15,-16 14 45 32,0 4 27-32,11 0 54 0,17 2 10 15,30-7 1-15,10-4 2 16,25-9-4-16,11 0 4 15,20-3 25-15,17-3 12 16,22 3 19-16,6-2-1 16,3-1-23-16,2 3-15 15,-16 1-19-15,-8 6-13 0,-15 9-25 16,-17-2-11-16,-26 17-40 16,-15 10-15-16,-47 11-32 15,-30 8-29-15,-52 21 105 16</inkml:trace>
  <inkml:trace contextRef="#ctx0" brushRef="#br0" timeOffset="84208.18">14493 17857 841 0,'23'-13'303'0,"18"-1"-242"0,29-9-36 16,5-4-1-16,20-2 1 15,8-5-2-15,13 5-4 16,22 1 2-16,15 6 11 16,12 4 5-16,3 7 8 0,4-1 9 0,15 3 10 15,-2 2 4 1,7-4 7-16,-2 2 1 15,2-2-9-15,-1 1-8 16,-4-7-23-16,-6 1-12 0,-14 2-17 16,-13-4-6-16,-12 0-16 15,-18-2-21-15,-37-3-48 16,-13 5-39-16,-36 2-68 31,-10 5-27-31,-29-3 136 0</inkml:trace>
  <inkml:trace contextRef="#ctx0" brushRef="#br0" timeOffset="84555.58">15488 18284 978 0,'0'11'337'0,"12"-6"-285"16,31 8-58-16,9-4-1 0,22-4 11 15,19-1 1-15,38-15 9 16,20-5 7-16,30-11 16 16,11-11 10-16,25-3 7 15,2-9-3-15,5 3-3 16,2 4-3-16,-6 0-7 15,-3 7-6 1,-9 0-11-16,-5 7-6 16,-18 3-33-16,-13-1-29 15,-18-4-93-15,-19-7-73 16,-37 1 130-16</inkml:trace>
  <inkml:trace contextRef="#ctx0" brushRef="#br0" timeOffset="85660.55">19577 16886 803 0,'-45'-116'389'16,"43"116"-110"-16,0 7-214 15,4 0-31-15,-2-7-27 16,0 0-1-16,20 49-1 0,26 58-3 16,-24-28 0-16,-2 7 0 15,-2 20 2-15,-6 13 8 16,-5 12 7-16,-1 7 1 16,-12-6-2-16,1-2-8 0,1-21-8 15,1-12-2-15,3-22 2 31,0-15-2-31,0-25-9 16,0-8-16-16,0-16-58 16,0-4-41-16,0-18 263 15,2-15-139-15</inkml:trace>
  <inkml:trace contextRef="#ctx0" brushRef="#br0" timeOffset="86702.54">20769 16752 927 0,'13'-23'344'15,"14"1"-264"-15,-7-10-47 16,-3 3-15-16,5 6-5 0,-15-2-1 16,-1 5 0-16,-6-2 0 15,-15-1 2-15,-10 5-1 16,-5 4 0-16,-19 14-8 0,-10 14-1 16,-16 13-4-16,-8 20 0 15,6 15 5-15,4 8-2 16,13 15-1-1,12 10-2-15,14 29-3 16,11 10 0-16,14 17 3 16,12-6-3-16,15-28-4 15,9-17-5-15,9-37-12 16,-2-9 5-16,13-20 8 16,6-14 18-16,8-20 33 15,4-15 10-15,5-17 11 0,3-11-8 0,3-5-23 16,-10-8-14-16,-14-1-16 15,-9-6-13-15,-23 0-25 16,-9 6-14-16,-11 3-18 31,-18 12 2-31,-18 10 23 0,-7 9 17 0,-13 12 34 32,4 4 11-32,4 7 9 0,1 3-2 15,9 3-5-15,10-1 1 16,13-1 1-16,10-4 5 15,5 0 1-15,0 0 3 16,0 0 14-16,0 0 5 16,0 0 6-16,18-2-5 0,64-14-14 15,-40 12-10-15,6-3-11 16,1-2-4-16,10-7-4 16,2 2 5-16,-4-4 18 15,0-7 8-15,-5 7 4 16,-3 0-4-16,-11 5-15 15,-6 1-5-15,-3 3-5 0,-6 0-3 16,-7 5-2-16,-3 0-5 0,-6 6-4 16,-2 4-2-16,-9 10 0 15,-4 11 1-15,-14 16 1 16,0 7 4-16,-3 25 1 16,-2 6 0-16,6 16 5 15,1 3-3-15,-5 6 1 16,7 6-1-1,4 11-5-15,-2-1 1 16,7-10-2-16,2-8 1 16,3-33 0-16,2-17-1 15,2-25 1-15,0-15-8 0,0-14-22 16,0-2-21-16,0-10-81 16,-2-10-80-16,4-10 134 15</inkml:trace>
  <inkml:trace contextRef="#ctx0" brushRef="#br0" timeOffset="87621.7">21772 16409 1130 0,'-7'-25'428'0,"7"7"-327"16,1 6-49-16,5 12-50 15,6 9-14-15,-3 28-23 16,4 15-7 0,-2 36-21-16,-11 18-2 0,0 11 10 15,-4 19 8-15,-16 15 31 16,-1 1 7-16,-4-6 11 15,0-26 4-15,5-47 16 16,9-19 15-16,9-36 17 16,2-11 8-16,6-12 12 15,6-17-6-15,8-28-9 0,9-16-12 16,23-26-29-16,1-3-7 16,3 14-11-16,0 10-1 15,-10 37-5-15,3 16-2 16,-4 23 1-16,-2 15-1 15,-6 21 3-15,3 11 1 0,-13 14-15 32,-8 8-10-32,-17 7-19 15,-13-6-3-15,-21-10 12 16,-13-4 14-16,-18-22 19 16,-6-8 7-16,-1-13 7 15,-6-11-1-15,6-14-7 16,9-10-8-16,-1-6-45 0,11 0-27 15,23-1-52-15,1 1-36 0,43 11 109 16</inkml:trace>
  <inkml:trace contextRef="#ctx0" brushRef="#br0" timeOffset="88254.51">22435 17213 1378 0,'42'-56'523'0,"-50"51"-372"16,12 12-123-1,-2-3-22 1,1-2-37-16,-3-2-16 0,11 19-25 0,59 107-12 16,-50-44 3-16,-6 12 11 15,-1 1 19-15,-4 3 12 0,-4 8 18 16,-1-5 5-16,-4-10 9 16,3-15 3-16,-1-35 28 15,-2-14 6-15,0-22 5 16,0-7 3-16,5-30-19 15,-1-11-1-15,-4-32-4 16,-4-19-5-16,-8-17-15 16,-2-13-7-16,5-17-13 15,0-3 0-15,9 10 9 16,9 22 7-16,8 37 33 16,1 19 16-16,2 22 25 15,3 13 6-15,4 10-20 16,4 6-14-16,3 5-27 15,4 5-7-15,-6 9-23 0,-3 2-17 16,-6 10-34-16,-3 2-14 16,-11 12-9-16,-2-1 7 15,-7 8 28-15,-4 8 17 16,-8 3 29-16,-8 3 13 0,-9-2 17 16,-5-10 8-16,-2-12 2 31,2-13-5-31,7-8-25 15,8-4-25-15,4-8-68 16,6-2-49-16,15-20 90 16</inkml:trace>
  <inkml:trace contextRef="#ctx0" brushRef="#br0" timeOffset="88671.35">23691 16720 1170 0,'-18'0'434'0,"-13"5"-351"16,-5-1-52-16,-7 14-59 31,-7-2-22-31,0 5-49 0,-2 10-22 0,-4-3 1 16,-1 8 18-16,0-2 63 31,5 6 39-31,9-2 58 16,7 1 13-16,18 2 20 0,14-1-1 15,18-3-16-15,21-1-1 16,27-11-14-16,10-3-13 16,18-4-18-16,1-4-12 15,-8 2-15-15,-4 2-3 16,-15 2-7-16,-8 2-2 0,-20 4-10 15,-15 0 0-15,-21 8 5 16,-20 3 0-16,-35 10-4 16,-22 5-15-16,-54 5-83 15,-38-3 234-15,-44 5-112 16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2:19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86 4642,'-2'-6'717,"1"1"0,1-1 0,-1 0-1,1 0 1,0 1 0,0-1 0,1 0-1,0-6 1,0 10-666,0 1-1,-1-1 1,1 1 0,0-1-1,0 1 1,0-1-1,0 1 1,0 0 0,0-1-1,0 1 1,0 0-1,0 0 1,1 0 0,-1 0-1,0 0 1,1 0-1,-1 0 1,1 0 0,-1 0-1,1 1 1,-1-1-1,1 1 1,0-1 0,-1 1-1,1 0 1,0-1-1,-1 1 1,1 0 0,0 0-1,0 0 1,2 1-1,20 2-15,-1 0 0,0 2-1,0 1 1,29 11-1,-9-3 15,-19-7-26,250 67 1176,-247-69-999,50 17-1,-70-19-181,0 0-1,0 0 0,0 0 0,-1 1 0,1 0 0,-1 0 1,0 1-1,0-1 0,0 1 0,-1 1 0,9 10 0,-11-12-8,-1 1 0,0-1 0,0 1 0,-1-1 0,1 1 0,-1 0 0,0-1 0,0 1 0,-1 0 0,1 0 0,-1 7 0,-1-3 5,1-1-1,-2 0 1,1 0 0,-1 1-1,0-1 1,-3 8-1,-3 3 7,-2-1-1,0 0 1,0 0-1,-17 20 1,-59 61 45,-282 240 76,362-333-138,-11 8 2,-65 54 38,65-55-4,-1-1 0,-35 18 0,45-26-4,1-1-1,-1-1 0,0 1 0,1-1 0,-1-1 0,0 0 1,0 0-1,0 0 0,-13-1 0,16 0 14,1-1 0,-1 0 0,1 0 0,-1 0 0,1 0-1,0 0 1,-1-1 0,1 0 0,0 0 0,0 0 0,1 0 0,-1-1-1,0 0 1,1 1 0,-1-1 0,1-1 0,0 1 0,-3-4 0,0-3 101,0 0 0,1 0 0,0 0 1,0-1-1,1 0 0,1 0 1,0 0-1,0 0 0,1 0 0,1-1 1,-1-13-1,2-6 159,1 0 0,10-60 1,-3 43-245,3 1 0,2 0 0,35-84 1,-36 104-349,1 2 1,2-1-1,0 2 0,1 0 1,2 1-1,0 0 1,38-35-1,-40 46-1238,0 0-1,27-14 1,-15 9-2592,-12 5-4597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2:20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97 4978,'9'3'5321,"-7"-3"-5265,-1 0 0,0 0-1,0 0 1,0 1-1,1-1 1,-1 1 0,0-1-1,0 1 1,0-1-1,0 1 1,0 0 0,0-1-1,0 1 1,0 0-1,0 0 1,0 0 0,0 0-1,-1 0 1,1 0-1,0 0 1,-1 0 0,1 0-1,0 0 1,-1 0-1,1 0 1,-1 1-1,1 0 1,5 20-7,-1-1-1,-1 1 1,3 44 0,-6 70 1,-2-98-20,-2 34 6,1 39 34,2-91-30,2-1 1,0 0-1,8 30 0,-2-31 403,-4-15 293,-3-12-2,-6-25-272,-1 1 0,-18-56 0,2 10-437,20 72-37,1 0 1,-1 0-1,2-1 1,-1 1-1,1-12 0,0 19 8,0 0-1,0-1 0,0 1 0,1 0 0,-1 0 0,0-1 0,0 1 1,0 0-1,1 0 0,-1-1 0,0 1 0,0 0 0,0 0 0,1 0 0,-1 0 1,0-1-1,1 1 0,-1 0 0,0 0 0,0 0 0,1 0 0,-1 0 1,0 0-1,0 0 0,1 0 0,-1 0 0,0 0 0,1 0 0,-1 0 0,0 0 1,1 0-1,-1 0 0,0 0 0,0 0 0,1 0 0,-1 0 0,1 1 1,11 3-97,27 14-28,-20-8 112,28 9-1,-39-17 32,0 1-1,0-2 1,0 1-1,1-1 1,-1 0-1,0-1 1,10-1-1,-10 1 24,0-1 0,1 0-1,-1-1 1,0 0 0,0-1 0,0 1-1,11-6 1,-15 5-1,1 0 0,0 0 0,-1 0 0,0 0-1,0-1 1,0 0 0,0 0 0,-1 0 0,1 0 0,-1 0 0,0-1-1,4-7 1,0-4 155,0 1-1,-1-1 0,5-22 0,-9 30-63,0 0 0,-1 0 0,0-1 0,0 1-1,-1 0 1,0-1 0,-1 1 0,-2-13 0,-18-42 657,15 46-627,0 0 1,-3-21-1,3 10-72,3 13-67,0 1 0,-1-26 0,4 39-22,0 1 1,0-1-1,0 1 0,0-1 1,0 0-1,0 1 1,0-1-1,0 1 0,0-1 1,0 0-1,0 1 0,0-1 1,0 1-1,1-1 1,-1 1-1,0-1 0,0 1 1,1-1-1,-1 1 1,0-1-1,1 1 0,-1-1 1,1 1-1,-1-1 0,1 1 1,-1 0-1,0-1 1,1 1-1,-1 0 0,2-1 1,-2 1-3,1 1 0,0-1 0,-1 1 0,1-1 0,-1 1 0,1 0 1,-1-1-1,0 1 0,1-1 0,-1 1 0,1 0 0,-1-1 0,0 1 0,0 0 0,1-1 0,-1 1 1,0 0-1,0 1 0,3 13-22,-2 1 0,0-1 0,0 1 0,-3 17 0,1-6 13,1 11 16,-3 361 73,0-142-331,1-201-404,2-49-104,0 0 1,0 0-1,0 0 1,1 0-1,0 0 1,3 10-1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2:21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19 252 5058,'8'-50'7292,"-6"48"-6632,1 7-431,1 10-238,-6 10-81,0 0-1,-8 32 1,-2 23 100,9-55 38,-3 77 483,9-217 4276,8-71-4148,-11 180-666,1 0-1,0-1 0,0 1 1,0 0-1,1 0 1,-1 0-1,1 0 1,1 1-1,-1-1 1,7-9-1,-9 14-4,1 0-1,0 1 0,0-1 1,-1 0-1,1 1 0,0-1 1,0 1-1,0-1 0,0 1 1,0-1-1,0 1 0,0 0 1,0-1-1,0 1 0,0 0 0,0 0 1,0-1-1,0 1 0,0 0 1,0 0-1,1 1 0,1-1-5,-1 1-1,0-1 0,0 1 1,0 0-1,0 0 1,0 0-1,0 0 0,0 0 1,2 3-1,4 3-28,-1 0 0,0 0 0,9 13 0,-14-17 36,20 25-48,-1 1 37,2 0 0,1-2 0,29 25 0,-50-49 32,1 0-1,0-1 0,0 1 1,0-1-1,0 0 0,1 0 0,-1 0 1,0-1-1,1 1 0,-1-1 1,1 0-1,0 0 0,-1-1 1,6 1-1,-7-1 5,0 0 1,0-1 0,0 1-1,0-1 1,0 1 0,-1-1-1,1 0 1,0 0 0,0 0-1,-1-1 1,1 1 0,-1-1-1,1 1 1,-1-1-1,1 0 1,-1 0 0,0 0-1,0 0 1,0 0 0,0 0-1,0-1 1,-1 1 0,3-4-1,1-8 47,1 1 0,-2-1-1,0-1 1,-1 1 0,0-1 0,-1 1-1,0-17 1,7-35 13,-6 48-252,1 1 0,1-1 0,1 1 1,1 0-1,0 0 0,17-27 0,-23 43-16,0 0 1,0-1 0,0 1 0,0 0 0,1 0-1,-1 0 1,0 0 0,1 0 0,-1 0 0,3-1-1,-3 2 42,-1-1-1,0 1 1,0 0-1,1 0 1,-1 0-1,1 0 0,-1 0 1,0 0-1,1 0 1,-1 0-1,0 0 1,1 0-1,-1 0 0,0 0 1,1 0-1,-1 0 1,0 0-1,1 0 1,-1 0-1,0 0 1,1 0-1,-1 0 0,0 0 1,1 1-1,-1-1 1,0 0-1,1 0 1,-1 0-1,0 1 0,0-1 1,1 0-1,-1 0 1,0 1-1,0-1 1,1 0-1,-1 1 1,0-1-1,0 0 0,0 1 1,0-1-1,0 0 1,1 1-1,-1-1 1,0 0-1,0 1 0,0-1 1,0 0-1,0 1 1,0-1-1,0 1 1,0 10-7868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2:22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6307,'3'1'3182,"-2"0"-2546,0-1 1,-1 0-1,1 0 0,0 0 1,0 0-1,0 0 1,-1 0-1,1 0 0,1 0 1,13-2 3656,2-1-3312,80 3-1363,-83 1-4,0 1-1,-1 0 1,1 1 0,-1 0-1,15 6 1,-26-8 240,0 0-1,0 0 1,0 0 0,0 0 0,0 0-1,0 0 1,0 1 0,-1-1-1,1 1 1,-1-1 0,1 1-1,-1-1 1,1 1 0,-1 0-1,0 0 1,1 2 0,-1-1-65,1 0 0,-1 1 1,-1-1-1,1 1 0,0 0 1,-1-1-1,0 1 0,0 0 1,-1 4-1,0 3 309,-1 1 0,-1-1-1,0 0 1,-1 0 0,0 0 0,0-1 0,-1 0 0,-1 1-1,0-2 1,0 1 0,-1-1 0,0 0 0,-1 0 0,-12 12-1,19-21-5,1 0 0,-1 0-1,1 1 1,-1-1-1,1 0 1,0 1 0,-1-1-1,1 1 1,0-1-1,-1 1 1,1-1 0,0 1-1,-1-1 1,1 1-1,0-1 1,0 1 0,0-1-1,-1 1 1,1-1 0,0 1-1,0-1 1,0 1-1,0-1 1,0 2 0,0-2-35,1 1 0,-1-1 0,1 1 0,-1-1 0,0 1 0,1-1 0,-1 0 0,1 1 0,-1-1 0,1 0 0,-1 0 0,1 1 0,-1-1 0,1 0 0,0 0 0,-1 0 0,1 0 0,-1 0 0,1 1 0,31-1 539,-31 0-578,120-15 466,-20 2-768,19 0-3069,-41 2-2421,-34 3-4644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2:23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79 6595,'-1'-10'1131,"1"0"300,-2 0 0,1 0 0,-1 0 0,-7-18 0,15 48-1331,-1 0-1,-1 0 1,0 1-1,0 26 1,2 7-29,76 450 193,12 86 552,-48-111 1070,-44-441-1706,2 0 0,2 0 0,1 0 0,18 56 0,-19-68 43,-6-26-232,0-1-1,0 1 1,0 0 0,0 0-1,0 0 1,0 0 0,0 0-1,-1 0 1,1 0 0,0 0-1,0 0 1,0 0 0,0 0-1,0 0 1,0 0 0,0 0-1,0 0 1,0 0 0,0 0-1,0 0 1,0 0 0,0 0-1,0 0 1,-1 0 0,1 0-1,0 0 1,0 0 0,0 0-1,0 0 1,0 0 0,0 1-1,0-1 1,0 0 0,0 0-1,0 0 1,0 0 0,0 0-1,0 0 1,0 0 0,0 0-1,0 0 1,0 0 0,0 0 0,0 0-1,0 0 1,0 0 0,0 0-1,0 0 1,0 0 0,0 1-1,0-1 1,0 0 0,0 0-1,0 0 1,0 0 0,0 0-1,0 0 1,0 0 0,0 0-1,0 0 1,0 0 0,0 0-1,0 0 1,0 0 0,-8-12-2164,-12-28-3851,4 11-4712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2:24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0 134 5138,'3'67'3250,"12"70"-1,3 32 49,-17-58-3832,-24 200 1,22-307 505,1 0 1,-1 0-1,0 0 1,0 0-1,0 0 1,-3 5 0,4-9 35,0 0 0,0 0 1,1 0-1,-1 0 1,0 0-1,0 0 0,0 0 1,0 0-1,0 0 1,0 0-1,0 0 0,0 0 1,0 0-1,0 0 1,0 0-1,0 0 0,0 0 1,0 0-1,1 0 1,-1 0-1,0 0 0,0 0 1,0 0-1,0 0 1,0 0-1,0 0 0,0 0 1,0 0-1,5-11 127,2-41 270,-2-102 0,-3 54-129,-2 96-266,17-258 335,-15 250-362,-2 12 15,0 0 0,0 0 0,0 0 0,0 0 0,0 0 1,0 0-1,0 0 0,0 0 0,0 0 0,0 0 0,0 0 0,0 0 0,0 0 1,0 0-1,0 0 0,0 0 0,0 0 0,0 0 0,0 0 0,0 0 0,0 1 1,0-1-1,1 0 0,-1 0 0,0 0 0,0 0 0,0 0 0,0 0 0,0 0 1,0 0-1,0 0 0,0 0 0,0 0 0,0 0 0,0 0 0,0 0 0,0 0 1,0 0-1,0 0 0,0 0 0,0 0 0,0 0 0,1 0 0,-1 0 0,0 0 1,0-1-1,0 1 0,0 0 0,0 0 0,0 0 0,0 0 0,0 0 0,0 0 0,0 0 1,0 0-1,0 0 0,0 0 0,0 0 0,0 0 0,0 0 0,0 0 0,0 0 1,0 0-1,4 20-283,-2-10 259,0-3-11,-1 1 28,1-1 0,-1 1 0,2-1 0,-1 0 0,1 1 0,0-1 0,1 0 0,8 12 1,-11-18 38,0 0 1,0 0-1,0 0 1,0-1-1,1 1 1,-1 0-1,0-1 1,1 1 0,-1 0-1,0-1 1,1 0-1,-1 1 1,1-1-1,-1 0 1,1 0-1,-1 0 1,0 0 0,1 0-1,-1 0 1,1 0-1,-1 0 1,1 0-1,-1-1 1,1 1-1,-1-1 1,0 1 0,1-1-1,-1 0 1,2-1-1,2 0 87,-1-1-1,0 1 0,0-1 1,-1 0-1,1-1 0,-1 1 0,1-1 1,2-3-1,0-2 76,-1 0-1,0 0 1,-1 0-1,1-1 1,-2 0 0,4-10-1,10-64 692,-10 40-532,-4 29-265,5-25 60,14-44 0,-12 50-129,-7 21-16,1 0-1,11-25 1,-14 37-2,-1 0 0,1 0-1,-1 0 1,1 0 0,-1 1 0,1-1-1,0 0 1,0 0 0,-1 1-1,1-1 1,0 0 0,1-1 0,-1 2-2,-1 0 1,0 0 0,0 0 0,1 0 0,-1 0-1,0 0 1,1 0 0,-1 0 0,0 0 0,1 0 0,-1 0-1,0 0 1,0 0 0,1 0 0,-1 0 0,0 0-1,1 1 1,-1-1 0,0 0 0,0 0 0,1 0-1,-1 0 1,0 0 0,0 1 0,1-1 0,-1 0-1,0 0 1,0 1 0,2 1-7,-1-1 1,0 1-1,0 0 0,-1 0 0,1 0 1,0 0-1,-1 0 0,1 0 0,-1 0 1,1 5-1,3 192-206,-15 2 178,10-195 36,-9 112 6,-4 81-64,12-144-44,-1 46-254,3-83 140,2 0 1,0 0 0,6 24-1,-7-36 62,1 0-1,0 0 1,0 0 0,5 9-1,-5-14-1,-1 1-1,0 0 0,1 0 0,-1 0 0,1-1 0,-1 1 0,1-1 1,0 1-1,0-1 0,0 1 0,0-1 0,0 0 0,0 0 1,0 0-1,0 0 0,3 0 0,-1 0-310,0 0 0,0 0 0,0-1 0,0 0 0,0 1 1,0-1-1,0-1 0,0 1 0,0-1 0,0 1 0,0-1 0,0 0 0,0 0 0,-1-1 0,1 1 0,0-1 0,5-4 0,20-17-5705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2:24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6819,'12'2'2625,"8"0"-1504,6-1 784,3 0-1073,11-1-720,-1-1-96,1-2 16,2-1 80,1-1-176,-6-4-448,2 5-1425,-8 0 961,-3-2-1554,-10-2-5025</inkml:trace>
  <inkml:trace contextRef="#ctx0" brushRef="#br0" timeOffset="1">63 34 4626,'-9'31'9377,"8"-25"-8973,1 0-1,0 0 1,0 0-1,0 0 0,3 12 1,1 3-258,2 1 1,0-2 0,2 1-1,9 19 1,47 78 256,-40-77-360,22 29-280,-4-5-727,-28-39-240,-2-5 61,13 19 0,-20-34 71,0 1 1,1-1-1,9 9 0,10 2-7553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2:25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4386,'8'-10'3202,"4"-2"2523,-11 11-5608,-1 1 0,1 0 0,0 0-1,0 0 1,-1-1 0,1 1 0,0 0 0,-1 0 0,1 0 0,0 0 0,-1 0-1,1 0 1,0 1 0,-1-1 0,1 0 0,0 0 0,-1 0 0,1 1-1,0-1 1,-1 0 0,1 1 0,-1-1 0,1 0 0,0 1 0,0 0-1,4 3-40,0 0-1,0 1 1,-1 0-1,0-1 0,1 2 1,-2-1-1,1 0 1,-1 1-1,4 6 0,1 7 145,11 33-1,10 56-77,-4 2-1,20 218 1,-23 233-28,-18-345 3,-1-100-60,3 162 62,-6-236-676,-2 0-1,-8 48 1,8-75-296,-2 0 0,0 0 1,0 0-1,-2-1 0,0 1 1,0-1-1,-1-1 0,-1 1 1,-11 14-1,-15 8-7324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2:26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174 198 5090,'-2'-19'3414,"2"17"-2879,0-1 0,0 1 0,0 0 0,0 0 0,0-1 0,-1 1 0,1 0 0,-1 0 0,-1-4 0,6 14-360,-1 1 0,0-1-1,-1 1 1,0-1 0,0 1 0,1 14-1,3 72 950,-3-40-869,15 417-226,-22-405-12,-15 85 0,11-95 0,2 24 108,3-74 37,-1-8 68,-4-9 6,8 10-237,-27-47 113,2-1 0,2-1 0,2 0 0,-16-58 0,28 71-109,2-1 0,1 0-1,2 0 1,2-1 0,2-54-1,1 88-8,-1-3-14,0 0 1,1 0-1,-1 1 1,2-1-1,-1 0 1,1 0-1,4-11 0,-5 18 10,0-1-1,-1 0 0,1 1 1,-1-1-1,1 0 0,0 1 0,-1-1 1,1 1-1,0-1 0,0 1 1,0-1-1,-1 1 0,1 0 1,0-1-1,0 1 0,0 0 0,0 0 1,0 0-1,-1 0 0,1 0 1,0-1-1,0 1 0,0 1 0,0-1 1,0 0-1,0 0 0,0 0 1,-1 0-1,1 1 0,0-1 1,0 0-1,0 1 0,-1-1 0,1 1 1,1 0-1,5 3-51,0 0 1,13 10-1,-13-10 46,-1 1 9,0-1 0,0-1 0,1 1 1,-1-1-1,1 0 0,0-1 0,10 3 1,-13-4 22,-1-1 0,0 1 1,1-1-1,-1 0 0,0 0 1,1 0-1,-1-1 0,0 1 1,1-1-1,-1 0 0,0 0 0,0 0 1,0 0-1,0 0 0,0-1 1,0 1-1,0-1 0,5-3 1,-3 0 49,-1 1 1,1-1 0,-1 0 0,1 0-1,-1 0 1,-1-1 0,1 0 0,-1 1-1,0-1 1,0 0 0,2-10 0,1-3 150,-2-1 0,3-28 1,-3 16-44,5-51 210,-3-113 0,-6 181-369,4-30-1,-3 40-14,0 0 1,0 0-1,1 0 0,0 0 1,0 0-1,0 0 0,0 1 1,0-1-1,5-5 0,-7 9-2,0 1 0,0 0 0,0 0 0,0 0-1,0-1 1,0 1 0,0 0 0,1 0-1,-1 0 1,0 0 0,0-1 0,0 1 0,0 0-1,0 0 1,0 0 0,0 0 0,0 0-1,1-1 1,-1 1 0,0 0 0,0 0 0,0 0-1,0 0 1,1 0 0,-1 0 0,0 0-1,0 0 1,0 0 0,0 0 0,1-1 0,-1 1-1,0 0 1,0 0 0,0 0 0,1 0-1,-1 0 1,0 0 0,0 0 0,0 0 0,0 1-1,1-1 1,-1 0 0,0 0 0,0 0-1,0 0 1,1 0 0,-1 0 0,0 0 0,0 0-1,0 0 1,0 0 0,0 1 0,1-1-1,-1 0 1,0 0 0,0 0 0,0 0 0,0 0-1,0 1 1,0-1 0,0 0 0,0 0 0,1 0-1,-1 0 1,0 1 0,0-1 0,0 0-1,0 0 1,0 1 0,1 16-94,-1-10 75,16 192-229,4 50 247,-9-125 12,-7-57 9,3 0 1,24 98-1,-23-139-23,2-1-1,1-1 1,22 37 0,-31-58-14,0 0 1,0 0 0,0 0-1,0 0 1,0-1 0,1 1-1,-1-1 1,1 0 0,0 0-1,0 0 1,3 2 0,-3-2-410,0-1 0,0 0 1,0 0-1,0 0 0,1 0 1,-1-1-1,0 1 0,0-1 1,1 0-1,-1 0 0,6 0 1,15-5-13537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2:27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23 193 8532,'-9'1'6567,"9"-1"-6499,-1 0 0,1 0 0,0 0 0,-1 0 0,1 1 0,0-1 0,-1 0 0,1 0 0,0 0 0,-1 1 0,1-1 0,0 0 0,-1 1 0,1-1 0,0 0 0,0 0 0,-1 1 0,1-1-1,0 1 1,0-1 0,0 0 0,0 1 0,-1 0 0,0 10-76,-2 19 18,1 1 0,2-1 0,2 32 0,2-36-12,-1-2 2,0 1 0,-2 39 0,-2-37 11,1 0 1,7 49-1,-7-75 3,0-1-1,0 0 1,0 1-1,0-1 1,0 0 0,0 1-1,0-1 1,0 0-1,0 1 1,0-1-1,0 0 1,1 1-1,-1-1 1,0 0-1,0 1 1,0-1-1,0 0 1,1 1-1,-1-1 1,0 0 0,0 0-1,0 1 1,1-1-1,-1 0 1,0 0-1,1 1 1,-1-1-1,6-7 492,1-17 300,15-130 1455,-6 29-1881,-10 87-351,36-163-51,-39 192 8,-1 1 1,1-1-1,1 1 0,0 0 1,0 0-1,7-10 0,-10 16 5,1 0-1,-1 0 1,1 0-1,0 1 1,0-1 0,0 0-1,0 1 1,0-1-1,0 1 1,0 0 0,0 0-1,1 0 1,-1 0-1,0 0 1,1 0-1,-1 0 1,1 1 0,-1-1-1,1 1 1,-1 0-1,1 0 1,-1 0 0,1 0-1,-1 0 1,1 0-1,3 2 1,2 0-3,-1 1-1,0 0 1,0 0 0,-1 1-1,1 0 1,-1 0 0,0 0 0,0 1-1,0 0 1,0 0 0,-1 1-1,9 11 1,2 4-35,-2 1 0,16 32-1,3 7-256,-8-16-791,20 50-1,-39-80 778,-1 0-1,0 1 0,-1 0 1,-1 0-1,0 0 0,-1 1 0,-1 22 1,-1-36-217,-2 14-1398,1-17 1713,1 0 0,0 1 0,0-1 1,-1 1-1,1-1 0,0 1 0,-1-1 1,1 0-1,0 1 0,-1-1 0,1 0 1,-1 1-1,1-1 0,-1 0 0,1 1 1,-1-1-1,1 0 0,-1 0 0,-13 1-8484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21:37.1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75 2158 3121,'-2'-19'2455,"-2"-25"-1425,3 40-1022,1 1 0,1 0 0,-1-1 0,0 1 0,1 0 0,0 0 0,0-1 0,0 1 0,0 0 0,2-4 0,-2 6 20,-1 0 1,1 1-1,-1-1 0,1 0 1,-1 1-1,1-1 1,0 1-1,-1-1 1,1 0-1,0 1 1,0 0-1,-1-1 0,1 1 1,0-1-1,0 1 1,0 0-1,-1-1 1,1 1-1,0 0 0,0 0 1,0 0-1,0 0 1,0 0-1,-1 0 1,1 0-1,0 0 1,0 0-1,0 0 0,0 0 1,0 1-1,-1-1 1,3 1-1,-2-1 34,0 1-1,0 0 1,1-1 0,-1 1 0,0 0-1,0 0 1,0-1 0,0 1-1,0 0 1,0 0 0,0 0-1,0 1 1,0-1 0,0 0-1,-1 0 1,1 0 0,0 1-1,0 1 1,2 18 248,-1-1-1,-1 0 1,-2 34-1,0-25-202,-4 48-14,-3-1 0,-3 0 1,-31 106-1,40-174-26,0 0 1,0 0-1,-1-1 0,0 1 1,-1-1-1,0 0 0,0 0 1,0 0-1,-1-1 0,0 1 1,0-1-1,-8 6 0,13-12-57,0 0 0,0 1 0,0-1 0,0 0 0,0 0 0,0 0 0,0 0 0,0 0 0,0 0 0,0 0-1,-1 0 1,1 0 0,0 0 0,0 0 0,0 0 0,0 0 0,0 0 0,0 0 0,0 0 0,-1 0 0,1 1 0,0-1 0,0 0 0,0 0 0,0-1-1,0 1 1,0 0 0,0 0 0,-1 0 0,1 0 0,0 0 0,0 0 0,0 0 0,0 0 0,0 0 0,0 0 0,0 0 0,0 0 0,-1 0-1,1 0 1,0 0 0,0 0 0,0-1 0,0 1 0,0 0 0,0 0 0,0 0 0,0 0 0,0 0 0,0 0 0,0 0 0,0 0 0,0-1 0,0 1-1,0 0 1,0 0 0,0 0 0,0 0 0,0 0 0,0 0 0,0 0 0,0-1 0,0 1 0,0 0 0,0 0 0,0 0 0,0 0 0,1-17 100,7-22-194,17-68 57,-12 51 40,-11 42-6,1-1 0,1 1 0,0 0 0,1 0 0,1 0 0,10-18 0,-15 29-3,1 1 0,0 0 0,0 0 1,0 0-1,0 0 0,0 0 1,0 1-1,0-1 0,1 1 0,3-3 1,-6 4-1,1 0 0,0-1 0,0 1 0,0 0 0,0-1 1,0 1-1,-1 0 0,1 0 0,0 0 0,0 0 0,0 0 0,0 0 1,0 0-1,0 0 0,0 0 0,0 0 0,-1 0 0,1 1 0,0-1 1,0 0-1,0 1 0,0-1 0,-1 1 0,1-1 0,0 1 0,0-1 1,-1 1-1,1-1 0,0 1 0,-1 0 0,1-1 0,-1 1 0,1 0 0,0 1 1,33 68 177,-24-47-154,18 31-1,-20-43-30,-1 0 1,2 0-1,-1 0 0,1-1 0,1-1 0,17 14 1,-22-19-3,0 0 1,1-1-1,-1 0 1,1 0-1,0 0 1,0-1-1,0 0 1,0 0-1,0 0 1,1-1-1,-1 0 1,0 0-1,1-1 1,-1 0-1,1 0 1,7-1-1,-4-1 1,0 0 0,-1-1-1,1 0 1,-1-1 0,1 0 0,-1 0-1,0-1 1,0 0 0,-1-1 0,0 0-1,0 0 1,0-1 0,-1 0 0,11-12 0,4-9 13,-1-1 0,30-57 0,-42 70-2,1-4 120,-1 0 0,-1 0 0,-1-1 1,-1 0-1,-1-1 0,0 1 1,-2-1-1,-1 0 0,0 0 0,-2 0 1,0 0-1,-2 0 0,0 0 0,-1 0 1,-2 1-1,0-1 0,-1 1 0,-1 0 1,-14-28-1,20 46-108,-1 0 0,0 0 0,0 0 0,-1 0 0,1 0 1,0 0-1,-6-4 0,8 7-16,-1 0 0,0-1 0,1 1 0,-1-1 0,1 1 0,-1 0 0,0 0 0,0-1 0,1 1 0,-1 0 0,0 0 0,1 0 0,-1 0 0,0 0 0,0 0 0,1 0 0,-1 0 0,-1 0 0,1 0-3,0 1-1,0-1 1,1 1 0,-1-1-1,0 1 1,0 0-1,0-1 1,1 1-1,-1 0 1,0-1 0,1 1-1,-1 0 1,0 0-1,1 0 1,-1 0-1,1-1 1,-1 3 0,-2 6-20,0 0 1,0 1-1,1-1 0,1 1 1,0 0-1,0 0 1,1-1-1,1 13 1,-1-2-11,0 36-52,3 1-1,11 65 0,-8-88 50,2 0-1,1-1 0,2 0 1,27 56-1,-33-77 17,2-1-1,-1-1 1,1 1-1,1-1 1,0 0-1,0-1 1,1 0-1,13 11 1,-16-16 4,0-1 0,-1 1 1,1-1-1,0-1 0,1 1 1,-1-1-1,0 0 0,1 0 0,-1-1 1,9 1-1,-3-1-14,-1 0 0,1-1 0,0-1 0,19-3 0,-20 1 4,0 0 0,0 0 1,0-1-1,-1-1 0,0 1 0,1-2 1,11-8-1,3-4-37,32-30 0,-20 12 22,-2-2 1,-2-1-1,-1-1 0,49-85 0,-41 52 151,-3-2 1,-4-1-1,31-103 0,-45 111 188,-4-1 0,11-105 0,-6-142 422,-15 205-580,3-372 591,-9 465-669,-1-26 124,1 41-156,1-1-1,-1 1 0,0 0 0,1 0 0,-1 0 0,-1 0 1,1 0-1,0 0 0,-4-5 0,5 8-29,-1-1 0,1 1 0,0 0 0,0-1 0,-1 1 0,1 0 0,0-1 0,0 1 0,-1 0 0,1 0 0,0 0 0,-1-1 0,1 1 0,-1 0 0,1 0 0,0 0 0,-1 0 0,1 0 0,0-1 0,-1 1 0,1 0 0,-1 0 0,1 0 0,0 0 0,-1 0 0,1 0 0,-1 0 0,1 0 0,0 1 0,-1-1 0,1 0 0,0 0 0,-1 0 0,1 0 0,-1 0 0,1 1 0,0-1 0,-1 0 0,1 0 0,0 1 0,0-1 0,-1 0 0,1 0 0,0 1 0,-1 0 0,-9 16-31,3 8-31,1 0 1,1 1 0,-2 34 0,3-18-8,-38 565-831,46 5-802,-3-593 1676,-1 0 1,-1 1-1,-5 23 1,5-37 42,-1 0 1,1 0-1,-1 0 0,0 0 1,-1-1-1,1 1 0,-1-1 1,0 1-1,-1-1 0,1 0 1,-1 0-1,0 0 0,-9 7 1,11-10-7,0-1 0,0 0 1,0 1-1,0-1 1,0 0-1,0 0 1,-1-1-1,1 1 0,0 0 1,0-1-1,-1 1 1,1-1-1,-1 0 0,1 0 1,-4 0-1,1 0 7,1-1-1,-1 0 1,0 0-1,1-1 1,-1 1-1,1-1 1,-7-3-1,1-1 16,1 0-1,-1-1 0,1 0 0,0 0 0,-13-15 0,13 14 39,4 4-5,5 3-68,0 1 1,0 0-1,0 0 0,0 0 1,0 0-1,0-1 0,0 1 1,0 0-1,0 0 0,1 0 1,-1 0-1,0 0 0,0 0 1,0-1-1,0 1 0,0 0 1,0 0-1,0 0 0,1 0 1,-1 0-1,0 0 0,0 0 1,0 0-1,0 0 0,0-1 1,1 1-1,-1 0 0,0 0 1,0 0-1,0 0 0,0 0 1,1 0-1,-1 0 0,0 0 1,0 0-1,0 0 0,1 0-1,0 0 0,-1 0 0,1-1 0,0 1 0,-1 0 0,1-1 0,-1 1 0,1 0 0,-1-1 0,1 1 0,-1-1 0,1 1 0,-1-1 0,1 1 0,-1-1 0,10-8-32,6 0-8,0 2 0,23-9-1,-20 9 23,29-15 0,-29 10 14,0 0 1,-1-2-1,0 0 1,30-32-1,52-75 13,-40 46 13,-56 70-20,8-10 2,16-14 1,-25 26 0,0 0 0,1 0 1,-1 1-1,1-1 0,0 1 1,-1 0-1,1 0 1,0 0-1,0 0 0,8-1 1,-11 3-1,0 0 1,-1-1-1,1 1 1,0 0 0,0 0-1,0 0 1,0 0-1,0 1 1,0-1-1,0 0 1,-1 0 0,1 0-1,0 1 1,0-1-1,0 0 1,0 1 0,-1-1-1,1 1 1,0-1-1,0 1 1,-1 0-1,1-1 1,0 2 0,1 0 3,-1-1 1,0 1 0,0 0 0,0 0 0,0 0 0,0 0-1,-1 1 1,1-1 0,0 3 0,0 7 23,0-1 0,-1 0 0,0 12 1,-1-18-21,0 86 119,-4 39-55,3-109-83,1 0 0,1-1 0,1 1 0,6 33 0,-8-42-15,0-4-18,1-8 38,1 1 0,-1-1 0,0 0 0,0 0 0,0 0 1,0 0-1,0 0 0,0 0 0,0 1 0,0-1 0,0 0 0,0 0 1,1 0-1,-1 0 0,0 0 0,0 0 0,0 0 0,0 0 1,0 1-1,1-1 0,-1 0 0,0 0 0,0 0 0,0 0 1,0 0-1,0 0 0,1 0 0,-1 0 0,0 0 0,0 0 1,0 0-1,0 0 0,1 0 0,-1 0 0,0 0 0,0 0 1,0 0-1,1-1 0,0 0 1,-1 0 1,1 0-1,0 0 0,0 0 1,0 0-1,-1 0 0,1 0 1,0-1-1,-1 1 1,1 0-1,-1 0 0,0-1 1,1 1-1,-1 0 0,0-1 1,0-2-1,2-2 10,13-65 69,-12 50-70,1 0 0,2 0-1,0 1 1,13-30 0,9-7-71,-28 57 61,0 0-1,0-1 0,0 1 1,0 0-1,0-1 1,1 1-1,-1 0 0,0 0 1,0-1-1,0 1 1,1 0-1,-1 0 0,0 0 1,0-1-1,0 1 1,1 0-1,-1 0 0,0 0 1,1 0-1,-1-1 1,0 1-1,0 0 0,1 0 1,-1 0-1,0 0 1,1 0-1,-1 0 0,0 0 1,1 0-1,-1 0 1,0 0-1,1 0 0,-1 0 1,0 0-1,0 0 1,1 0-1,-1 0 0,0 0 1,1 1-1,-1-1 1,0 0-1,0 0 0,1 0 1,-1 0-1,0 1 1,0-1-1,1 0 0,-1 0 1,0 0-1,0 1 1,1-1-1,-1 0 0,0 1 1,10 18-31,-9-16 25,6 13-1,0-2-1,1 1 1,0-1 0,1 0 0,1-1-1,12 13 1,-17-20-4,1 0-1,0-1 1,0 1 0,0-1-1,1-1 1,-1 1 0,1-1-1,0 0 1,1-1 0,-1 0-1,0 0 1,1 0 0,0-1-1,12 2 1,-6-3-24,0 0 1,0-2-1,0 1 0,0-2 0,0 0 0,0 0 1,-1-2-1,1 1 0,-1-2 0,0 0 1,23-12-1,-22 9-14,0-1 0,0-1 0,-1 0 0,0-1 0,-1-1 0,0 0 0,-1 0 0,0-1 1,13-22-1,7-19-216,33-82 1,-58 123 255,-1-1 1,-1 0 0,5-21-1,-8 30 39,0 0 0,-1 1 0,1-1-1,-1 0 1,0 0 0,0 0 0,-1 0 0,0 0-1,0 0 1,0 1 0,0-1 0,-1 0-1,-3-8 1,4 12 20,0-1 0,-1 0 0,1 1 0,-1-1 0,1 1 0,-1-1 0,0 1 0,1 0 0,-1 0 0,0 0 0,0 0 1,0 0-1,0 0 0,0 0 0,0 0 0,0 1 0,0-1 0,0 1 0,0 0 0,0 0 0,0-1 0,-4 2 0,2-1 8,1 0 0,-1 1 0,0-1 0,1 1 0,-1 0 1,1 0-1,-1 1 0,1-1 0,-1 1 0,1-1 0,0 1 0,-4 3 0,-4 4 0,2-3-47,1 1 0,0 1 1,0-1-1,0 2 0,-7 10 0,1 2-36,1 0-1,-17 37 1,25-45 19,1 0 0,0 0 0,0 0 0,2 0 0,-1 1 0,0 20 0,3-14-15,0 0 1,1 0-1,0 0 0,9 34 1,-9-48 10,1-1 1,0 1-1,1 0 1,-1-1-1,1 1 1,1-1-1,-1 0 1,6 7-1,-6-9 3,0 0 0,1 0 0,-1 0-1,1-1 1,-1 1 0,1-1 0,0 0 0,0 0-1,0 0 1,0-1 0,0 1 0,0-1-1,6 1 1,3 0-31,0 0 0,25 0-1,-31-2 25,-1-1 0,0 0-1,0 0 1,1 0 0,-1 0-1,0-1 1,0 0 0,6-3-1,3-3-28,0-1-1,-1 0 1,0-1-1,0 0 1,17-18-1,-25 22 50,0-1 0,0 0-1,0-1 1,-1 1 0,-1-1 0,1 0-1,-1 0 1,0 0 0,-1 0 0,0-1-1,0 0 1,1-9 0,-3 9 58,0 1 1,-1-1-1,0 0 0,0 1 1,-1-1-1,0 1 1,0-1-1,-1 1 1,-5-16-1,5 19-10,0 1 0,0-1 0,-1 0 0,1 1 1,-1 0-1,0-1 0,0 1 0,0 0 0,-1 1 0,0-1 0,1 1 0,-1-1 0,0 1 1,-1 0-1,1 1 0,-1-1 0,1 1 0,-6-2 0,9 3-29,-1 1-1,1-1 0,-1 1 1,1 0-1,-1 0 1,1 0-1,-1-1 1,1 2-1,-1-1 1,1 0-1,0 0 0,-1 0 1,1 1-1,-1-1 1,-1 1-1,3-1-24,-1 1 0,1-1 0,-1 0 0,1 1-1,-1-1 1,1 0 0,0 1 0,-1-1 0,1 1 0,0-1-1,-1 1 1,1-1 0,0 1 0,0-1 0,-1 1 0,1-1 0,0 1-1,0-1 1,0 1 0,0-1 0,-1 1 0,1-1 0,0 1-1,0-1 1,0 1 0,0 0 0,0-1 0,1 1 0,-1-1 0,0 1-1,0-1 1,0 1 0,0-1 0,1 1 0,-1-1 0,0 1 0,0-1-1,1 1 1,-1-1 0,0 1 0,1-1 0,0 1 0,0 0-6,0 0 1,0 0 0,0 0 0,0 0-1,0-1 1,0 1 0,0 0-1,1-1 1,-1 1 0,0 0 0,0-1-1,1 0 1,-1 1 0,0-1-1,1 0 1,-1 1 0,0-1 0,1 0-1,-1 0 1,0 0 0,1-1-1,2 1 1,31-8-25,-32 7 28,5-2 1,-1 0 0,1-1 0,-1 1 0,0-1-1,7-5 1,11-7 12,12-7-2,48-38 0,-75 52-6,16-18 0,-20 20-5,1 0 1,0 0 0,0 0-1,0 1 1,16-10 0,-22 15 1,1 1 1,-1-1-1,0 0 1,0 1-1,0-1 1,1 1-1,-1-1 1,0 1 0,1 0-1,-1 0 1,0-1-1,1 1 1,-1 0-1,0 0 1,1 0-1,-1 0 1,1 1 0,-1-1-1,0 0 1,1 1-1,-1-1 1,0 0-1,0 1 1,1 0-1,-1-1 1,0 1 0,0 0-1,0-1 1,0 1-1,0 0 1,1 1-1,1 1 1,-1 0 0,0 0 0,-1 0 0,1 1-1,0-1 1,-1 0 0,0 1 0,0-1 0,0 1 0,1 4 0,1 19 6,-1 1-1,-2-1 1,0 1 0,-5 30 0,1-8-3,-11 77-22,15-127 18,0 1 0,0-1-1,0 1 1,0-1 0,-1 1 0,1 0 0,0-1 0,0 1-1,0-1 1,0 1 0,0 0 0,0-1 0,0 1 0,1-1-1,-1 1 1,0 0 0,0-1 0,0 1 0,1-1 0,-1 1-1,0-1 1,0 1 0,1-1 0,-1 1 0,1-1 0,-1 1-1,0-1 1,1 0 0,-1 1 0,1-1 0,-1 1 0,1-1-1,-1 0 1,1 0 0,-1 1 0,2-1 0,-1 0-2,0 0 1,0 0 0,-1 0 0,1 0-1,0 0 1,0 0 0,0-1-1,0 1 1,0 0 0,-1-1-1,1 1 1,0 0 0,0-1 0,0 1-1,-1-1 1,1 1 0,0-1-1,-1 0 1,1 1 0,0-1-1,-1 0 1,1 0 0,17-39-28,14-48 28,-9 20 2,75-214 26,-93 268-23,4-13 4,17-37-1,-21 54-1,0 0 0,1 1 0,0 0 0,0 0 0,1 1 0,15-15 0,-20 21-5,-1 0 1,1 1-1,0-1 0,0 1 1,0 0-1,0-1 0,0 1 1,0 0-1,0 0 0,0 1 0,0-1 1,1 0-1,-1 1 0,0-1 1,0 1-1,1-1 0,-1 1 0,0 0 1,1 0-1,-1 0 0,0 1 1,0-1-1,1 0 0,-1 1 0,0 0 1,0-1-1,1 1 0,-1 0 1,0 0-1,0 0 0,0 0 1,0 1-1,0-1 0,-1 1 0,1-1 1,0 1-1,-1-1 0,3 4 1,3 3 0,0 1 0,-1 1 0,0-1 0,-1 1 0,0 0 0,6 17 0,-5-13-2,-1 2-4,1 0 0,1-1 0,0 0 0,11 16 0,-16-28 4,1 0 0,-1 0 0,0 0 0,0-1 0,1 1 0,0-1 0,0 1 0,-1-1 0,1 0 0,0 0 0,1 0 0,-1 0 0,0-1 0,0 0 1,1 1-1,-1-1 0,1 0 0,-1 0 0,1-1 0,0 1 0,-1-1 0,1 0 0,-1 0 0,1 0 0,4-1 0,1-1 0,0-1 0,-1 0 0,1 0 0,-1-1-1,1 0 1,-1 0 0,-1-1 0,1 0 0,0-1 0,-1 1 0,0-2-1,11-12 1,4-7 6,-1-1 0,20-33 0,-15 18 12,-2 0-1,32-79 1,-46 94 43,-1-1 0,-1 0-1,-2-1 1,0 0 0,2-56-1,-14-330 1089,-5 109 161,10 301-1249,2 3-26,-1 0 0,0-1-1,-1 1 1,1 0 0,0 0 0,-1 0 0,1 0 0,-1 0 0,1-1 0,-1 1 0,-1-2 0,-1 7-23,-1 11-78,1 0 0,1 0 1,0 0-1,1 0 0,1 28 0,-3 24-194,-34 251-919,0-7-335,23 0-264,15-299 1705,-1 8-110,1 1 0,4 25-1,-4-43 190,-1-1 1,0 1-1,0-1 0,1 1 0,-1-1 0,1 0 0,-1 1 0,1-1 0,-1 0 0,1 1 0,0-1 0,0 0 0,0 0 0,0 0 0,0 0 0,0 0 0,0 0 1,0 0-1,0 0 0,0 0 0,2 1 0,-1-2 11,-1 0 0,1 0 0,-1 0-1,1 0 1,-1 0 0,1 0 0,-1 0 0,1 0 0,-1-1 0,1 1 0,-1-1 0,0 1 0,1-1 0,-1 1 0,0-1-1,1 0 1,-1 0 0,0 0 0,0 1 0,0-1 0,2-2 0,24-22-5,-1-2 0,37-50 0,-25 29-193,75-85-1646,-88 101 912,48-60-2108,-31 46-469,-10 2-2280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23T09:53:15.34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">
        <inkml:traceFormat>
          <inkml:channel name="X" type="integer" max="4416" units="cm"/>
          <inkml:channel name="Y" type="integer" max="1152" units="cm"/>
          <inkml:channel name="T" type="integer" max="2.14748E9" units="dev"/>
        </inkml:traceFormat>
        <inkml:channelProperties>
          <inkml:channelProperty channel="X" name="resolution" value="142.91263" units="1/cm"/>
          <inkml:channelProperty channel="Y" name="resolution" value="66.58959" units="1/cm"/>
          <inkml:channelProperty channel="T" name="resolution" value="1" units="1/dev"/>
        </inkml:channelProperties>
      </inkml:inkSource>
      <inkml:timestamp xml:id="ts1" timeString="2019-09-23T09:56:08.422"/>
    </inkml:context>
  </inkml:definitions>
  <inkml:trace contextRef="#ctx0" brushRef="#br0">11256 5869 1187 0,'-31'-50'421'0,"-1"-2"-369"0,-2-5 2 16,-4-8 1-16,-7 9 1 16,-10-1-8-16,-5 1-7 15,-11 13-23-15,-6 0-7 16,-22 13-9-16,-5 10-2 16,-18 24-15-16,-2 24-10 15,1 31-8-15,-5 17 2 16,-8 24 11-16,0 15 5 15,6 30 8-15,12 6-1 0,32 7 3 16,18 2 3-16,34-17-2 16,18 4 1-16,32-1-2 15,21-3 1-15,35-6 6 16,14 1 5-16,36-11 7 16,9-7 7-16,13-18 10 15,3-10-1-15,3-33 2 16,5-7-5-16,13-18-2 15,2-19 5-15,-6-15 13 16,-3-15 6-16,-12-22 4 16,2-15 0-16,-4-35-2 15,1-13-3-15,-18-47-9 16,-10-6-7-16,-23-21-16 16,-19-1-6-16,-38-5-2 15,-19-3 1-15,-40 4-1 0,-24 5-1 16,-27 9-3-16,-27 21-1 15,-32 31-5-15,-16 18-3 16,-37 43-11-16,5 22-11 16,5 33-38-16,12 19-37 15,17 24-99-15,-1 30 29 16</inkml:trace>
  <inkml:trace contextRef="#ctx0" brushRef="#br0" timeOffset="1192.33">10497 7312 1069 0,'48'-4'391'16,"-49"2"-317"-16,-3 6-13 15,-1-1-16-15,5-3-7 16,-2 0-15-16,-2 17-6 0,-8 97-11 16,10-27 0-16,5 31 6 15,6 11 8-15,9 13 13 16,4 5 3-16,8 5 2 15,3 3-5-15,8-1-16 16,-7-7-3-16,-4-27-9 16,-3-8 0-16,-16-30 12 15,5-5 0-15,-7-19 6 16,-7-14-2-16,0-6-7 16,-4-9 0-16,-9-17 1 15,2 5 5-15,2-12-1 16,2 0-1-16,5 1-10 15,-2-6-10-15,0-2-62 16,2 0-54-16,0 0 72 16</inkml:trace>
  <inkml:trace contextRef="#ctx0" brushRef="#br0" timeOffset="172903.87">11317 8336 1337 0,'55'-27'20'0,"-12"7"13"0,16-8 5 16,44-21 0-16,8-6-4 16,0-8 1-16,13 0 2 15,8 0-1-15,19-5 0 16,1-4-2-16,1-5-7 16,-2-2 0-16,6-10-2 46,5-1 1-46,-6 4 5 0,-7 3-1 0,-20 13-3 0,-7 9-6 0,-16 9-9 0,-8 13-3 16,-23 12-6-16,-17 2 2 16,-26 18-3-16,-10 1-1 15,-21-3 0-15,-1 9-1 16,-3 2-2-16,1-2-6 16,2 0-23-16,-2 0-22 15,-1 0-63-15,1 0-50 0,-3 11 104 16</inkml:trace>
  <inkml:trace contextRef="#ctx1" brushRef="#br0">13842 6273 0</inkml:trace>
  <inkml:trace contextRef="#ctx0" brushRef="#br0" timeOffset="173425">13834 6244 865 0,'-10'-30'305'16,"11"-53"-276"-16,44 42 2 16,4-9 0-16,31-10 7 0,3-8 0 15,10 2 1-15,8 7 1 16,3 8-1-16,3 12 0 16,-14 17-6-16,1 6-8 15,-19 16-11-15,-21 6-5 16,-6 22-4-16,-19 8 3 15,-17 25-1-15,-10 13 2 16,-30 23 1-16,-12 9 1 16,-21 5 3-16,-3 2 3 15,-8-6 2-15,0-4-3 0,15 4-6 16,3-4-6-16,23 4-3 16,8-6-2-16,12-10-19 15,10-6-15-15,10-17-41 16,7 0-22-16,5-9-264 15,1 2 249-15</inkml:trace>
  <inkml:trace contextRef="#ctx0" brushRef="#br0" timeOffset="173903.95">14561 7834 1061 0,'-31'7'371'0,"3"11"-332"16,-1 2-20-16,-2 1-12 15,8 11-2-15,0-7-17 16,7 2-10-16,-1-3-13 16,5-6-1-16,12 1 11 15,-2 5 9-15,11 1 13 16,2 7 2-16,5 0 7 15,9-3 5-15,6 2 16 16,6-10 15-16,19-15 20 16,-1-10 6-16,12-19 2 15,-1-11-7-15,-12-15-17 16,2-3-10-16,-19-7-17 16,-12-8-9-16,-25 12-30 0,-16-1-33 15,-48 19-97-15,-46 24 94 16</inkml:trace>
  <inkml:trace contextRef="#ctx0" brushRef="#br0" timeOffset="188625.41">21313 8440 1117 0,'54'27'448'16,"-62"-52"-255"-16,3-2-114 16,1 4-16-16,1-2 0 15,-10-8-9-15,2 5-11 16,-6-1-21-16,-5 2-11 16,-3 4-8-16,-7 6-2 15,-11 7-1-15,-13 8-2 16,-21 22-2-16,-18 12-1 0,-25 33 2 15,-11 8 1-15,-9 26 0 16,4 7 2-16,5 16-1 16,-2 10 1-16,4 17 0 15,9 7 0-15,16-3 1 16,12-4-1-16,29-8 0 16,11-10 0-16,29-1-5 15,11-3-1-15,24-12-3 16,13-8-1-16,25-10 2 15,13-14 0-15,25-11 3 16,13-4 3-16,19-20 2 16,5 2 0-16,-5-6 1 15,-7-9 0-15,-12 12-1 16,-6 10 2-16,-9 22-1 16,-14 15 0-16,-19 24 3 15,-11 17 0-15,-30 35 8 0,-3 18 5 16,-18 22 17-16,0-3 2 15,2-28-1-15,5-14-3 16,13-38-18-16,14-26-3 16,22-33-8-16,5-25-2 15,29-30-5-15,6-13-7 16,23-29-8-16,19-1-4 16,16-15-11-16,2-4 0 15,4 12 12-15,-6 6 5 0,-10 24 27 16,3 16 15-16,-7 29 15 15,-4 15 5-15,-16 26-2 16,-12 7-3-16,-19 29-14 16,-8 7-2-16,-5 18-11 15,-3-5-6-15,2-20-5 16,1-28-5-16,6-42-19 16,6-25-10-16,11-50-5 15,5-28-5-15,13-37 1 16,1-18 1-16,13-23 1 15,3-11 8-15,-1-8 19 16,-5-8 8-16,-17 5 11 16,-11 6 7-16,-12 31 18 15,-12 19 10-15,-19 45 16 0,-16 19 2 16,-14 31-9-16,-11 7-10 16,-7 16-20-16,-7 4-6 15,-9-4-10-15,2-7-5 16,-1-16-13-16,1-18-13 15,9-36-19-15,3-17-6 16,13-33 4-16,12-13 6 0,7-23 17 16,12-11 10-16,6-16 12 15,-3-1 12-15,1-12 14 16,-8 13 6-16,-20 23 12 16,-14 15 1-16,-24 30-3 15,-16 16-2-15,-27 17-11 16,-10 12-4-16,-10 18-6 15,3 11-4-15,13 1-3 16,3-3-4-16,15-20-3 16,10-9-8-16,12-28-8 15,13-13 1-15,12-38 3 16,2-12 7-16,12-24 6 16,-1-5 4-16,-6 9 9 15,3 4 6-15,-14 6 13 16,-1 12 4-16,-16 5-3 0,-8 10-2 15,-8 12-15-15,-11-1-10 16,-19 6-8-16,-13-2-4 16,-31 23-23-16,-22 8-10 15,-56 30-32-15,-39 25-39 16,-91 43-70-16,-50 42-37 16,-81 87 125-16</inkml:trace>
  <inkml:trace contextRef="#ctx0" brushRef="#br0" timeOffset="189827.43">21108 10584 1203 0,'-57'-81'425'0,"57"53"-365"16,2-7-14-16,-1-4-7 15,-1 0 6-15,0-8-6 16,8 0-9-16,-3 4-13 15,4 2-10-15,5 10-4 16,-1 6 6-16,5 16 8 16,2 6 7-16,1 19 11 15,13 14-1-15,4 19 0 16,8 19-2-16,12 15-10 16,-3 8-5-16,3 13-9 15,-1 13-4-15,4 3-2 0,-3-2-1 16,-3-5-19-16,1-9-11 15,-8-23-50-15,1-18-33 16,3-25-49-16,-4-19-33 16,-1-20 124-16</inkml:trace>
  <inkml:trace contextRef="#ctx0" brushRef="#br0" timeOffset="190170.11">22590 10193 1426 0,'-31'-11'541'16,"-10"0"-369"-16,-8 13-159 15,-10 9-17-15,-16 9-25 16,-4 5-10-16,-9 9-28 16,11 9-12-16,16-5-4 15,4 10 9-15,21-1 30 16,5-2 16-16,21 3 28 15,4 2 10-15,22-5 20 0,17 2 11 16,26-13 19-16,16 0 3 16,24-5-3-16,12-8-5 15,14 1-20-15,-4-1-11 16,-10 10-23-16,-13 1-17 16,-22 18-32-16,-17 6-18 15,-27 21-43-15,-16 13-22 16,-34 15-37-16,-17 5-195 0,-26 3 252 15</inkml:trace>
  <inkml:trace contextRef="#ctx0" brushRef="#br0" timeOffset="190706.84">23147 10040 1396 0,'-18'-18'525'0,"6"2"-355"0,8 11-161 15,6 10-19-15,12 22-2 16,17 38 1-16,12 19 1 15,21 35-13-15,5 10-11 16,-3 12-28-16,-5 8-10 16,-13-11 18-16,-5-12 12 15,-10-45 30-15,-6-22 10 16,-11-41 22-16,-4-9 19 16,-8-22 45-16,-6-19 11 0,-10-29 1 15,-8-30-12-15,-9-35-30 16,-1-27-11-16,3-17-14 15,2-9-7-15,12 6-13 16,8 23-4-16,12 30-3 16,14 26 2-16,17 37 9 15,5 7 2-15,25 21 2 16,6 0 1-16,21 11-7 16,9 7-2-16,-7 4-4 15,-11 5-6-15,-32 17-13 16,-24 12-7-16,-43 41-11 15,-33 22-9-15,-64 46-15 16,-42 20-5-16,-60 36-21 16,-35 23-25-16,-42 33 73 15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2:27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12486,'2'8'3473,"2"-4"-2080,3-3 1584,-2 7-2336,14-1-625,4 4-64,3-3 64,6-2 16,8-6 0,8 0-112,11-2 80,9-5-3010,3-5 1778,2-5-1698,2-6-10836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2:28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6867,'1'-9'1429,"-3"-12"1888,3 21-3214,0 0 0,0 0 0,1 0 0,-1 0 0,0 0 0,0 1 0,0-1 0,0 0-1,-1 1 1,1-1 0,0 1 0,0-1 0,1 1 0,5 7 45,-1 0 0,-1 0 0,1 1 0,-1 0 0,0 0 0,-1 0 0,6 19 0,-8-22-81,19 52 411,-2 1-1,-3 1 1,9 77-1,16 121 397,18 174-326,-48-239-422,7 89 34,-8-189-13,22 93-1,-11-103-5,-6-23 120,12 89-1,-27-146-482,0 17 887,0-19-693,0-1 0,0 1 1,0-1-1,0 0 0,0 1 0,-1-1 0,1 0 1,0 1-1,0-1 0,-1 0 0,1 1 0,0-1 1,0 0-1,-1 1 0,1-1 0,0 0 0,-1 0 1,1 1-1,0-1 0,-1 0 0,1 0 0,0 0 1,-1 1-1,1-1 0,-1 0 0,1 0 0,0 0 1,-1 0-1,1 0 0,-1 0 0,1 0 0,-1 0 1,1 0-1,0 0 0,-1 0 0,1 0 0,-1 0 1,1 0-1,0 0 0,-1 0 0,1-1 0,-1 1 1,-2-1-380,1 0 0,-1-1 0,1 1 0,-1-1 0,1 0 0,-1 1 0,1-1 0,0 0 0,0 0 0,-2-3 0,-14-17-13242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2:28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7171,'3'11'2269,"0"0"1,2 17-1,0 49 352,-2-19-2696,27 212 92,-3-29-234,-7-88-162,-19-147 351,1-1 0,-1 1 0,1 0 0,0-1 0,3 8 0,-4-12 38,-1 0-1,1 0 1,-1 0-1,1 0 1,0 0-1,-1 0 0,1 0 1,0-1-1,-1 1 1,1 0-1,0 0 1,0-1-1,0 1 0,0 0 1,0-1-1,0 1 1,0-1-1,0 1 1,0-1-1,0 0 1,0 1-1,0-1 0,0 0 1,0 0-1,0 0 1,0 0-1,0 0 1,0 0-1,1 0 1,-1 0-1,0 0 0,0 0 1,0-1-1,1 1 1,-1-1 10,0 1 0,-1-1 0,1 1-1,0-1 1,-1 1 0,1-1 0,-1 1 0,1-1 0,0 0 0,-1 1 0,1-1 0,-1 0 0,0 1 0,1-1 0,-1 0 0,0 0 0,1 1 0,-1-1 0,0 0 0,1-1 0,1-19 288,-2 15-216,-2-143 1220,-1 22-765,4 52-408,4 0 0,14-81-1,-10 118-140,1 0 0,1 1 0,2 1 0,2 0-1,38-66 1,-52 99 0,1 0 1,0 0-1,-1 1 0,1-1 1,1 0-1,-1 1 0,0 0 0,1-1 1,-1 1-1,1 0 0,-1 1 1,1-1-1,0 0 0,0 1 0,0-1 1,0 1-1,0 0 0,0 0 1,1 0-1,-1 0 0,0 1 0,0-1 1,1 1-1,-1 0 0,0 0 1,0 0-1,6 1 0,4 2-17,0 0 0,-1 1 0,1 0 1,-1 1-1,0 1 0,0 0 0,21 14 0,-2 3-40,41 37 0,-46-34 34,0 0 0,-2 2 0,-1 1 1,-2 1-1,0 1 0,-2 0 0,-2 1 1,-1 2-1,-1-1 0,16 57 1,-24-60-35,-1 0 1,-2 0 0,-1 0 0,-1 1-1,-4 60 1,1-79 31,-1 1-1,0-1 1,-1 0-1,0 0 1,-1 0 0,0 0-1,-1-1 1,0 1-1,-1-1 1,0-1-1,-1 1 1,0-1 0,-10 11-1,7-10 20,0 0-1,-1-1 1,-1-1-1,0 0 1,0 0-1,-1-1 1,1-1-1,-2 0 1,1-1-1,-28 9 0,14-8 42,-1-1-1,0-1 1,0-2-1,0 0 0,-1-2 1,-49-5-1,54 2-154,1-2 0,-1 0 0,1-2 0,0-1-1,1 0 1,0-2 0,0-1 0,-30-17 0,48 24-171,-17-12-1951,20 15 1994,0-1 0,1 1-1,-1-1 1,0 1 0,1-1 0,-1 0-1,1 1 1,-1-1 0,1 1-1,0-1 1,-1 0 0,1 0 0,0 1-1,-1-1 1,1 0 0,0 0-1,0 1 1,-1-1 0,1 0 0,0 0-1,0 0 1,0 1 0,0-1-1,0 0 1,1-1 0,4-7-7607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2:30.0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329 952 11109,'0'-1'305,"1"0"1,-1 0-1,0 0 0,0 0 1,0 0-1,-1 1 0,1-1 1,0 0-1,0 0 0,0 0 1,-1 0-1,1 0 1,0 1-1,-1-1 0,1 0 1,-1 0-1,1 0 0,-1 1 1,1-1-1,-1 0 0,0 0 1,0 1-274,1 0 1,-1 0 0,0 0-1,1 0 1,-1 0 0,1 0-1,-1 1 1,1-1 0,-1 0-1,0 0 1,1 1 0,-1-1 0,1 0-1,-1 0 1,1 1 0,-1-1-1,1 1 1,-1-1 0,1 0-1,0 1 1,-1-1 0,1 1-1,0-1 1,-1 1 0,1-1-1,0 1 1,-1 0 0,1-1 0,0 1-1,0-1 1,0 1 0,-3 3-131,1-1 0,-1 1 1,1-1-1,-1 0 0,0 0 1,0 0-1,0 0 1,-1-1-1,-4 4 0,-38 19-1176,10-6 195,18-5 589,0-1-1,1 2 1,1 0 0,1 1-1,0 1 1,1 0 0,1 1-1,0 1 1,-17 35 0,25-45 438,1 0 1,1 1-1,0-1 1,-3 14-1,5-19 60,0 0-1,1 0 1,0 0-1,-1 0 1,1 0-1,1 1 1,-1-1-1,1 0 1,-1 0-1,1 0 1,0 0-1,1-1 1,1 6-1,-3-9 32,1 1-1,-1 0 0,0-1 0,1 1 0,-1 0 0,0-1 0,1 1 1,-1 0-1,1-1 0,-1 1 0,1-1 0,-1 1 0,1-1 0,-1 1 0,1-1 1,0 0-1,-1 1 0,1-1 0,0 0 0,-1 1 0,1-1 0,0 0 0,-1 0 1,1 1-1,0-1 0,0 0 0,-1 0 0,1 0 0,0 0 0,0 0 0,-1 0 1,1 0-1,0-1 0,0 1 0,-1 0 0,1 0 0,0 0 0,-1-1 0,1 1 1,0 0-1,-1-1 0,1 1 0,0-1 0,-1 1 0,2-1 0,2-3 322,0 0 0,0-1 0,0 1 0,5-8 0,-6 8-285,16-22 257,0 0 0,-2-2-1,-1 0 1,13-32 0,-24 47-332,-5 10-22,1-1 0,0 1 0,0 0 0,1 0 1,-1 0-1,1 0 0,-1 0 0,1 0 0,0 0 0,0 0 0,0 1 1,0-1-1,1 1 0,3-4 0,-4 15-298,4 57-103,-1-2 339,0-36 99,11 30-1,-16-56 34,1 1 0,0-1 0,0 1 0,0-1 0,0 1 0,0-1 0,1 0 0,-1 0 0,1 1 0,-1-1 0,1 0 0,0 0-1,0-1 1,0 1 0,0 0 0,0-1 0,0 1 0,0-1 0,1 1 0,-1-1 0,1 0 0,-1 0 0,0 0 0,1-1 0,0 1 0,-1-1-1,1 1 1,2-1 0,0 0 111,0 0 0,0 0-1,0-1 1,0 1-1,0-1 1,-1-1 0,1 1-1,0-1 1,-1 1 0,1-2-1,-1 1 1,0 0-1,1-1 1,-1 1 0,0-1-1,-1-1 1,1 1 0,6-7-1,1-3 137,0 0 0,0-1-1,-1 0 1,8-16 0,-4 3-85,-2-1 1,0 0 0,-2-1-1,-1 0 1,7-43-1,12-155 94,-21 157-263,4-17-60,4 0 0,3 1-1,57-156 1,-57 192-6,-5 10-24,3 1-1,24-47 1,-40 86 40,0-1 0,1 1 1,-1-1-1,0 1 0,0 0 0,1-1 1,-1 1-1,0-1 0,0 1 1,1 0-1,-1-1 0,0 1 0,1 0 1,-1-1-1,1 1 0,-1 0 1,0-1-1,1 1 0,-1 0 0,1 0 1,-1 0-1,1-1 0,0 1 1,-1 0-3,0 1 0,1-1 0,-1 0 0,0 0-1,1 1 1,-1-1 0,0 0 0,1 1 0,-1-1 0,0 0 0,0 1 0,0-1 0,1 0 0,-1 1 0,0-1 0,0 1 0,0-1 0,0 0 0,0 1 0,1 0 0,1 29-255,-10 89-120,5-99 361,-2 23-28,-19 66 0,-21 40-259,36-119 188,-4 11-48,-71 250-1264,71-251 1250,10-34 171,1 0 0,0 0 0,0 0 1,0 0-1,1 1 0,0-1 0,0 1 1,1-1-1,0 8 0,0-10 27,1 0-1,-1 0 1,0 0 0,0 0 0,0 0-1,0 0 1,-1 0 0,1 0-1,-1 0 1,0 0 0,0 0-1,-4 7 1,5-11-7,0 0 0,0 0 0,0 0 0,0 0 0,0 0 0,0 0 0,0 0 0,0 0 0,0 0 0,0 1 0,0-1 0,0 0 0,0 0 0,0 0 0,0 0 0,0 0 0,0 0 0,0 0 0,0 0 0,0 0-1,0 1 1,0-1 0,0 0 0,0 0 0,0 0 0,0 0 0,0 0 0,0 0 0,0 0 0,0 0 0,0 0 0,0 0 0,0 0 0,0 0 0,0 0 0,0 1 0,1-1 0,-1 0 0,0 0 0,0 0 0,0 0 0,0 0 0,0 0 0,0 0 0,0 0 0,0 0 0,0 0 0,0 0 0,1 0 0,-1 0 0,0 0 0,0 0 0,0 0 0,0 0-1,0 0 1,0 0 0,0 0 0,0 0 0,0 0 0,0 0 0,1 0 0,-1 0 0,0 0 0,0 0 0,0-1 0,0 1 0,0 0 0,6-1 223,4-13 130,-7 9-303,0 1 0,1 0 1,-1 0-1,5-4 1,4-2-49,1 1 0,0 0 0,0 1 0,1 0 0,0 2 0,0-1 0,1 2 0,-1 0 0,1 0 0,0 2 0,1 0 0,-1 0 0,0 1 1,1 1-1,0 1 0,25 3 0,-24-1-32,1 2 0,-1 0 1,17 8-1,-19-7 22,0 0 1,0-1-1,1-1 0,19 2 1,-2-2 27,-23-1-6,0-1 0,0-1 0,0 1 1,0-2-1,0 1 0,-1-1 0,1-1 0,15-4 0,-14 2 74,0 0 0,-1 0 0,0-2-1,0 1 1,0-1 0,0-1 0,-1 1 0,0-2 0,12-11 0,-20 16-75,1 1 1,0-1 0,-1 1-1,0-1 1,1 0 0,-1 0-1,0 0 1,0 0 0,-1 0 0,1 0-1,-1 0 1,1 0 0,-1 0-1,0 0 1,-1-6 0,1 4-32,-1-1 0,0 1 0,0-1 0,0 1-1,-1-1 1,0 1 0,-5-9 0,7 13 1,0 1 1,-1-1-1,1 0 0,0 1 0,-1-1 1,1 1-1,-1-1 0,1 1 0,-1-1 0,1 1 1,-1-1-1,1 1 0,-1 0 0,1-1 0,-1 1 1,0 0-1,1-1 0,-1 1 0,0 0 1,1 0-1,-1 0 0,0 0 0,1-1 0,-1 1 1,-1 0-1,0 1-11,1-1 1,-1 0-1,1 1 1,-1-1-1,0 1 1,1 0-1,-1 0 1,1-1-1,0 1 1,-3 2-1,-2 2-44,0 1 0,0 0-1,-6 8 1,12-14 66,-7 8-24,1 0 0,0 1 0,0 0 0,1 0 0,0 0 0,0 0 1,1 1-1,-3 14 0,1 6-1,4-18 13,-1 1 1,-6 18-1,-3 1-5,-9 42 1,18-62 19,1-1 1,0 1-1,1-1 0,1 1 1,0 0-1,0 0 0,3 16 1,-2-25 8,-1-1 0,1 0 0,-1 0 0,1 0 0,0 0 0,-1 0 0,1 0 1,0-1-1,0 1 0,1 0 0,-1 0 0,0-1 0,0 1 0,1 0 0,-1-1 0,1 1 1,0-1-1,-1 0 0,1 0 0,0 0 0,0 0 0,0 0 0,0 0 0,0 0 0,0 0 0,0-1 1,0 1-1,0-1 0,0 1 0,0-1 0,0 0 0,0 0 0,0 0 0,0 0 0,0 0 1,1-1-1,-1 1 0,0 0 0,0-1 0,0 0 0,0 1 0,2-2 0,3-3 39,0 0 0,-1 0-1,1 0 1,-1-1 0,0 0-1,-1 0 1,1-1 0,6-10-1,-5 5 5,-1 0 0,0-1 0,-1 1 0,7-23 0,-5 5-21,-2 0 0,-1 0-1,-1 0 1,-1-32 0,-3 36-41,0 10-51,1 0-1,1 0 1,4-26-1,0 59-348,13 101 331,58 207-1,-70-305-496,1-2-1,1 1 1,0-1-1,2 0 1,17 26-1,-25-41 59,0 0 0,0-1 0,1 1-1,-1-1 1,1 1 0,0-1 0,3 2 0,-4-3-1084,0 0 0,1 0 0,-1 0 0,1-1 1,-1 1-1,0-1 0,4 1 0,-6-1 1590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2:30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 9925,'32'4'3009,"4"-4"-1745,16-6 1330,13 0-1730,21-1-2465,-2-1-896,5-3 977,-2-10-2290,2-4-4418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2:32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11735 36 6323,'-37'-35'5779,"36"35"-5745,0 1 1,1-1 0,-1 1-1,1 0 1,-1-1 0,1 1-1,-1 0 1,1 0 0,-1 0-1,1-1 1,0 1 0,-1 0-1,1 0 1,0 0 0,-1 2-1,-1 8 19,0 0 0,1 0 0,0 1 0,2 19-1,-1-7-9,1 10-6,2 1-1,1-1 1,9 38 0,2-17-13,22 60 0,45 76 28,6 17-24,28 196 387,-60-190 232,-34-135-331,46 144 475,32 34-369,-26-51-291,-72-201-129,7 23 16,10 52 1,-17-64-14,0 0 0,-1 1-1,-1-1 1,-3 30 0,1-31-4,-1-1 0,0 1 0,-1-1 0,-8 21-1,9-28 1,0-1 0,-1 0 0,1 0 0,-1 0 0,0-1 0,-1 0 0,1 1 0,-1-2 0,0 1 0,-1 0-1,1-1 1,-7 4 0,-17 10 25,-1-1 1,0-2-1,-2-1 0,-43 14 0,8-13 38,-113 11 0,99-16-35,-318 37 79,-156 21 9,300-31-84,-762 109 19,594-85 99,-136 19 226,-312 38 258,-272 13-366,1059-123-266,-791 71 7,314-30-1,-179 2 16,1-20 6,407-19-26,-379 31 19,29-2 3,592-37-23,-741 22 24,450-25-1,-13-17 39,364 14-50,2 1 88,-48-10 0,75 11-92,1 0-1,0 0 0,-1 0 1,1 0-1,0 0 0,0 0 1,-1 0-1,1 0 0,0 0 1,-1 0-1,1 0 0,0 0 1,0 0-1,-1-1 0,1 1 0,0 0 1,-1 0-1,1 0 0,0 0 1,0-1-1,-1 1 0,1 0 1,0 0-1,0 0 0,0-1 1,-1 1-1,1 0 0,0 0 0,0-1 1,0 1-1,0 0 0,0 0 1,0-1-1,-1 0 0,11-4 155,18-2-103,-23 6-57,0 0 1,-1 0 0,1 0-1,-1 0 1,1-1-1,-1 0 1,1 0 0,-1 0-1,0 0 1,0-1 0,0 0-1,6-5 1,2-3 36,-1-1-1,14-18 1,-22 26-33,7-11 82,1-1-1,14-33 1,0 0 129,-14 29-135,-2 1 0,0-2-1,-2 1 1,0-1 0,7-38-1,7-113 67,-19 147-151,6-301 5,-24-3-17,12 255 5,-8-82-10,-7 1-1,-50-202 0,57 320 6,9 28 8,-1 1-1,2-1 1,-1 1-1,2-1 1,-1 0-1,1 0 1,0 0-1,1 0 1,0-13-1,1 20-5,-1-1 0,0 1 0,1-1-1,0 1 1,-1-1 0,1 1-1,0-1 1,1 1 0,-1-1 0,0 1-1,0 0 1,1 0 0,0 0 0,-1 0-1,1 0 1,0 0 0,0 0 0,4-2-1,19-11-92,9-2 15,19 0 35,1 2 1,63-9-1,5-1 44,101-31 15,122-28 37,722-118 314,10 36-42,-1018 158-307,406-63 96,636-86 307,-289 61-65,-262 37-173,-276 31-124,305-25 14,-294 28-42,1932-143 119,-1843 147-65,892-36 302,-1163 56-1869,91-3-288,-66-2-2293,-13-4-11018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2:54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1257 133 2209,'-5'-25'5138,"4"22"-4848,1 0 0,-1-1 0,1 1 0,-1 0 0,0-1 0,0 1 0,0 0 0,-4-6 0,2 4-200,-1 0 0,0 0 0,0 0 0,0 0 0,-1 1 0,1-1 0,-1 1 0,0 0 0,0 1 0,-1-1 0,-6-2 0,4 2-44,1 1-1,-2 1 1,1-1-1,0 2 1,0-1-1,-1 1 1,-11-1-1,-9 3-62,0 2-1,1 0 0,-54 14 1,67-13 30,-112 28-114,-43 9 4,48-14 119,-229 84-1,228-56 177,106-44 66,16-10-214,0-1-1,1 0 0,-1 1 1,1-1-1,-1 0 1,1 1-1,-1-1 0,1 1 1,-1-1-1,1 1 1,0-1-1,-1 1 0,1-1 1,0 1-1,-1-1 0,1 1 1,0 0-1,0-1 1,-1 1-1,1 0 0,0-1 1,0 1-1,0 0 1,0 0-1,23 12 1066,-15-5-978,-1 1 0,1 0 0,-2 1-1,1-1 1,-1 1 0,-1 0 0,8 22 0,-2-8-77,7 16-53,-2 0 0,-2 1-1,-1 1 1,-3 0 0,-1 1-1,-2 0 1,2 57 0,-7 4-1,-25 205 0,-55 98 88,41-195-16,17-82-1,12-94-6,4-20 29,0 0 0,-1 26 0,5-38-54,0 1 0,0-1-1,0 1 1,1-1 0,0 0-1,0 1 1,0-1 0,0 0 0,1 1-1,-1-1 1,1 0 0,0 0 0,5 7-1,-6-10-26,1 1 0,-1-1-1,0 0 1,1 0 0,0 0 0,-1 0-1,1 0 1,-1 0 0,1 0 0,0-1-1,0 1 1,-1 0 0,1-1-1,3 1 1,32 2 87,-15-1-45,316 64 115,-5 27-3348,-301-83 1370,1-2-1,40 5 1,-9-8-6725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2:56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346 20 5523,'-2'-14'2446,"2"14"-2383,0 0-1,0-1 1,0 1-1,0 0 1,0 0-1,-1-1 1,1 1-1,0 0 1,0 0-1,0-1 1,-1 1-1,1 0 1,0 0-1,0-1 1,0 1-1,-1 0 1,1 0-1,0 0 1,0 0-1,-1-1 1,1 1-1,0 0 1,-1 0-1,1 0 1,0 0-1,0 0 1,-1 0-1,1 0 1,0 0-1,-1 0 1,1 0-1,0 0 1,-1 0-1,1 0 1,0 0-1,-1 0 0,1 0 1,0 0-1,0 0 1,-1 0-1,1 1 1,0-1-1,-1 0 1,1 0-1,0 0 1,-1 1-1,0 0-49,-1 1 0,1 0 0,0 0 0,0 0 0,0 0 0,0 1-1,0-1 1,0 0 0,0 0 0,0 0 0,1 1 0,0-1 0,-1 5 0,-2 7-55,-160 490-129,142-442 211,-3-1 0,-50 93 0,63-132 34,9-16 223,0-1 0,-1 0 0,-6 10 0,9-15-273,0 0 0,0 0 0,0 0-1,0 0 1,0 0 0,0 0 0,0 0-1,0 0 1,0 0 0,0 0 0,0 0 0,0 0-1,0 0 1,0 0 0,0 0 0,0 0-1,-1 1 1,1-1 0,0 0 0,0 0 0,0 0-1,0 0 1,0 0 0,0 0 0,0 0-1,0 0 1,0 0 0,0 0 0,0 0 0,0 0-1,0 0 1,-1 0 0,1 0 0,0 0-1,0 0 1,0 0 0,0 0 0,0-1 0,0 1-1,0 0 1,0 0 0,0 0 0,0 0-1,0 0 1,0 0 0,0 0 0,0 0 0,0 0-1,-1 0 1,1 0 0,0 0 0,0 0-1,0 0 1,0 0 0,-2-7 485,0-7-69,4-26-189,1-1-1,2 1 0,2 0 0,12-41 1,-17 72-263,1 0 1,1 0 0,0 0 0,0 1 0,0 0-1,1 0 1,0 0 0,1 0 0,11-11 0,-16 19-1,0-1 1,0 0 0,0 0 0,0 0-1,0 1 1,1-1 0,-1 1 0,0-1 0,1 1-1,-1-1 1,0 1 0,1 0 0,-1-1-1,1 1 1,-1 0 0,0 0 0,1 0 0,-1 0-1,0 0 1,1 1 0,-1-1 0,1 0 0,-1 1-1,0-1 1,1 1 0,-1-1 0,0 1-1,0 0 1,1-1 0,-1 1 0,1 1 0,5 3-49,0 1 0,0 0 0,11 13 1,-12-12 22,24 27-92,-16-16 44,30 27 0,-43-44 95,0 0-1,-1-1 1,1 1 0,0-1 0,0 0-1,0 1 1,-1-1 0,1 1 0,0-1-1,0 0 1,0 0 0,0 1 0,0-1 0,0 0-1,-1 0 1,1 0 0,0 0 0,0 0-1,0 0 1,0 0 0,0-1 0,0 1 0,0 0-1,-1 0 1,1-1 0,0 1 0,0 0-1,0-1 1,0 1 0,-1-1 0,1 1 0,0-1-1,-1 0 1,1 1 0,0-1 0,-1 0-1,2-1 1,2-3 102,0-1 1,0 0-1,0 0 0,3-7 1,-1 1 72,4-4 24,-1 0 1,-1 0 0,-1-1 0,0-1-1,-1 1 1,-1-1 0,-1 0-1,0 0 1,-2-1 0,0 1 0,-1-1-1,-1-18 1,-3-104 543,3 140-747,0 1 1,0 0 0,0-1 0,0 1 0,-1-1 0,1 1 0,0 0 0,0-1 0,1 1-1,-1-1 1,0 1 0,0 0 0,0-1 0,0 1 0,0-1 0,0 1 0,0 0 0,1-1-1,-1 1 1,0 0 0,0-1 0,0 1 0,1 0 0,-1-1 0,0 1 0,1 0 0,-1-1-1,0 1 1,1 0 0,-1 0 0,0 0 0,1-1 0,-1 1 0,1 0 0,0 0-12,0 0 0,0 0 0,0 0 1,0 0-1,0 1 0,1-1 0,-1 0 0,0 1 1,0-1-1,0 0 0,0 1 0,1 0 0,27 21-211,-22-15 197,-1 0 1,1 0-1,-1 1 0,-1 0 0,1 0 1,-1 0-1,-1 1 0,0-1 0,0 1 0,0 0 1,-1 1-1,2 14 0,1 10-1,-2 0 0,0 41 0,-3-65 17,-1 37 6,-2 0-1,-1-1 0,-3 1 0,-2-1 0,-19 62 1,-29 111-2442,54-210 1657,2-6 432,0-1 0,0 1 0,-1-1 1,1 0-1,-1 1 0,0-1 0,1 0 0,-1 1 0,0-1 0,-1 0 0,-1 4 0,-1-5-3144,4-1 3348,0 0 0,-1 0 1,1 0-1,0 0 0,0 0 1,-1 0-1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2:56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6 11989,'8'-6'7485,"-8"6"-7459,1 1-1,-1-1 0,1 0 1,-1 1-1,1-1 0,-1 1 1,0-1-1,1 1 0,-1-1 1,0 1-1,1-1 0,-1 1 1,0-1-1,1 1 0,-1-1 1,0 1-1,0-1 0,0 2 1,2 2-43,-1 1 0,0-1-1,0 1 1,-1-1 0,1 1 0,-1-1 0,0 1 0,0-1 0,-1 1 0,1-1-1,-1 1 1,0-1 0,0 1 0,-1-1 0,1 0 0,-1 1 0,-3 4 0,-4 7 20,-1 0 1,-23 28 0,18-25-25,-18 24 5,-39 69 0,59-90 13,6-12 4,1 1 0,0 0 1,0 1-1,-7 23 0,12-33 1,1 1 0,-1-1 0,1 0 0,-1 1 0,1-1 0,0 1 0,0-1-1,0 1 1,1-1 0,-1 1 0,0-1 0,1 0 0,0 1 0,-1-1 0,1 0 0,0 1 0,0-1 0,0 0-1,1 0 1,-1 0 0,0 0 0,1 0 0,-1 0 0,1 0 0,0-1 0,0 1 0,0 0 0,0-1 0,0 0 0,0 1-1,3 1 1,6 1 16,-1-1 0,1 0-1,0 0 1,0-1 0,0-1-1,0 0 1,14 0 0,2 1 59,187 2-3044,-199-5 956,23-4-1,10-9-10887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2:57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80 303 1473,'-12'-9'2205,"-21"-13"0,5 5 892,28 17-3008,-1 0 0,1-1 1,0 1-1,-1 0 0,1-1 0,-1 1 0,1 0 0,0-1 0,-1 1 0,1-1 1,0 1-1,-1 0 0,1-1 0,0 1 0,0-1 0,-1 1 0,1-1 1,0 1-1,0-1 0,0 0 0,0 1 0,0-1 0,0 1 0,0-1 0,0 1 1,0-1-1,0-1 1,1 1 1,-1 0 0,0 0 0,1 0-1,0 0 1,-1 0 0,1 0-1,0 0 1,-1 0 0,1 1-1,1-3 1,3-1 58,0 1 0,0-1 0,8-3 0,-12 6-134,202-91 1180,8 17-258,-181 65-832,1 1 1,1 1-1,-1 2 1,1 1-1,0 2 1,62 1 0,-81 4-110,0-1 0,-1 1 0,1 1 1,-1 0-1,19 8 0,-26-9-6,0 0 1,1 1-1,-1 0 0,0 0 0,0 0 0,-1 0 0,1 1 0,-1 0 0,0 0 0,1 0 0,-2 0 1,1 1-1,-1-1 0,5 8 0,17 40-24,-3 2-1,-2 0 1,-2 1-1,-2 1 1,-3 1 0,-3 0-1,5 76 1,10 156-11,-17-252 49,2 0 0,1 0 0,28 61 0,-33-83-4,85 172 42,0-44-18,4 8-11,-85-133-16,-2 1 0,0-1 0,-2 1 0,0 0 0,0 1 0,4 36 0,-10-47 2,0-1 0,0 1-1,-1-1 1,0 1 0,0-1-1,-1 0 1,0 1 0,0-1-1,-1 0 1,0 0 0,-1-1-1,0 1 1,0-1 0,0 1 0,-1-1-1,-8 9 1,-7 6 4,-2-1 0,0-1 0,-31 22 0,52-41-3,-82 56 43,-106 56-1,5-5-4,116-69-244,-2-2 1,-107 40-1,162-72-740,0 0 0,0 0 0,-1-2 0,1 0 0,-1 0 0,0-2 0,-27 0-1,9-4-6520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4:19.9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5381 897 9973,'-96'-81'-1257,"85"71"611,-18-22 0,4 4 535,10 17 306,1 0 1,-2 1-1,1 0 1,-1 1-1,-32-12 1,-89-20 1755,55 18-1460,-331-90 1406,-9 36-1471,205 54-341,-353 7-1,413 24 32,0 7 1,-307 70-1,250-23 46,3 9-1,3 9 1,4 9 0,-243 144-1,-6 48-137,128-50-48,265-182-3,2 2 1,2 3-1,-54 67 1,92-98 2,1 1 0,1 0 0,-22 44 0,30-50 1,1 0 0,1 1 0,1-1 0,0 1 0,1 1 0,-2 27 1,6-16-10,0 0 0,2 0 1,1 0-1,2 0 0,1-1 1,1 0-1,2 0 0,1 0 1,24 48-1,-1-15-27,2-2 0,4-1 0,52 63 0,-31-48-75,4-4 0,3-2 0,3-3 0,3-3-1,3-4 1,116 71 0,-128-95 48,0-3 0,2-3-1,2-2 1,0-4 0,1-2 0,2-4-1,-1-2 1,90 5 0,-12-11 5,0-7 0,172-21 0,-183 1 59,-1-6 0,147-46-1,256-110 58,303-175 237,-340 87-40,-382 192-17,216-185 0,-162 98 178,-121 107-111,49-67 1,-53 56 21,-3-2 1,-3-2 0,37-85-1,-58 104-139,-2-2 0,-2 0 0,-2 0 0,-3-2 1,8-83-1,-14 50-26,-8-162 1,-4 195-170,-2 1 0,-3 0 1,-2 0-1,-20-56 0,20 79-27,-1 0 0,-2 0 0,-1 2 0,-1 0 0,-2 1 0,-31-38 0,33 48 16,-1 0 1,-1 1-1,0 1 0,-1 1 1,-1 1-1,0 0 0,-2 2 1,1 1-1,-31-13 1,18 13-7,-1 2 0,-1 0 0,0 3 0,0 1 0,-61-2 1,17 8-49,-126 14 1,136-3-94,-1 3-1,2 2 1,0 4-1,-72 31 1,28-1-2300,-165 99 1,130-60-6224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2:59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1 4306,'-3'4'2821,"-3"8"-2763,3-5-79,1 1 1,-1 0 0,0 11 0,-4 12 154,-40 171 564,-10 31-166,40-181-379,-16 56 219,29-93-100,2-1 0,0 1-1,0 0 1,1 0 0,2 22 0,2-26 730,1-16 429,1-18-306,-2-116-263,0 12-843,-2 102-6,9-38 1,-8 53-28,1 0 0,0 1 0,1 0 1,0-1-1,0 1 0,11-16 1,-13 23-2,-1 0 1,1 0-1,0 1 1,0-1-1,0 1 1,0-1-1,0 1 1,0 0-1,0 0 1,0 0-1,1 0 1,-1 0-1,0 0 1,1 1-1,-1-1 1,1 1-1,-1 0 1,0 0-1,1-1 1,-1 1-1,1 1 1,-1-1-1,1 0 1,-1 1-1,0-1 1,1 1-1,-1 0 1,0 0 0,1 0-1,-1 0 1,0 0-1,0 0 1,0 0-1,3 3 1,47 37-162,-49-39 176,0 0 1,1-1 0,-1 1-1,0-1 1,1 0-1,-1 0 1,1 0 0,0 0-1,-1-1 1,1 1 0,-1-1-1,1 0 1,6-1 0,2 2 8,9 1 19,-17-1-19,-1 0 0,0-1 0,1 0 0,-1 1 0,0-1 0,1-1 1,-1 1-1,6-1 0,-3-1 20,1 0 0,0 0 0,-1-1 0,1 0 1,-1 0-1,7-4 0,-10 5-15,-1 0 0,0 0 1,0 0-1,0-1 0,-1 1 0,1 0 0,0-1 0,-1 1 0,1-1 0,-1 1 1,0-1-1,0 0 0,0 0 0,0 1 0,-1-1 0,1 0 0,0-4 0,0-25 190,0 0 0,-3 1 0,0-1 0,-12-54 0,9 64-182,2 16-120,3 13-123,5 67-165,31 129 313,7 43 39,-38-179-10,-2 1 1,-7 73-1,3-129-358,0-1-1,-4 15 1,4-22-215,0 0 0,0-1 0,0 1 0,-1 0 0,1-1 0,-1 1 0,0-1 0,0 1 0,-4 3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2:59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 5202,'-2'2'314,"1"-1"-1,-1 1 1,1 0-1,-1 0 1,1 0-1,0 1 0,0-1 1,0 0-1,0 0 1,0 1-1,0-1 1,1 0-1,-1 5 0,-2 36 643,2-15-999,-2 0 51,-2 0 0,0-1 0,-14 40 0,0-20 30,8-24 121,-7 27-1,17-45-96,0 0 1,0 0-1,0 0 0,1 0 0,-1 0 0,1 0 0,1 0 0,-1 0 0,1 0 0,-1 0 0,1 0 0,1 0 1,1 6-1,-1-7-46,0-1 1,-1 1-1,1-1 1,0 0 0,1 0-1,-1 0 1,1 0-1,-1 0 1,1-1 0,0 1-1,0-1 1,0 1-1,0-1 1,0 0-1,0 0 1,1-1 0,-1 1-1,6 1 1,10 1-577,1 0 0,0-1-1,0-1 1,-1-1 0,23-2 0,-5 1-751,9 1-1674,-3-2-1433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2:59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92 6515,'1'0'68,"-1"1"0,0-1 0,1 0-1,-1 0 1,0 0 0,1 0 0,-1 0 0,0 0 0,1 0 0,-1 0 0,0 0 0,1 0-1,-1 0 1,0 0 0,1 0 0,-1 0 0,0-1 0,1 1 0,-1 0 0,0 0-1,1 0 1,-1 0 0,0-1 0,1 1 0,-1 0 0,0 0 0,0 0 0,1-1-1,-1 1 1,0 0 0,0-1 0,0 1 0,1 0 0,-1 0 0,0-1 0,0 1 0,0 0-1,0-1 1,0 1 0,0 0 0,0-1 0,1 1 0,-1 0 0,0-1 0,0 0-1,0 1 19,0-1 0,0 0 0,0 1-1,0-1 1,0 0 0,0 1 0,0-1-1,1 0 1,-1 1 0,0-1 0,0 1-1,1-1 1,-1 0 0,0 1 0,1-1-1,-1 1 1,1-1 0,0 0-1,0 0 8,0-1-1,0 1 1,0-1-1,0 1 1,-1-1-1,1 0 1,0 1-1,-1-1 1,1 0-1,-1 0 1,0 1-1,1-1 1,-1 0-1,0 0 1,0 0-1,0 1 1,0-1-1,-1 0 1,1 0-1,0 1 1,-1-1-1,0-2 1,-2-18 621,3 21-704,0 1 0,0 0 0,0 0 0,0-1 0,0 1 0,0 0 0,0 0 0,0-1 0,0 1 0,0 0 0,0-1 0,0 1 0,0 0 0,0 0 0,0-1 0,0 1 0,0 0 0,0 0 0,-1-1 0,1 1 0,0 0 0,0 0 0,0 0 0,0-1 0,-1 1 0,1 0 0,0 0 0,0 0 0,-1-1 0,1 1 0,0 0 0,0 0 0,-1 0 0,1 0 0,0 0 0,0 0 0,-1 0 0,1 0 0,0 0 0,0 0 0,-1-1 0,1 1 0,0 0 0,0 1 0,-1-1 0,1 0 0,0 0-1,-1 0 1,1 0 0,0 0 0,0 0 0,-1 0 0,1 0 0,0 0 0,0 0 0,-1 1 0,1-1 0,0 0 0,0 0 0,0 0 0,-1 1 0,1-1 0,-7 26 7,5-11-47,-7 16-1,-22 51 1,18-51 50,2 0 0,-10 40 0,18-58-11,1 0 0,0 0 0,1 1 0,0-1 0,1 0 0,1 0 0,0 0 0,5 24 0,-5-33 2,0 0-1,1-1 0,-1 1 1,1 0-1,0-1 1,0 1-1,0-1 1,1 0-1,-1 1 1,1-1-1,0-1 1,6 6-1,-7-6-128,-1-1 0,1 0 0,0 1 0,0-1 1,0 0-1,1 0 0,-1-1 0,0 1 0,0 0 0,0-1 0,0 1 0,1-1 0,-1 0 0,0 0 0,1 0 0,-1 0 1,0 0-1,0 0 0,1-1 0,-1 1 0,0-1 0,0 1 0,0-1 0,5-2 0,-6 2-54,0 1-1,0-1 1,0 0-1,0 1 1,0-1 0,-1 0-1,1 0 1,0 0-1,0 0 1,0 0-1,-1 0 1,1 0 0,0 0-1,-1 0 1,1 0-1,-1 0 1,1 0-1,-1-3 1,1-22-3918,-2 3-536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3:00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82 1313,'-12'-24'2305,"-2"4"-272,-1 2-177,-1 6 65,1 6-336,6 4-320,0 2-305,3 2-224,6 10-223,7 0-177,4 5-32,10 2 2289,11-5-4706,11-7 2353,-5-7 192,5-11-16711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3:03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1154 179 736,'24'-29'1507,"-17"19"-1199,1 0 0,0 1 1,1 0-1,0 0 0,13-9 1,-10 11-67,0-1 1,16-16 0,-28 24-229,1-1 1,-1 1-1,0-1 1,1 1 0,-1 0-1,0-1 1,0 1-1,0-1 1,0 1-1,1-1 1,-1 1-1,0 0 1,0-1-1,0 1 1,0-1 0,0 1-1,0-2 1,0 1 224,2 2 154,-2 0-230,0-1 1,0 0-1,-1 1 0,1-1 1,0 0-1,-1 0 1,1 0-1,0 1 1,-1-1-1,1 0 1,0 0-1,-1 0 1,1 0-1,0 0 1,-1 0-1,1 1 0,-1-1 1,1 0-1,0 0 1,-1 0-1,1 0 1,-1 0-1,1-1 1,0 1-1,-1 0 1,1 0-1,0 0 1,-1 0-1,1 0 0,0 0 1,-1-1-1,1 1 1,0 0-1,-1 0 1,1-1-1,-1 1 1,0-1 129,0-1 0,0 1 0,-1 0 0,1-1 0,0 1 0,1 0 1,-1-1-1,0 1 0,0-1 0,1 1 0,-2-4 0,-3-8 586,4 13-860,0-1-1,1 1 0,-1-1 1,0 1-1,1 0 0,-1-1 0,0 1 1,1 0-1,-1-1 0,0 1 1,0 0-1,1 0 0,-1 0 1,0-1-1,0 1 0,1 0 0,-1 0 1,0 0-1,0 1 0,0-1 1,1 0-1,-2 0 0,-18 6-49,-183 79-84,60-28 56,62-24 74,-114 30-1,-91 0 22,38-10 44,196-31-32,51-22-48,0 1 0,0-1 1,-1 0-1,1 1 1,0-1-1,0 1 1,0-1-1,0 1 1,0 0-1,0-1 0,1 1 1,-1 0-1,0 0 1,0-1-1,0 1 1,1 0-1,-1 0 1,0 0-1,1 0 0,-1 0 1,1 0-1,-1 0 1,1 0-1,0 0 1,-1 2-1,1-1 0,0-1-1,0 0 1,1 1 0,-1-1-1,0 0 1,1 0-1,-1 0 1,1 1 0,-1-1-1,1 0 1,0 0-1,-1 0 1,1 0-1,0 0 1,0 0 0,0 0-1,-1 0 1,1 0-1,0-1 1,0 1 0,2 1-1,9 6 14,-1 1-1,0 0 1,0 1 0,-1 0-1,0 1 1,-1 0-1,10 17 1,-6-8 9,-2 1 0,0 0 0,13 41 1,-12-26-23,-2 0 0,9 58 0,19 263 14,-28-247-10,8 55 13,13 223 44,-30-370-56,-3 185 86,2-197-81,-1-1 1,1 1 0,0-1-1,0 1 1,1-1 0,-1 1-1,1-1 1,1 0 0,-1 1-1,1-1 1,-1 0 0,4 6-1,-4-10 10,0 0-1,1 0 0,-1 0 0,0 0 0,0 0 0,0 0 0,1-1 0,-1 1 0,0 0 0,1-1 0,-1 1 0,1-1 0,-1 0 0,0 1 0,4-1 0,24 2 303,-27-2-303,28-2 265,1-2 0,56-12 0,-19 2-149,56-9-15,177-25-66,-19 35-851,-41 3-5231,-151 1-6044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3:04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13 150 4322,'-6'-45'2702,"3"33"-1852,2-1-1,-1 0 1,1 0-1,1-15 1,1 26-780,-1 1 0,0 0 1,0 0-1,0 0 0,0 0 1,1 0-1,-1-1 0,1 1 1,-1 0-1,1 0 0,-1 0 1,1 0-1,-1 0 0,1 0 1,0 1-1,0-1 0,-1 0 1,1 0-1,0 0 0,0 1 0,0-1 1,0 0-1,0 1 0,0-1 1,2 0-1,-2 1-35,0 0-1,0-1 0,0 1 1,0 0-1,0 0 1,0 0-1,0 0 1,0 1-1,0-1 1,0 0-1,0 0 1,0 1-1,0-1 1,0 0-1,0 1 1,0-1-1,0 1 0,0-1 1,-1 1-1,1 0 1,0-1-1,0 1 1,0 0-1,-1-1 1,1 1-1,0 0 1,0 1-1,3 5 4,0 0 0,0 0-1,-1 1 1,0-1 0,0 1 0,-1-1 0,2 13-1,0 4 31,0 31 0,-8 186 219,-17 1-125,5-61-48,13-152-41,1 1 0,2 0 1,4 37-1,0-57 859,0-17-425,1-23-104,-4 25-292,9-43 90,2 0 0,27-68 0,7 16-168,-26 58-23,-7 18-28,28-42 1,-39 63 5,0 1 0,-1-1 1,1 1-1,0 0 0,1 0 1,-1 0-1,0 0 0,0 0 0,1 0 1,-1 1-1,1-1 0,4-1 0,-5 3-4,0-1-1,0 1 0,0-1 0,-1 1 1,1 0-1,0 0 0,0 0 0,0 0 1,0 0-1,0 1 0,0-1 0,0 1 1,0-1-1,0 1 0,0 0 0,0-1 1,-1 1-1,1 0 0,0 0 0,2 2 1,6 6-25,0 0 1,0 0-1,-1 1 1,-1 1-1,15 20 1,-16-20 40,0 0 1,1-1-1,0 0 0,1-1 1,0 1-1,19 13 1,-27-22 5,1 0 0,-1 0 1,0 0-1,1-1 1,-1 1-1,1 0 0,-1-1 1,0 0-1,1 1 1,-1-1-1,1 0 0,-1 1 1,1-1-1,-1 0 1,1 0-1,0 0 0,-1-1 1,1 1-1,-1 0 1,3-1-1,-2 0 6,0 0 1,0 0-1,-1-1 0,1 1 1,0 0-1,-1-1 0,1 1 1,-1-1-1,1 1 0,-1-1 1,0 0-1,2-3 0,2-4 38,-1 0-1,-1-1 0,0 1 1,4-19-1,-3 5 15,-1 1 0,-1-1-1,-2 0 1,-1-26 0,-16-89 260,7 75-153,8 42-116,0 0 1,1-1-1,2-24 0,0 72-372,-9 116 174,13 186 0,30-68-4616,-25-204 2515,-2 4-1795,-6-10-3071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3:04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18 171 5378,'10'13'8279,"-1"2"-4489,-4-2-4376,8 24 1,-6-16 1389,4 16-888,-2 1 0,-1 0 0,-2 0 1,2 50-1,-10 159-2306,1-225 2099,-4 65-920,5-86 1213,0-1 0,0 0 0,0 1 0,0-1 0,0 1 0,0-1 0,0 0 0,0 1 0,0-1 0,0 1 0,0-1 0,0 0 0,0 1 0,0-1 0,0 1 0,-1-1 0,1 0 0,0 1 0,0-1 0,0 0 0,-1 1 0,1-1 0,0 0 0,-1 1 0,1-1 0,0 0 0,0 1 0,-1-1 0,1 0 0,-1 0 0,1 0 0,0 1 0,-1-1 0,1 0 0,0 0 0,-1 0 0,1 0 0,-1 0 0,1 0 0,0 0 0,-1 0 0,1 0 0,-1 0 0,1 0 0,-1 0 0,1 0 0,0 0 0,-1 0 0,1 0 0,-1 0 0,1 0 0,0-1 0,-1 1 0,1 0 0,0 0 0,-1 0 0,1-1 0,0 1 0,-1-1 0,-1 0 58,-1-1 1,1 0-1,0 0 0,1 0 1,-1 0-1,0 0 0,-2-5 0,-5-16 241,1 0 0,1 0-1,1-1 1,-6-47-1,4 20-20,3 21-204,2 0 0,0 0 1,2-1-1,2 1 0,0-1 1,2 1-1,2 0 1,0 0-1,2 1 0,1-1 1,2 1-1,0 1 0,2 0 1,1 1-1,25-39 0,-27 50-51,-1 0 0,2 1 0,24-24-1,-31 34-23,1 1 0,-1 0 0,1 0-1,0 0 1,0 1 0,1-1 0,-1 2-1,0-1 1,1 1 0,0 0 0,0 0-1,0 1 1,11-2 0,-4 3-20,-1-1 0,1 2 0,-1 0 0,0 1 1,25 6-1,-29-6-7,-1 1 0,1 0 0,-1 1 0,0 0 0,0 0-1,0 1 1,0 0 0,-1 0 0,11 11 0,-16-14 0,1 1-1,-1 0 1,0 0-1,0 0 1,0 0-1,-1 0 1,1 0 0,-1 1-1,0-1 1,0 0-1,0 1 1,0-1-1,0 1 1,-1 0-1,0-1 1,0 1-1,0-1 1,0 1-1,-1 4 1,0-1-86,0 1 1,-1-1-1,-1 1 0,1-1 1,-1 1-1,0-1 1,-1 0-1,-5 8 0,-6 6-634,-1 0-1,0-1 0,-35 32 0,14-21-1107,-48 33-1,-34 11-5949,118-75 7727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3:10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577 118 2465,'0'-3'4244,"-3"-7"-2549,-59-52 1034,58 58-2724,0 0 0,0 1 0,-1-1 1,1 1-1,-1 0 0,0 0 0,0 1 0,0-1 0,0 1 0,0 0 0,-1 0 0,1 1 1,0 0-1,-9-1 0,-7 0-10,0 1 1,-28 2 0,49-1 4,-12 0 29,1 1 0,-1 1-1,1 0 1,0 0 0,0 1 0,0 1-1,0 0 1,0 0 0,1 1 0,-1 0 0,1 1-1,1 0 1,-1 1 0,1 0 0,0 1-1,1-1 1,0 2 0,0-1 0,0 1-1,1 0 1,1 1 0,-11 20 0,9-13-37,1 0 0,0 0 1,2 1-1,0 0 0,1 1 1,1-1-1,-2 38 0,10 47-20,-4-89 30,2 0 0,0 0-1,1-1 1,0 0-1,9 20 1,-6-18 28,2 0 0,-1 0 1,2-1-1,0 0 0,1 0 1,20 20-1,-23-27 49,0 0-1,0-1 1,1 0-1,0 0 1,1-1-1,-1 0 0,1-1 1,0 0-1,0 0 1,0-1-1,0 0 1,12 1-1,-7-2 110,1-1-1,0-1 1,0 0 0,0-1-1,-1 0 1,18-5-1,-23 4-77,0 0 0,0-2 0,0 1 1,-1-1-1,1 0 0,-1-1 0,0 0 0,0-1 0,-1 0 0,10-8 0,-1-2 81,0 0-1,-1-1 1,-1-1-1,-1-1 1,0 0-1,21-42 1,-31 51-151,-1 0 0,0 0 0,0 0 0,-1-1-1,-1 1 1,1-1 0,-2 1 0,0-1 0,0 0 0,-1 1 0,-3-17 0,1 12-14,0 0 0,-2 0 0,0 1 1,0 0-1,-1 0 0,-1 1 0,-13-20 0,14 24-22,0 1 1,-1-1-1,0 1 0,-1 0 0,0 1 0,0 0 0,-14-9 0,14 11-8,1 1 0,-1 1-1,0-1 1,0 1 0,0 1 0,0 0 0,0 0 0,-1 0-1,1 1 1,-11 0 0,-3 0-19,0 2 0,0 0 0,0 2 0,0 0 0,1 2 0,-1 0 0,1 1 0,0 2 0,-36 17 0,43-17 5,0 0 0,1 0 0,0 2 1,1 0-1,0 0 0,1 1 1,0 0-1,0 1 0,1 0 0,1 1 1,0 0-1,1 1 0,0-1 1,-9 25-1,6-1-14,1 0 0,1 1 0,2 0 0,2 0 0,0 57 0,5-85 27,0 0 0,0 0-1,1 0 1,1 0 0,0-1 0,0 1 0,1 0 0,0-1 0,0 0 0,6 11 0,-6-15 6,0 0 1,0-1-1,0 1 0,1-1 1,-1 0-1,1 0 1,0 0-1,0-1 0,0 1 1,1-1-1,-1 0 0,1 0 1,0-1-1,0 1 1,0-1-1,0 0 0,0 0 1,0-1-1,0 0 1,7 1-1,0 0 30,0 0 0,1-1-1,-1-1 1,0 0 0,1-1 0,-1 0-1,1-1 1,-1-1 0,0 1 0,0-2 0,-1 0-1,1 0 1,-1-1 0,21-13 0,-13 6 50,0-1 0,-1 0 0,26-26 0,-39 33-60,0 1 0,-1-1 1,1 0-1,-1 0 1,0 0-1,-1 0 1,0-1-1,0 0 0,0 1 1,0-1-1,-1 0 1,-1 0-1,1-1 1,-1 1-1,1-8 1,-2 4 7,0 0 0,-1 0 0,0 0 0,-1 0 0,0 0 0,0 0 0,-1 0 0,-1 1 0,0-1 1,-5-9-1,-8-13-9,-1 2 0,-2 0 1,-1 1-1,-1 1 0,-2 1 1,-1 2-1,-34-30 0,53 51-42,1 0 0,-1 1 0,0 0-1,-9-4 1,14 7 17,0 1 0,0-1 0,-1 1 0,1-1 0,0 1 0,0-1 0,0 1 0,0 0 0,-1 0 1,1-1-1,0 1 0,0 0 0,-1 0 0,1 0 0,0 0 0,0 0 0,-1 1 0,1-1 0,0 0 0,0 1 0,0-1 0,-1 1 0,1-1 0,0 1 0,0-1 0,0 1 0,0 0 0,0-1 0,0 1 1,0 0-1,0 0 0,-1 2 0,-3 6-37,0 0 0,1 0 0,0 1 0,0 0 0,1-1 0,1 2 0,-1-1 0,0 11 0,-3 86-74,5-87 103,1 15-6,0 1 1,9 52-1,-6-73 16,0 0 0,1-1 0,1 1 0,0-1 0,0 0 0,2-1 0,0 1 0,13 18 0,-18-29 5,1 1 1,1 0-1,-1-1 1,0 0-1,1 0 0,0 0 1,0 0-1,0-1 1,0 1-1,0-1 0,0 0 1,0 0-1,9 2 0,-6-2 13,-1-1-1,1 0 0,0-1 1,0 1-1,0-1 0,0-1 0,0 1 1,-1-1-1,9-2 0,11-4 30,-1-2 0,0-1 0,-1 0 0,0-2 0,0-1 0,-2-1 0,1 0 0,-2-2 0,0-1 0,-1 0 0,18-22 0,-29 29-27,-1 0-1,0 0 0,-1 0 0,0-1 0,-1-1 0,0 1 0,-1-1 1,7-22-1,-7 14 8,-1 1-1,-1 0 1,-1-1 0,-1 0 0,-1-20 0,-1 21-3,0 0 0,-2 1 0,0-1 0,-1 1 1,-10-31-1,11 41-21,0 1-1,0 0 1,-1 0 0,0 1 0,0-1-1,0 1 1,-1-1 0,0 1-1,0 1 1,-1-1 0,1 1 0,-1 0-1,0 0 1,-1 1 0,1-1-1,-11-4 1,11 7-10,0 0-1,-1 1 0,1-1 1,-1 1-1,0 1 1,1-1-1,-1 1 0,0 0 1,1 1-1,-1-1 0,0 1 1,1 1-1,-1-1 1,1 1-1,0 0 0,-1 1 1,-7 4-1,0 0-13,0 1 0,1 0 0,0 1 0,1 0-1,0 1 1,-14 15 0,12-11 6,1 1-1,0 0 1,1 2 0,1-1 0,0 1-1,2 1 1,0-1 0,0 2-1,2-1 1,0 1 0,1 0 0,2 1-1,-4 23 1,5-15-7,1 0 1,4 44-1,-2-59 20,2 0 0,0 0 0,1-1 0,0 1 0,1-1-1,0 0 1,10 21 0,-12-30 9,-1-1-1,1 1 1,0 0-1,0-1 1,0 0 0,0 1-1,0-1 1,0 0-1,1 0 1,-1 0-1,1 0 1,0 0-1,-1-1 1,1 1 0,0-1-1,0 0 1,0 0-1,0 0 1,0 0-1,0 0 1,4 0-1,-1-1 20,-1-1 0,1 1-1,-1-1 1,0 0-1,1 0 1,-1 0 0,0-1-1,0 0 1,0 0 0,0 0-1,8-5 1,4-4 13,-1-1 0,0-1 0,-1 0 1,0-1-1,-1 0 0,0-2 0,-1 1 1,-1-2-1,-1 1 0,0-2 0,16-34 1,-22 37-30,-1 1 1,0-1 0,-1 0-1,0 0 1,-1 0 0,-1 0 0,0 0-1,-1-1 1,-1 1 0,-1 0-1,0 0 1,0 0 0,-2 0-1,0 0 1,-1 1 0,0 0 0,-9-17-1,11 25-18,-1 0-1,0 1 1,0-1 0,0 1-1,-1 0 1,0 0-1,0 0 1,0 1 0,0 0-1,-1 0 1,0 0-1,0 1 1,0-1 0,0 1-1,0 1 1,-1-1-1,1 1 1,-1 1-1,1-1 1,-1 1 0,0 0-1,0 0 1,1 1-1,-1 0 1,0 0 0,0 1-1,0 0 1,0 0-1,1 0 1,-1 1-1,1 0 1,-1 0 0,1 1-1,0 0 1,-8 4-1,4-1-6,1 1-1,0 0 0,0 1 1,1-1-1,0 2 0,0-1 0,1 1 1,0 0-1,1 0 0,-9 17 0,3-2-12,1 0-1,2 1 0,-10 38 0,13-41 18,2 1-1,0 0 1,2 0 0,1 0-1,0 1 1,2-1 0,4 29-1,-4-45 13,1 1 0,0-1 0,0 0 0,1 0 0,-1 1-1,1-1 1,1-1 0,0 1 0,0 0 0,0-1 0,0 0 0,1 0 0,0 0-1,1-1 1,9 9 0,-8-10 6,0 1 0,0-1-1,1 0 1,-1-1 0,1 0-1,0 0 1,0 0 0,0-1-1,1-1 1,-1 1 0,0-1-1,1 0 1,-1-1 0,10-1 0,-2 0 18,0-1 1,0-1-1,0 0 1,-1-2 0,1 1-1,-1-2 1,0 0-1,0-1 1,0 0 0,15-12-1,-18 11 3,-1 0-1,0-1 1,-1 0-1,0-1 1,0 0 0,-1-1-1,0 0 1,-1 0-1,0-1 1,-1 0 0,0 0-1,6-16 1,-11 19-10,1 0 1,-2 1 0,1-1-1,-1 0 1,0 0-1,-1 0 1,0 0-1,-1-14 1,-2 6 5,0-1 0,-1 1 0,-9-23 0,8 27-20,0 0 1,-1 0-1,0 1 1,-1 0-1,-15-20 0,19 28-9,-1 0 0,1 0 0,-1 0 0,0 1 0,0-1 0,0 1 0,-1 0 0,1 0 0,-1 1 0,1-1 0,-1 1 0,0 0 0,0 0 0,0 1 0,0 0 0,0 0 0,0 0 0,-10 0 0,7 1-12,0 0 0,0 1 0,0 0 0,1 0 0,-1 1 0,0 0 0,-12 5 0,9-1-12,-1 0 1,1 1 0,-21 16-1,22-15 18,0 0-1,0 1 0,1 0 0,0 1 0,1 0 0,0 0 0,0 1 0,1 0 0,1 0 0,0 1 0,0 0 1,1 0-1,1 0 0,0 0 0,0 1 0,-1 16 0,3-13-5,0 0 1,2 0-1,0 0 0,4 30 1,-3-38 15,0-1 1,1 0-1,0 0 1,1-1-1,-1 1 1,1 0-1,1-1 1,-1 0 0,1 0-1,0 0 1,0 0-1,1 0 1,8 7-1,-6-7 8,0-1 1,1 1-1,-1-2 0,1 1 0,0-1 1,1 0-1,-1-1 0,1 0 0,-1 0 1,1-1-1,0 0 0,0-1 0,0 0 0,13 0 1,-11-1 9,-1 0 1,1-1 0,-1-1 0,0 0 0,1 0 0,-1-1-1,0 0 1,-1-1 0,1 0 0,-1-1 0,1 0 0,12-9-1,-9 5 7,8-7 30,1 0 0,25-28 0,-41 38-37,-1 0 0,0 0-1,0-1 1,0 1 0,-1-1-1,0 0 1,-1-1 0,1 1 0,-1-1-1,-1 1 1,0-1 0,3-13 0,-4 7 2,-1-1 1,0 1 0,-1 0 0,0 0 0,-1 0 0,-1 0 0,0 0 0,-1 1 0,0-1 0,-12-24 0,8 23-24,0 1 0,-1 0 1,0 0-1,-1 1 0,-1 0 0,0 0 1,-1 1-1,-24-19 0,30 27-6,1 0-1,-1 1 1,0 0-1,0 0 1,0 0-1,0 1 1,0 0 0,-1 0-1,1 1 1,0-1-1,-1 2 1,0-1 0,1 1-1,-1-1 1,1 2-1,-1-1 1,0 1 0,1 0-1,-1 0 1,1 1-1,-10 4 1,3-1-14,0 1-1,1 1 1,-1 0-1,2 1 1,-1 0 0,1 0-1,0 2 1,-19 20-1,21-20-8,1 1-1,0 0 1,1 1 0,0 0-1,0 0 1,1 1-1,1-1 1,0 1-1,1 0 1,1 1-1,-5 26 1,7-25-509,0 1 1,1-1-1,0 1 0,1-1 1,1 0-1,5 22 0,-5-30 176,1 1 0,-1 0-1,1-1 1,5 9 0,-6-13 7,-1 0 0,1 0 0,0-1 0,0 1 0,0 0 0,1-1 0,-1 0 0,1 0 0,-1 0 0,1 0 0,0 0 0,5 3 0,-4-4-695,1 1 0,-1-1 0,0-1 1,1 1-1,-1 0 0,7-1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3:13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1921 1985,'-2'-7'659,"1"1"0,-1 0 0,-1-1 0,1 1 0,-1 0-1,0 0 1,0 1 0,-5-6 0,-1-2-445,-1 0-1,-14-12 1,-1 10 181,10 3 371,0 0 1,-29-16-1,42 28-698,1-1 0,0 1-1,-1-1 1,1 1-1,-1 0 1,1-1 0,0 1-1,-1 0 1,1 0-1,-1 0 1,1 0-1,-1 1 1,1-1 0,0 0-1,-1 1 1,-1 0-1,-22 11 906,14-6-747,6-4-169,0 1-1,0-1 0,0 1 0,1 1 1,-7 4-1,9-5-46,0-1-1,0 1 0,0 0 1,0 0-1,1-1 1,-1 1-1,1 0 0,0 0 1,0 1-1,0-1 1,-1 3-1,-3 17 69,-4 12 127,2 0-1,-3 40 0,8-49-111,0-10-32,2 0 0,0-1 0,2 19-1,0-20-25,0 1-7,0-1 0,1 1 0,6 16 0,-7-26 3,0 0 1,1-1-1,-1 1 1,1-1-1,0 1 0,0-1 1,0 0-1,1 0 1,-1 0-1,1-1 0,0 1 1,8 4-1,-6-4 39,0-1 0,0-1 0,0 1 0,0-1 0,0 0 0,1 0 0,-1-1 0,1 0 0,7 0 0,11 0 112,26-2 0,-14 0-91,435 16 177,-237-5-245,104 16-27,11 1 158,314-30 689,-183-18-706,-35 2-93,398 3 20,-286 13 11,-365 1-54,430-6 104,330-41 49,-125-7-35,-493 33 94,298-14 254,-186 27-359,129-3-74,-2-17-4,-179 2-16,401-35 28,389-9 15,0 27-55,-528-14 55,-387 11-25,-214 37-37,-23 5-3,152-32 47,-5-15-21,-154 44-33,5-2 27,-1-1 0,38-21 0,-60 28-12,0 1-1,-1-2 0,1 1 0,-1-1 1,-1 0-1,1 0 0,-1-1 0,0 0 1,0 0-1,-1 0 0,0-1 1,0 0-1,4-10 0,-4 2 23,0 0 1,-1-1-1,0 1 0,-1-1 0,-1 0 0,-1 0 1,-1 0-1,-2-32 0,-4 6 34,-2 0 0,-16-54 0,-37-77 114,-3-8-49,-36-283-122,89 341-50,2 7-37,6 85-73,3 32 135,0-1-1,0 1 1,0 0 0,0 0 0,0 0-1,0-1 1,-1 1 0,1 0 0,0 0-1,0 0 1,0-1 0,0 1 0,0 0-1,-1 0 1,1 0 0,0 0 0,0-1-1,0 1 1,0 0 0,-1 0 0,1 0-1,0 0 1,0 0 0,-1 0 0,1 0-1,0 0 1,0 0 0,0 0 0,-1 0-1,1 0 1,0 0 0,0 0 0,-1 0-1,1 0 1,0 0 0,0 0 0,0 0-1,-1 0 1,1 0 0,0 0 0,0 0-1,0 0 1,-1 0 0,1 0 0,0 1-1,0-1 1,0 0 0,-1 0 0,1 0-1,0 0 1,0 1 0,-12 7-1201,11-8 821,-11 11-2189,-26 15 1,-4-5-11697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3:15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1821 75 2769,'8'-25'4123,"-7"22"-3779,0-1 0,0 1 1,0 0-1,0 0 1,1 0-1,-1-1 1,3-2-1,-3 4-308,0 1 0,0-1 0,0 1 1,0-1-1,1 1 0,-1 0 0,0 0 0,1 0 0,-1-1 0,1 1 0,-1 1 0,1-1 1,-1 0-1,1 0 0,0 1 0,-1-1 0,1 0 0,0 1 0,0 0 0,-1-1 0,1 1 1,0 0-1,0 0 0,0 0 0,-1 0 0,1 1 0,0-1 0,0 0 0,-1 1 1,1-1-1,0 1 0,0-1 0,-1 1 0,1 0 0,-1 0 0,1 0 0,-1 0 0,1 0 1,-1 0-1,2 2 0,1 0-25,-1 1 0,0 0 0,0 1 0,0-1 0,-1 0 1,1 1-1,-1 0 0,0 0 0,0-1 0,-1 1 0,1 0 0,0 8 1,0 3 64,-1 1 1,-1 24-1,0-31-47,-1 2 22,0-1 1,0 1 0,-1-1 0,-1 1 0,1-1 0,-2 0-1,0 0 1,0 0 0,-12 20 0,7-18 53,0 1 1,-1-2-1,-1 1 1,0-1-1,0-1 1,-21 16-1,-23 12 152,-1-2-1,-1-2 1,-100 43 0,-197 53-17,-97-12 89,445-117-319,-210 36 353,214-38-360,-210 14 365,206-14-342,-10 1-1,0-1 1,-18-3 0,30 2 25,1 1 1,0-1-1,0 1 0,0-1 0,-1 0 0,1 0 0,0-1 1,0 1-1,1-1 0,-1 1 0,0-1 0,0 0 1,1 0-1,-1 0 0,1 0 0,-1-1 0,-1-2 0,-2-9 369,6 14-420,-1 0 0,1 0 0,0 0 0,0-1-1,0 1 1,0 0 0,0 0 0,0 0 0,0 0 0,0-1-1,0 1 1,0 0 0,0 0 0,0 0 0,0 0 0,0-1-1,0 1 1,0 0 0,0 0 0,0 0 0,0-1-1,0 1 1,0 0 0,0 0 0,0 0 0,0 0 0,0-1-1,0 1 1,0 0 0,0 0 0,1 0 0,-1 0 0,0 0-1,0-1 1,0 1 0,0 0 0,0 0 0,1 0 0,-1 0-1,0 0 1,0 0 0,0 0 0,0 0 0,1-1 0,-1 1-1,0 0 1,0 0 0,0 0 0,0 0 0,1 0 0,-1 0-1,0 0 1,0 0-2,1 0-1,-1 0 1,0 0 0,0 0-1,0 0 1,0 0-1,1 0 1,-1 0 0,0 0-1,0 0 1,0 0-1,0 0 1,0 0-1,1 0 1,-1 0 0,0 0-1,0 0 1,0 0-1,0 0 1,0 0 0,1-1-1,-1 1 1,0 0-1,0 0 1,0 0 0,0 0-1,0 0 1,0 0-1,0-1 1,0 1-1,1 0 1,-1 0 0,0 0-1,0-1 2,0 1 0,0 0 0,0 0-1,0 0 1,0 0 0,0 0 0,0 0-1,0 0 1,0-1 0,0 1 0,0 0 0,1 0-1,-1 0 1,0 0 0,0 0 0,0 0-1,0 0 1,0 0 0,0 0 0,0 0-1,0 0 1,1-1 0,-1 1 0,0 0 0,0 0-1,0 0 1,0 0 0,0 0 0,0 0-1,1 0 1,-1 0 0,0 0 0,0 0-1,0 0 1,0 0 0,0 0 0,1 0 0,-1 0-1,0 1 1,0-1 0,0 0 0,0 0-1,0 0 1,2 1-3,-1-1 2,0 0 1,-1 1-1,1-1 0,0 0 1,0 1-1,0-1 1,0 0-1,-1 0 0,1 0 1,0 0-1,0 0 0,0 0 1,0 0-1,-1 0 0,1 0 1,2 0-1,-1 0 14,2 2-2,-4-2-8,0 0-1,0 0 1,0 0 0,0 0 0,0 0 0,0 0 0,0 0 0,0 0 0,0 0 0,0-1-1,0 1 1,0 0 0,0 0 0,0 0 0,0 0 0,0 0 0,0 0 0,0 0 0,0 0-1,0 0 1,0 0 0,0 0 0,0 0 0,0 0 0,0 0 0,0 0 0,0 0 0,0 0-1,0 0 1,0 0 0,0 0 0,0 0 0,0 0 0,0 0 0,0 0 0,0 0-1,0 0 1,0 0 0,1 0 0,-1 0 0,0-1 0,0 1 0,0 0 0,0 0 0,0 0-1,0 0 1,0 0 0,-16-1 487,13 1-472,0 0 0,0 0 0,-1 0-1,1-1 1,-5-1 0,5 1 52,1 0-1,-1 0 1,1-1 0,-1 1-1,1-1 1,-1 0 0,1 0-1,0 0 1,0 0 0,0 0 0,0 0-1,0 0 1,1-1 0,-1 1-1,1-1 1,-1 1 0,1-1-1,0 1 1,-1-5 0,-8-16 686,9 20-687,-1-1 0,0 1-1,1-1 1,0 0 0,0 1 0,0-1 0,0 0 0,0-5 0,0 3 45,-1 0 0,1 1 0,-1-1 0,0 1 0,-5-9 0,4 6 70,2 6-150,0 0 0,1 0 0,-1 0-1,0 0 1,0 1 0,0-1-1,-1 1 1,1-1 0,0 1-1,-1-1 1,1 1 0,-1-1-1,1 1 1,-1 0 0,1 0-1,-1 0 1,0 0 0,0 0-1,-3-1 1,8 6-129,-1-1 1,1 1-1,-1-1 0,0 1 1,0 0-1,2 7 0,9 16 78,-2-6 8,-1 1 1,-1 0-1,-1 1 1,7 27-1,-10-29 13,1 0 0,1 0 0,1-1 0,1 0 0,19 31 0,-9-27 30,1-1-1,2 0 0,36 29 0,-6-5 16,-36-35-35,-13-10-1,1 1 0,-1-1 0,0 1 1,0-1-1,-1 1 0,4 4 0,-6-7 3,0 0 0,0 0 0,0 0 0,0 0 0,0 0 0,0 0 0,0 0 0,0 0 0,0 0 0,0 0 0,0 0 0,-1 0-1,1 0 1,0 0 0,0 0 0,0 0 0,0 0 0,0 0 0,0 0 0,0 0 0,0 0 0,0 0 0,0 0 0,0 0 0,0 0 0,0 0 0,0 0 0,0 0-1,0 0 1,0 0 0,0 0 0,0 0 0,0 1 0,0-1 0,0 0 0,0 0 0,0 0 0,0 0 0,0 0 0,-8-7 209,-11-11-40,-2-7-70,2-1 1,0-1-1,-29-58 0,5 9-75,20 39-25,-6-10-20,1-1 1,-29-72 0,56 117-7,0 1 0,0-1 0,0 1 1,1-1-1,-1 0 0,1 1 1,0-1-1,0 0 0,0 0 1,0 1-1,0-1 0,1 0 1,-1 1-1,1-1 0,-1 0 0,1 1 1,0-1-1,0 1 0,1-1 1,-1 1-1,0 0 0,1-1 1,2-2-1,2-2-27,1 1 0,0-1 0,1 1 0,-1 1 0,11-7 1,-7 5 29,33-19-41,63-27 0,-27 15 48,-66 30-8,55-24 11,-62 29-10,-1 1-1,1 0 0,0 0 1,0 1-1,0 0 0,0 0 1,0 1-1,11 0 0,-18 0 7,0 0 0,1 0 0,-1 0 1,1 0-1,-1 0 0,1 1 0,-1-1 0,1 0 0,-1 0 0,1 0 0,-1 1 0,0-1 0,1 0 0,-1 1 0,0-1 0,1 0 0,-1 0 1,0 1-1,1-1 0,-1 1 0,0-1 0,1 0 0,-1 1 0,0-1 0,0 1 0,0-1 0,1 1 0,-1-1 0,0 1 0,0-1 1,0 0-1,0 1 0,0-1 0,0 1 0,0-1 0,0 1 0,0 0 0,-5 22-60,1-12 51,0 6 10,-1 0 0,-1-1 0,-1 0 0,-10 18 0,-39 58 28,27-47-26,26-40-15,-150 261 643,99-150-2642,22-45-693,-41 69 1,15-59-11997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4:41.0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521 8 4962,'-12'-3'2894,"5"0"-946,2 2 222,5 6-1155,0 14-835,-9 19-135,-2 0 0,-24 55 0,-45 68 38,-22 10-381,9-15-1570,75-122 165,-2-1-1,-2-1 1,-44 52-1,26-48-2703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1:33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10 4578,'-31'-10'11160,"31"12"-11119,0-1 1,0 1-1,0-1 1,0 1-1,0-1 0,1 1 1,-1-1-1,1 1 1,-1-1-1,1 1 1,1 2-1,0 2-58,3 16-31,-1 0 0,-1 0 0,-1 1-1,-2 24 1,-8 90 55,7-123-16,-51 391 45,16-145 8,33-231 2,-2 1-1,0-1 0,-15 40 1,20-68-56,0 0 0,0 0 1,-1-1-1,1 1 0,0 0 1,0-1-1,-1 1 0,1 0 1,-1-1-1,1 1 0,0 0 1,-1-1-1,1 1 0,-1-1 1,1 1-1,-1 0 0,0-1 1,1 0-1,-1 1 0,0-1 1,1 1-1,-1-1 0,0 0 1,1 1-1,-1-1 0,0 0 1,0 0-1,1 0 0,-1 1 1,0-1-1,0 0 0,1 0 1,-1 0-1,0 0 1,0 0-1,1-1 0,-1 1 1,0 0-1,0 0 0,1 0 1,-1-1-1,0 1 0,0 0 1,1-1-1,-1 1 0,0 0 1,1-1-1,-1 1 0,1-1 1,-1 1-1,1-1 0,-2 0 1,-2-3-398,0 0 1,0-1-1,0 1 1,1-1-1,-4-6 1,0-1-967,1 0 0,1 0 0,0 0 0,-4-21-1,5 20-100,-7-21-3472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1:33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1 810 2385,'2'0'1090,"1"1"-1,0-1 1,-1 1 0,1 0-1,0 0 1,-1 0 0,4 2-1,12 4 756,8-2-1040,0-2 0,0-1-1,1-1 1,51-5-1,-49 0-849,-1 0 0,1-3 0,-1 0-1,-1-1 1,0-2 0,43-22-1,-45 19-1386,-1-1 0,0-1 0,40-35 0,-59 45 589,1-1 1,-1 1-1,8-11 0,-12 13 523,1 1 0,0-1 0,-1 0 0,0 0 0,1 0 0,-1 0 0,0 0 0,-1 0 0,1 0 0,0 0 0,-1-6 0,-4-71-498,1 54 1672,2 1 0,0-1 0,5-33 0,28-82 2444,-8 47-788,-14 51-1230,7-44 1706,-17 87-2913,0-1 1,0 0-1,0 0 0,1 0 1,-1 1-1,0-1 0,0 0 1,1 0-1,-1 0 0,0 1 0,1-1 1,-1 0-1,0 1 0,2-2 1,-2 2-41,0 0 0,0 0 0,1 0 0,-1-1 0,0 1 0,0 0 0,0 0 0,1 0 0,-1 0 0,0 0 0,0 0 0,1 0 0,-1 0 0,0 0 0,0 0 0,1 0 0,-1 0 0,0 0 0,0 0 0,1 0 0,-1 0 0,0 0 0,0 0 0,1 1 0,-1-1 0,0 0 0,0 0 0,0 0 1,1 0-1,-1 1 0,1 0 17,0 0 1,0 0-1,0 0 1,0 0-1,0 0 1,-1 0-1,1 1 1,0-1-1,-1 0 1,1 1-1,-1-1 1,1 1-1,-1-1 1,1 3-1,10 62 280,-6-42-261,3 38-1,-11 198 20,-21 0-47,23-251-39,-31 211 65,-1 4-603,30-185-219,-1 12-4394,3-44 2693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1:34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18 10469,'-7'4'6264,"6"-4"-6155,1 0 0,-1 0 0,1 0 1,-1 1-1,0-1 0,1 0 0,-1 0 0,1 0 1,-1 1-1,1-1 0,0 0 0,-1 1 0,1-1 1,-1 0-1,1 1 0,-1-1 0,1 1 0,0-1 0,-1 1 1,1-1-1,0 1 0,0-1 0,-1 1 0,1-1 1,0 1-1,0 0 0,-4 12-86,1 0 0,1 0 0,0 0 0,1 0 1,1 26-1,-1 13-23,-20 157 13,-15-3-16,33-192 26,0-1-1,-1 0 0,-1 0 0,0 0 1,-12 21-1,16-33 6,0 1 0,0-1 1,0 0-1,0 0 0,0 0 0,0 0 1,0 0-1,0 0 0,0 0 0,-1 0 1,1 0-1,0 0 0,-1-1 0,1 1 1,0-1-1,-1 1 0,1-1 0,-1 1 1,1-1-1,-1 0 0,1 0 0,-1 0 1,1 0-1,-1 0 0,1 0 0,-1 0 1,1 0-1,-1 0 0,-1-1 0,1 0 47,-1 0 0,1 0-1,-1 0 1,1 0-1,0-1 1,-1 1-1,1-1 1,0 0 0,0 1-1,0-1 1,0 0-1,1 0 1,-1 0-1,-2-5 1,-2-4 75,1 0 0,0-1 0,1 0 0,1 0 0,0 0 0,0-1 0,0-18 0,1 6-76,2 0 0,4-44 0,-2 54-86,1 0-1,1 0 0,0 1 1,1-1-1,0 1 1,1 0-1,1 0 1,13-21-1,-15 28-7,0 0 0,0 0 0,1 1-1,-1 0 1,1 0 0,1 0-1,-1 1 1,1-1 0,0 2 0,0-1-1,1 1 1,-1 0 0,1 1 0,0 0-1,0 0 1,0 0 0,9-1-1,-10 4 9,-1 0 0,1 0 0,-1 0-1,1 1 1,-1 0 0,0 0-1,1 1 1,-1-1 0,0 2 0,0-1-1,0 0 1,0 1 0,-1 0-1,1 1 1,-1-1 0,6 6-1,0 0 2,0 0 0,-1 1 0,0 1-1,-1-1 1,0 2 0,10 15-1,46 100-3,-15-26 140,-50-100-121,0-1 0,0 0 0,1 1 0,-1-1 0,0 0 0,1 1 1,-1-1-1,0 0 0,1 1 0,-1-1 0,1 0 0,-1 0 0,0 0 0,1 1 0,-1-1 1,1 0-1,-1 0 0,1 0 0,-1 0 0,1 0 0,-1 0 0,1 0 0,-1 0 0,1 0 1,-1 0-1,1 0 0,-1 0 0,0 0 0,1 0 0,-1 0 0,1 0 0,-1-1 0,1 1 1,-1 0-1,0 0 0,1-1 0,-1 1 0,1 0 0,-1 0 0,1-1 0,14-12 169,-15 13-173,3-5 33,-1 1 0,1 0-1,-1-1 1,0 0 0,0 1-1,0-1 1,-1 0 0,1 0-1,0-9 1,2-4 38,13-72 173,-7 27-187,2-2-57,10-46-185,-17 92 26,1-1 0,1 1 0,14-27 0,-18 40 27,0 0 0,1 0 0,0 0 0,6-6 0,-9 11 24,0 0 0,0 0 0,0-1 0,0 1 0,0 0 0,0 1 0,1-1 0,-1 0 0,0 0 0,1 0 0,-1 1 0,1-1 0,-1 1 0,1-1 0,-1 1 0,1 0 0,-1-1 0,1 1 1,-1 0-1,1 0 0,-1 0 0,1 0 0,-1 0 0,3 1 0,-3-1-9,-1 1 1,1-1-1,-1 1 1,1-1 0,0 0-1,-1 1 1,1 0-1,-1-1 1,1 1 0,-1-1-1,0 1 1,1-1-1,-1 1 1,0 0-1,1-1 1,-1 1 0,0 0-1,0 0 1,1-1-1,-1 1 1,0 0 0,0 1-1,1 21-1669,-1-13 831,6 115-8172,0-77 4117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1:34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 2177,'1'0'161,"-1"1"0,0-1 0,0 0 0,1 1 0,-1-1 0,0 0 0,0 1 0,1-1 0,-1 0 0,0 0 0,1 0 0,-1 1 0,1-1 0,-1 0 0,0 0 0,1 0 0,-1 0 0,0 1 0,1-1 0,-1 0 0,1 0 0,-1 0 0,1 0 0,-1 0 0,0 0 0,1 0 0,-1 0 0,1 0 0,-1-1 0,0 1 0,1 0-1,-1 0 1,0 0 0,1 0 0,-1 0 0,1-1 0,-1 1 0,0 0 0,1 0 0,-1-1 0,0 1 0,0 0 0,1-1 0,-1 1 0,0 0 0,0-1 0,1 1 0,-1 0 0,0-1 0,0 1 0,0 0 0,1-1 0,0-4 790,0 0 0,0 1 0,0-1 0,0-6 0,3-13 2060,-3 24-2956,-1-1-1,0 0 0,1 0 1,-1 1-1,0-1 1,1 0-1,-1 1 1,1-1-1,-1 0 0,1 1 1,0-1-1,-1 1 1,1-1-1,0 1 1,-1-1-1,1 1 0,0-1 1,-1 1-1,1 0 1,0-1-1,0 1 1,0 0-1,-1 0 1,1-1-1,0 1 0,0 0 1,0 0-1,0 0 1,-1 0-1,1 0 1,0 0-1,0 0 0,0 1 1,-1-1-1,1 0 1,0 0-1,0 1 1,0-1-1,-1 0 0,1 1 1,0-1-1,-1 1 1,1-1-1,0 1 1,0 0-1,3 2-34,-1 0 0,0 0 1,0 0-1,0 0 0,-1 1 0,1-1 0,3 6 0,2 10-67,1 1 0,-2-1-1,-1 1 1,-1 1 0,0-1-1,-1 1 1,1 28-1,-3 5-2197,-9 89 0,5-123-98,-8 36-1,6-41-3421,-13 28-1,16-43 5713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4:15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920 401 3506,'-16'4'2306,"15"-4"-2165,-1 1 1,1-1-1,0 0 0,0 0 1,0 1-1,-1-1 0,1 0 1,0 1-1,0-1 0,0 1 0,0 0 1,0-1-1,0 1 0,-2 1 1,-12 18 402,15-20-494,0 1 1,0-1-1,-1 0 0,1 1 0,0-1 1,-1 0-1,1 1 0,-1-1 1,1 0-1,0 0 0,-1 0 1,1 1-1,-1-1 0,1 0 1,0 0-1,-1 0 0,1 0 1,-1 0-1,1 0 0,-1 0 1,1 0-1,-1 0 0,1 0 1,-1 0-1,1 0 0,0 0 1,-1 0-1,1 0 0,-1 0 1,1 0-1,-1-1 0,1 1 1,-1 0 45,0-1 1,0 1 0,1 0-1,-1 0 1,0 0 0,0-1-1,1 1 1,-1 0 0,0 0-1,0 0 1,1 0 0,-1 0 0,0 0-1,0 1 1,1-1 0,-1 0-1,0 0 1,1 1 0,-1-1-1,0 0 1,0 1 0,1-1-1,-1 0 1,1 1 0,-1-1-1,0 1 1,-10 12 552,-17 25-1,14-17-459,-5 7-88,1 1-1,2 0 1,-18 45-1,-27 100-116,45-123 25,-24 61-24,-94 186 1,-11-38 54,115-206-32,-18 22 127,-71 86 0,63-89 272,56-73-402,0 0 0,0 0 0,0 0 0,0-1 0,0 1 0,0 0 0,0 0 0,0 0 0,0 0 0,0 0 0,0 0 0,0 0 0,0 0 0,0 0 0,0 0 0,0 0 0,0 0-1,0 0 1,0 0 0,0 0 0,0 0 0,-1 0 0,1 0 0,0 0 0,0 0 0,0 0 0,0 0 0,0 0 0,0 0 0,0 0 0,0 0 0,0 0 0,0 0 0,0 0 0,0 0 0,0 0 0,0 0 0,0 0 0,0 0-1,-1 0 1,1 0 0,0 0 0,0 0 0,0 0 0,0 0 0,0 0 0,0 0 0,0 0 0,0 0 0,0 0 0,0 0 0,0 0 0,0 0 0,0 1 0,0-1 0,0 0 0,0 0 0,0 0 0,0 0 0,0 0-1,0 0 1,0 0 0,0 0 0,0 0 0,0-8 107,5-11-39,14-45 24,4 2 0,39-79-1,-11 30-68,118-240 57,87-152 39,-183 350-107,88-118-21,-114 198 11,-11 9 91,-24 42 43,0 1 0,1 0 0,17-19 0,-23 34-44,-7 6-95,0 0 0,0 0 0,0 0 1,0 0-1,0 0 0,0 0 0,0 0 1,0 0-1,0 0 0,0 1 1,0-1-1,0 0 0,0 0 0,0 0 1,0 0-1,0 0 0,0 0 0,0 0 1,0 0-1,0 0 0,0 0 0,0 0 1,0 0-1,0 0 0,0 0 1,0 0-1,0 0 0,0 0 0,0 1 1,0-1-1,0 0 0,0 0 0,0 0 1,0 0-1,1 0 0,-1 0 1,0 0-1,0 0 0,0 0 0,0 0 1,0 0-1,-1 1-4,1 0-1,-1 0 1,1 0-1,0 0 1,-1 0 0,1 0-1,0 0 1,0 0 0,-1 0-1,1 0 1,0 0 0,0 2-1,-1 9-22,-5 6-11,-1 0 0,-17 30 1,7-15 14,-24 42-39,-92 125-1,7-14 22,-18 78 13,22-36 22,55-115 13,-48 86 10,82-136-1,-29 82 0,19-10 65,42-122 18,7-18-26,8-18 0,9-20-5,35-74 33,20-67-57,6-14-22,123-319 5,-130 310-29,-39 119 3,-24 59-46,16-52 0,-31 86-89,-25 78-165,-44 91 106,-103 184 0,-219 445 207,382-777-130,-12 50-1,20-65-159,-2 6 100,-2-8-2998,8-11 2625,0 0 1,0-1 0,0 1-1,0-1 1,-1 1 0,1-1 0,1-4-1,1-1-866,13-28-5604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4:15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9 11525,'-2'0'705,"-15"1"1364,17-1-1940,-1 0 0,1 0 1,-1 0-1,1 0 0,-1 0 1,1 0-1,-1 0 0,1 0 0,0-1 1,-1 1-1,1 0 0,-1 0 1,1 0-1,-1-1 0,1 1 0,-1 0 1,1 0-1,0-1 0,-1 1 1,1 0-1,0-1 0,-1 1 0,1 0 1,0-1-1,-1 1 0,1-1 0,0 1-108,0-1-1,0 1 1,1 0-1,-1 0 1,0-1-1,0 1 0,0 0 1,1 0-1,-1 0 1,0 0-1,0-1 1,1 1-1,-1 0 0,0 0 1,1 0-1,-1 0 1,0 0-1,1 0 1,-1 0-1,0 0 0,0 0 1,1 0-1,-1 0 1,0 0-1,1 0 1,-1 0-1,0 0 0,1 0 1,-1 0-1,0 0 1,1 1-1,13 1-219,-13-2 235,46 10-376,-19-4 151,1-1-1,42 2 0,147-11-37,-202 5 231,0 0 0,0 1 0,0 1 0,0 0 1,0 1-1,-1 1 0,0 1 0,0 0 0,0 1 0,-1 0 0,16 11 1,-22-12-5,0 0 0,0 0 0,-1 1 0,1 0 0,-2 0 0,1 0 0,-1 1 0,0 0 0,-1 1 0,1-1 0,-2 1 0,1 0 0,-1 0 0,-1 0 0,0 1 0,0-1 0,-1 1 0,0 0 0,1 14 1,-2-4 9,-1 0 0,-1 0 0,-1 0 0,-1 0 1,0 0-1,-10 28 0,9-35 4,-1-1 0,0 0 0,-1 0 0,0-1-1,-1 1 1,0-2 0,-1 1 0,0-1 0,-1 0 0,-19 17 0,23-23 7,0-1 0,0 0 1,0 0-1,-1 0 0,1-1 0,-1 1 1,0-1-1,0-1 0,0 1 1,0-1-1,0 0 0,0 0 1,0-1-1,0 0 0,0 0 0,0 0 1,0-1-1,0 0 0,0 0 1,-10-3-1,-7-4 55,0 0-1,1-2 1,-39-23-1,59 32-71,-201-121 215,166 97-191,2-2 1,1-1-1,-43-45 0,71 67-25,0-1-1,1-1 1,0 1-1,0-1 1,0 0-1,1 0 1,-5-15-1,8 20-220,0 0 0,0 0-1,0 0 1,1 0 0,-1 0-1,1 0 1,0-1 0,0 1-1,0 0 1,0 0 0,1 0 0,-1 0-1,1 0 1,-1 0 0,1 0-1,0 0 1,1 0 0,-1 0-1,0 0 1,1 0 0,-1 1-1,1-1 1,0 1 0,0-1-1,0 1 1,4-4 0,4-1-1725,0 0 0,21-9 0,-19 10 344,29-15-3603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4:16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377 37 2273,'21'-34'2337,"-21"34"-2337,0 0 0,0 0 0,0 0 0,0-1 0,0 1 0,0 0 0,0 0 0,0 0 0,0 0 0,0 0 0,0 0 0,0 0 0,0 0 0,0 0-1,0 0 1,0 0 0,0 0 0,0-1 0,0 1 0,0 0 0,0 0 0,0 0 0,0 0 0,0 0 0,0 0 0,0 0 0,0 0 0,0 0 0,0 0 0,0 0 0,0 0 0,-1 0 0,1 0 0,0 0 0,0 0 0,0 0 0,0 0 0,0 0 0,0 0-1,0 0 1,0 0 0,0 0 0,0 0 0,0 0 0,0 0 0,-1 0 0,1 0 0,0 0 0,0 0 0,0 0 0,0 0 0,0 0 0,0 0 0,0 0 0,0 0 0,0 0 0,0 0 0,0 0 0,0 0 0,0 0 0,0 0 0,-1 0 0,1 0-1,0 0 1,0 0 0,0 0 0,0 0 0,0 1 0,-10 2 284,-7 3 321,11-5-409,-43 9 2541,45-9-2441,-1 0 0,1 1 0,0 0 0,0 0 0,0 0 0,0 1 0,0-1 0,-6 6 0,1 0-3,6-6-215,0 1 0,0-1 0,0 1 1,1 0-1,-1 0 0,1 0 0,-4 6 0,-5 15 15,1 0 1,1 1-1,-6 31 0,-11 79-52,13-57-15,5-37-30,-8 48 2,-53 168 0,23-125 1755,45-130-1701,1-1 7,0-1 0,0 1 0,-1 0 1,1 0-1,0 0 0,-1 0 0,1 0 0,0-1 0,-1 1 0,1 0 0,-1 0 1,1-1-1,-1 1 0,0 0 0,1-1 0,-1 1 0,0 0 0,1-1 1,-1 1-1,-1 0 0,4-11-638,14-12-2290,-14 19 2090,1 0 0,-1 0 1,1 0-1,2-7 0,2-12-7369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4:17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131 166 6611,'-5'3'878,"4"-3"-644,0 0 0,0 0 0,0 1-1,-1-1 1,1 0 0,0 1 0,0-1 0,0 1-1,0-1 1,0 1 0,0 0 0,0-1 0,1 1-1,-1 0 1,0 0 0,-1 1 0,8 0 404,230 7-702,309-22 682,-342-1 822,352-71-1,-481 68-1151,95-20 243,-119 28-364,69-3 0,-93 11-136,69 0 38,-83 1-64,1 1 1,-1 1-1,1 0 1,-1 1-1,15 5 1,-20-5-3,0 0 0,-1 1 0,1 0 0,-1 0 0,1 0 0,-1 1 0,-1 0 0,1 0 0,-1 1 0,0 0 0,0 0 0,4 7 0,1 3 12,0 0 1,-2 1 0,11 29-1,-13-28-3,-1 1-1,0-1 1,-2 1 0,2 20-1,-1 78 24,-3-55-18,27 255 29,-17-247-39,4-2 0,36 102-1,-1-30 11,85 217 60,-80-239-38,16 39 6,-63-134-21,0-1-1,-2 1 1,-1 1 0,-1-1 0,2 29 0,-6-45 3,0 1 1,0 0 0,-1-1 0,-2 14-1,2-17-6,0-1-1,0 1 1,-1-1-1,1 0 1,-1 1-1,0-1 1,0 0-1,0 0 0,0 0 1,-1 0-1,-4 4 1,-10 8 85,-1-2 0,0 0-1,-1-1 1,-32 15 0,-88 30 76,92-39-162,-406 175-31,-60 15 28,400-165-4,11-5 3,-80 31 16,32-14-3,52-21 3,21-7 9,-126 26 1,182-49-9,0-1 1,0 0 0,0-1 0,0-2 0,-31-2 0,45 1-2,0 0 0,0 0 0,-1-1 0,1 0 0,0-1 1,1 1-1,-1-1 0,0-1 0,1 1 0,0-1 0,0 0 0,0-1 0,0 1 1,1-1-1,-1 0 0,1-1 0,1 1 0,-1-1 0,-4-7 0,0-3 36,1 0 0,1-1 0,0 0 0,2 0 0,-1-1 0,2 0 0,-3-29 0,-1-130 160,8 162-221,39-538 3,-19 361-68,24-391-767,-40 404 128,-21-225 0,10 346 540,-1 1 1,-4-1 0,-1 2-1,-36-93 1,41 129-151,-1 0-1,-1 1 1,-24-34-1,29 45 58,-1 1 0,-1 0 0,0 0 0,0 0 0,0 1 0,-1 0-1,1 0 1,-1 1 0,-1 0 0,1 1 0,-12-5 0,9 5-508,0 1 0,0 1 1,-1 0-1,-14-1 0,-53 1-8542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4:25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82 672,'12'-8'144,"-2"-4"-96,2-3 0,5 7-192,5-4 32,-6-1-144,2-1-144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4:27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2484 371 1569,'-6'-10'731,"-1"0"1,0 1 0,0 0 0,0 1 0,-1-1-1,-1 1 1,-17-13 0,11 11-493,0 1 1,0 0-1,-1 1 1,-26-10-1,-9 4 1177,-93-16 0,111 25-1089,-249-25 1298,133 17-1292,98 8-109,0 3 1,-70 4 0,93 1-135,0 1 0,1 2 0,-1 0 0,1 2 0,-51 21 0,36-8-38,1 2 0,1 1 0,-60 48 0,30-17-9,-104 63-1,133-92 67,0 2 0,2 1 0,2 2 0,-39 41-1,31-23 117,2 1 0,-55 86 1,64-83-196,-27 61 0,46-80-35,1 0 1,1 1 0,-8 43-1,2 28 20,-5 119 0,18-62 162,7-131-106,1 1-1,13 62 1,-9-74-62,0 0 0,2 0-1,1-1 1,0 0 0,2-1 0,14 21 0,7 5-8,46 48 0,-35-48 7,80 66 0,58 26 12,-126-96-11,22 14 55,91 49 0,-122-80 36,2-1 0,0-3 0,81 23 1,-29-21 13,0-5 1,0-3 0,2-5 0,141-6-1,-166-7-47,84-16 0,75-26 280,-149 25-86,134-52 0,-168 51-186,-2-2-1,91-59 1,-68 31 32,72-65 0,-113 88-50,-2-1-1,-1-2 1,29-40 0,-46 54-15,0-1 0,-1-1 0,-2 0 0,0-1 0,-1 0 0,0 0 0,8-40 0,-11 29 15,-2 0 0,0 0 0,-3 0 0,0-1 0,-2 1 0,-2 0 0,-1-1 0,-1 1 0,-2 1 0,-1-1 0,-1 1 0,-2 1 0,-16-33 0,-13-25-6,-45-91 10,-14 9-27,1 36-19,27 37-3,-131-171 39,149 204-31,-3 3 1,-67-56-1,-85-35-4,151 115-33,-3 3-1,0 2 1,-2 3 0,-2 3-1,0 3 1,-1 2 0,-1 3-1,-1 3 1,-71-6 0,101 17-35,0 2 0,0 2 1,0 1-1,0 2 1,0 1-1,0 2 1,1 2-1,-69 24 0,45-7-35,1 2-1,2 3 1,1 3-1,1 2 0,-73 62 1,117-88 77,-242 205-161,197-161 128,3 2 0,-62 82 0,71-76-10,3 2 0,-41 80 0,64-104 27,2 0-1,1 1 1,2 0 0,2 1-1,-9 61 1,13-28-6,4 1 0,3 0 0,13 104 0,-4-107 23,3 0 0,3 0 1,4-1-1,2-2 0,4 0 0,35 69 0,-38-96 4,2-2 0,2 0-1,2-2 1,1-1 0,2-1-1,45 41 1,-39-46 6,1-2 0,1-1 0,69 35-1,136 48 48,-170-85-24,0-3 0,2-4 0,147 19 0,-125-29 33,162-8 1,-185-5 0,0-4 1,-1-3 0,0-3-1,-1-3 1,80-31 0,-111 30 21,-1-1 0,-1-2 1,-1-2-1,-1-2 0,-2-1 1,50-45-1,181-205 669,-262 271-734,156-195 390,-133 159-338,-2-1-1,-1-2 1,21-53 0,-25 41-19,-1-1 0,-3 0 0,-3-2 0,-2 0 0,-3 0 0,3-114 0,-14 74-36,-3 1 0,-5 0 0,-31-132 0,22 152-38,-4 0 1,-4 2-1,-2 1 1,-62-111-1,64 140 13,-2 3 0,-41-51 1,47 68-46,-1 0 1,-1 2-1,-1 1 1,-40-27 0,50 40-59,-1 0 1,-1 2 0,0-1 0,0 2 0,-1 1 0,0 0 0,0 1-1,-38-4 1,7 6-1002,-1 1-1,-68 7 1,39 4-1121,0 3 1,-121 35 0,-12 19-8354,212-66 10518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4:41.3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8 3089,'12'0'625,"-2"-2"-2018,5-3-928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5:06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107 233 144,'17'-17'390,"-5"7"399,-1-2 1,16-21 0,-5 10 1025,-20 21-1563,1 0 0,-1 0 0,0 0 0,0 0 0,1 0 0,-2-1 0,1 1 1,0-1-1,0 0 0,-1 1 0,1-1 0,-1 0 0,0 0 0,0 0 0,0 1 0,0-1 0,0-6 0,-1 9-206,0 0 0,0-1 0,0 1 0,1 0 0,-1-1 0,0 1 0,0 0 0,0-1 0,-1 1 0,1 0 0,0-1 0,0 1 0,0 0 0,0-1 0,0 1 0,0 0-1,0-1 1,0 1 0,-1 0 0,1 0 0,0-1 0,0 1 0,0 0 0,-1-1 0,1 1 0,0 0 0,0 0 0,-1 0 0,1-1 0,0 1 0,-1 0 0,1 0 0,0 0 0,-1 0 0,1 0 0,0-1 0,-1 1 0,1 0 0,0 0 0,-1 0 0,1 0 0,0 0 0,-1 0 0,1 0 0,0 0 0,-1 0 0,1 0 0,0 0 0,-1 1 0,1-1 0,0 0 0,-1 0 0,1 0 0,0 0 0,0 0 0,-1 1 0,1-1 0,0 0-1,-1 1 2,0 0 207,-1 0 1,1 0-1,0 0 1,0 0-1,0 1 1,0-1-1,0 0 1,0 1-1,0-1 1,1 1-1,-1-1 1,0 1-1,1 0 1,-1-1-1,1 1 1,0-1-1,-1 1 1,1 0-1,0 2 1,-21 18 412,18-18-559,-1-1 0,1 0-1,-1 0 1,1 0 0,-1 0 0,0-1 0,-6 4 0,7-5-100,0 1 1,1-1-1,-1 0 1,0 0-1,0 0 1,0-1-1,0 1 1,0-1-1,0 1 1,0-1 0,0 0-1,-5-1 1,-12-2 201,-17-2-196,34 4-14,0 0 0,-1 0 0,1 1 0,0-1 0,-1 1 0,1 0 0,-1 0 0,-3 1 0,5 5 18,2-2-2,-2-6-8,1 0 22,1 2-9,-1-1-1,1 1 0,0-1 0,0 1 0,-1-1 0,1 1 0,0-1 0,0 1 0,0-1 0,0 1 1,0-1-1,0 1 0,0-1 0,0 1 0,0-1 0,0 1 0,0-1 0,0 1 0,0-1 0,1 1 0,-1-2 1,10-9 488,-7 4-423,1 1-1,0-1 0,0 1 1,1 0-1,0 0 0,0 1 1,0 0-1,11-9 1,-3 5-32,0 0 1,1 1 0,1 0 0,-1 1-1,1 1 1,0 1 0,1 0 0,17-4 0,-7 5-32,0 0 0,0 2 0,0 1 0,32 2 0,-51 0-27,-1-1 1,0 1-1,0 1 0,1-1 1,-1 1-1,0 0 1,0 0-1,0 1 1,-1-1-1,1 1 0,-1 1 1,1-1-1,-1 1 1,0 0-1,0 0 1,-1 0-1,1 1 0,-1 0 1,0 0-1,0 0 1,-1 0-1,1 1 0,-1-1 1,0 1-1,-1 0 1,1 0-1,-1 0 1,0 0-1,-1 0 0,0 0 1,0 0-1,0 1 1,0-1-1,-1 0 1,0 1-1,-1-1 0,1 1 1,-1-1-1,0 0 1,-1 0-1,0 0 1,0 0-1,-4 10 0,-9 10 9,-29 40-1,15-24 3,12-20 2,0 0 0,-2-2 0,-31 28 0,30-29 1,0 0-1,1 1 1,-24 34 0,38-47-10,1 0 1,0 0-1,0 1 1,1-1-1,0 1 1,-3 14-1,5-20 3,1 1 1,-1 0-1,1 0 0,0 0 1,0-1-1,0 1 0,0 0 1,0 0-1,1 0 0,-1-1 1,1 1-1,0 0 0,0-1 1,0 1-1,0-1 0,0 1 1,1-1-1,-1 1 0,1-1 0,-1 0 1,1 0-1,0 1 0,4 2 1,1 0 12,1 0 0,0 0 0,0-1 0,0 0 0,0 0 0,1-1 0,-1 0 0,1-1 0,0 0 0,9 1 0,15 1 61,45-1 1,-77-3-76,287-20-1589,-276 18 1001,78-11-2397,-78 10 1846,0 0 0,-1-1 0,1 0 0,-1 0 0,15-10-1,13-14-8602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05:15:07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31 133 2097,'-1'0'300,"0"1"1,0-1-1,0 1 1,1-1-1,-1 0 1,0 1-1,0-1 1,0 0-1,0 0 1,0 1-1,0-1 1,0 0-1,0 0 1,0 0-1,0 0 0,0 0 1,0-1-1,0 1 1,-1 0-1,1 0-181,1-1 0,-1 1-1,1 0 1,-1 0 0,1 0-1,-1 0 1,1-1 0,-1 1 0,1 0-1,-1 0 1,1-1 0,0 1-1,-1 0 1,1-1 0,-1 1-1,1-1 1,0 1 0,-1 0-1,1-1 1,0 1 0,0-1-1,-1 1 1,1-1 0,0 1 0,0-1-1,0 1 1,-1-1 0,1 1-1,0-1 1,0 1 0,0-1-1,0 1 1,0-1 0,0 0-1,0 1 1,0-1 0,1 0-1,0-3 42,1-1 0,-1 1-1,1 0 1,1 0-1,-1 0 1,0 0-1,1 0 1,0 1-1,0-1 1,0 1 0,0 0-1,1-1 1,-1 1-1,1 1 1,8-6-1,3 1 132,0 0-1,1 0 1,18-4 0,12-5 414,-42 14-683,-1 1 0,1 0 0,0 0 0,0 0 1,0 0-1,0 0 0,0 1 0,0 0 0,0-1 0,0 1 0,0 1 0,0-1 0,0 1 0,-1 0 0,1-1 0,4 3 0,-5-2-26,-1 1 0,1-1 0,-1 1 0,1-1-1,-1 1 1,1 0 0,-1 0 0,0 0 0,0 0-1,0 1 1,0-1 0,-1 1 0,1-1 0,-1 1-1,1-1 1,-1 1 0,0 0 0,0 0 0,0-1-1,0 1 1,0 5 0,0-1 1,0 0 0,-1 0 1,0 0-1,-1 0 0,1-1 0,-1 1 0,-1 0 1,1 0-1,-1 0 0,0-1 0,-1 1 0,0-1 1,-5 10-1,-6 7 22,-1 0 1,-20 23 0,21-29-11,-1 3 3,-2 3 77,-23 23 0,38-45-77,-2 3 34,0 1-1,0-1 0,-5 8 1,8-11-23,1-1 0,0 1 0,-1-1 0,1 1 0,-1 0 1,1-1-1,0 1 0,-1-1 0,1 1 0,0-1 0,0 1 1,0 0-1,-1-1 0,1 1 0,0 0 0,0-1 0,0 1 1,0 0-1,0-1 0,0 1 0,0 0 0,0-1 0,0 1 1,1 0-1,-1-1 0,0 1 0,0-1 0,1 1 0,-1 0 0,0-1 1,1 1-1,-1-1 0,0 1 0,1-1 0,-1 1 0,1-1 1,-1 1-1,1-1 0,-1 1 0,1-1 0,-1 0 0,2 1 1,5 2 101,0-1 1,0 0-1,1-1 1,-1 0-1,0 0 1,9 0 0,47-3 264,101-18 1008,-76 7-2972,-71 11 1146,62-9-273,-29 0-2708,14-10-11875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5-06T06:39:55.34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1" timeString="2021-05-06T06:39:56.257"/>
    </inkml:context>
  </inkml:definitions>
  <inkml:trace contextRef="#ctx0" brushRef="#br0">5971 3066 178 0</inkml:trace>
  <inkml:trace contextRef="#ctx0" brushRef="#br0" timeOffset="667.52">6093 2701 347 0,'-3'-27'214'0,"-1"5"-12"16,-3 2-28-16,2 7-57 15,-1-1-16-15,2 6-30 16,-1 1-17-16,2-1-24 16,-2 6-10-16,-5 2-20 15,-2 2-5-15,-11 9-6 16,-2 1 0-16,-16 6 5 16,1 5 1-16,-6 2 3 0,-8 2 1 15,4 3 1-15,-3 1 0 16,3-1 2-16,7 0-1 15,6 3-2-15,4 2-5 16,2 6-3-16,4 6-1 16,-3 8 4-16,4 3 2 15,0 7 4-15,0 5 2 16,7-3-2-16,0-4-2 0,11-14-4 16,4-6-1-16,12-5-1 15,6-2 2-15,16 4 0 16,4-1 0-16,7 1 0 15,5-2 2-15,6-3 2 16,1-2 2-16,5-7 0 16,0 0 0-16,0-7-1 15,1-3 0-15,1-5 2 16,2 0 1-16,7-6 1 16,4-1 2-16,2-8 9 15,0-9 10-15,-1-10 22 16,-2-9 11-16,-5-11 12 15,1-4-2-15,-7-5-9 16,-6 0-3-16,-9 1-4 16,-10-2 2-16,-10-1 0 15,0-6-3-15,-13-7-7 0,-5-1-9 16,-10-4-8-16,-8 2-3 16,-9 2-4-16,0 5 1 15,-10 1-1-15,-5-3 1 16,-8 5 0-16,-6 1 0 15,-4 9-2-15,2 9-4 16,-2 6-5-16,3 11-4 16,0 12-14-16,-7 7-10 15,-16 23-40-15,-17 12-29 0,-20 28-68 16,-4 15-59-16,9 15 139 16</inkml:trace>
  <inkml:trace contextRef="#ctx1" brushRef="#br0">6086 2716 0</inkml:trace>
  <inkml:trace contextRef="#ctx0" brushRef="#br0" timeOffset="17096">24493 8877 920 0,'-2'-18'313'15,"0"0"-298"-15,2 2-1 16,1 1 1-16,-1 0 0 16,1 2-2-16,-1-2-9 15,-4-3 0-15,0-1-1 16,-1-3 0-16,-4-1 1 15,-1-1 0-15,-3 1 4 16,-2 2 2-16,-5 1 5 16,-5 0-1-16,-10 0-3 0,-1 4-3 15,-16 2-5-15,0 3-1 16,-11 3-1-16,-4 1 0 16,-4 4-1-16,-2 0 0 15,-7 1 0-15,-7 1 0 16,-10 1 0-16,-1 4 0 15,-6 4 0-15,-6 0 1 16,-6 7 1-16,-1 1 2 16,0 6 4-16,-4 3 2 0,-1 7 3 15,-1 5 0-15,-6 1-2 16,1 7-1-16,4 0-4 16,6 2-1-16,11 3-2 15,8-1-2-15,14 6 0 16,3 0-2-16,17 8-1 15,13 0-2-15,13-1 0 16,9-6-1-16,15-1 1 16,9-3 0-16,10-7 1 15,14 0 3-15,14-2 0 16,8-1 2-16,19-4-1 16,9 2 0-16,13-7 0 15,8 1 0-15,15-2 1 16,2-3 0-16,15-2 0 15,3-2 0-15,9 4 0 16,2 1 1-16,10-3 0 0,5-4 3 16,11-14 2-16,1-5 2 15,3-15 6-15,2-6 5 16,-6-7 5-16,-3-5 7 16,-5-9 12-16,-11-5 8 15,-13-15 16-15,-2-6 4 16,-21-11-8-16,-3-6-11 0,-13-3-21 15,-9-1-8-15,-19-6-6 16,-7 2-1-16,-22-5 3 16,-6 3 8-16,-21 7 4 15,-10 2-2-15,-25 3-9 16,-10-2-13-16,-24 7-14 16,-16-1-6-16,-36 18-8 15,-11 9-3 1,-30 17-20-16,-11 14-19 0,1 20-44 15,-3 13-34-15,7 29 86 16</inkml:trace>
  <inkml:trace contextRef="#ctx0" brushRef="#br0" timeOffset="18486.09">22325 15468 898 0,'-33'-11'323'16,"3"-2"-256"-16,7-1-24 15,2-3 0-15,7 0-3 16,4-4-15-16,4-3-8 15,8-6-6-15,6-1-1 16,17-4 2-16,5-1 1 16,13 2 1-16,6 2 1 15,7 0 3-15,5 1 6 0,10 1 15 16,2-3 4-16,18 3 4 16,6-2-6-16,16-2-18 15,5 2-5-15,13 1-5 16,3 3 1-16,1 8 0 15,4 1 1-15,-9 7 0 16,-1 5-1-16,-7 6-4 16,1 5-3-16,-6 10-5 15,-5 5-2-15,-9 9 0 16,-11 5-2-16,-10 9 1 16,-4 5 0-16,-9 6 0 15,-8 7 1-15,-13 6 0 16,-8 3 0-16,-24 8 0 15,-4 2 2-15,-16 2 0 16,-7 1 1-16,-12-4-1 16,-6-3 1-16,-18 1-2 15,-5-2-1-15,-15 2-3 16,-10-3 1-16,-1-7-1 0,-7-7-2 16,-6-10 0-16,-2-3-3 15,-8-4 0-15,1-2 3 16,-3-2 5-16,-1-4 4 15,-5-6 6-15,0-4 3 16,0-7-2-16,-3-5-1 0,-4-6-4 16,-10-7-1-16,-4-12 5 15,2-6 11-15,10-13 20 16,9-3 9-16,18-7 7 16,6-1-7-16,10-4-17 15,3-1-9-15,1-3-10 16,2-2-1-16,10-9 0 15,6-1-9-15,19-1 66 16,5 4-1-16,13 3-5 16,6-1 8-16,10-17-128 15,10-14-20-15,33-18-42 16,8-2 11-16,22 12 70 16,9 9 18-16,14 16 40 15,13 1-11-15,21 9-16 16,11 6 0-16,20 16-2 0,8 13-6 15,3 15-32 1,-4 10-39-16,-14 23 53 0</inkml:trace>
  <inkml:trace contextRef="#ctx0" brushRef="#br0" timeOffset="20116.97">22241 9788 611 0,'-3'-4'308'16,"2"-1"-19"-16,8-3-267 16,5-2-22-16,14-7 1 15,7-3 2-15,16-8 5 16,10-6 7-16,18-8 31 16,4-7 12-16,16-4 17 15,5 2 2-15,14 2-13 16,8-3-6-16,8-1-6 0,4-2-1 15,3-4-6-15,-1 1-2 16,-4 1-10-16,-3-1-7 16,-8 2-9-16,1 5-3 15,-10 2-2-15,-6 3 0 16,-15 6-1-16,-11 2-1 16,-20 10-3-16,-11 7-3 15,-20 8 0-15,-8 6 0 0,-14 3 1 16,-5 0-2-16,-4 4-5 15,-1 0-21-15,0 0-81 16,0 0-36-16,0 0 77 16</inkml:trace>
  <inkml:trace contextRef="#ctx0" brushRef="#br0" timeOffset="22382.29">22539 10327 1148 0,'-68'-99'393'0,"69"89"-364"15,0 4-33-15,3 8-14 16,-1 6 1-16,2 10 2 16,2 12 2-16,-12 20 10 15,-11 7 1-15,-5 19 1 16,-8 3 0-16,1 4 1 16,0-6 1-16,-2-27 5 15,10-11 4-15,2-28 40 16,5-10 17-16,3-14 18 15,-1-13 9-15,1-12-23 16,5-10-12-16,6-19-18 16,6-10-12-16,16-16-18 0,5-7-4 15,19-11-6-15,5-5-1 16,6 2-3-16,3 11 1 16,-9 27 1-16,-2 18 1 15,-9 27 0-15,0 9-4 16,-5 19-9-16,-3 8-3 15,-7 21-3-15,-6 10 2 16,-20 24-2-16,-9 10-5 16,-28 26-13-16,-9 7-2 15,-18-1 0-15,-3-1 11 16,5-26 17-16,-3-10 6 0,13-20 8 16,4-12 3-16,6-15 0 15,8-5-1-15,9-6-4 16,8-1 0-16,11-1-3 15,5-1 0-15,12 1 1 16,8 0 1-16,17 2 0 16,6-1 1-16,9 2-1 15,0 1 0-15,2 0 1 16,-3-1 0-16,0-8 6 16,0-2 4-16,-3-10 9 15,1-1 2-15,-1-5 0 16,-4-3-2-16,-8-3-4 15,-8-3-1-15,-15 3 1 16,-2 1 2-16,-10 3-3 16,-6 3-2-16,0 0-7 15,-1 4-5-15,1 7-7 16,1 0-12-16,-2 13-7 0,-7 8 0 16,-7 22 3-16,-2 15 10 15,-11 24 6-15,1 7 1 16,8 0 2-16,8-10 2 0,21-19 1 15,2-13 1-15,14-16 2 16,-3-7 2-16,6-15 4 16,6-6 3-16,-2-17 2 15,5-4 0-15,-4-10-3 16,-1-2-2-16,-6-6 0 16,-2-1 0-16,-7-6-1 15,-1 1 1-15,-5 7 2 16,-4 5 11-16,3 17 5 15,-4 6-6-15,7 10-8 16,1 3-15-16,8 2-5 16,5 1 3-16,6 0 4 15,-1-2 3-15,-2-2 0 16,4-2-1-16,-1-1-1 16,-2-3 1-16,-2 4-2 15,-7 1-1-15,-6 4-7 16,-3 5-2-16,-11 13 1 0,-1 11 1 15,-12 17 5-15,-4 7 0 16,-2 2 1-16,5-4 0 16,10-14 2-16,7-10 0 15,10-16 5-15,2-8 3 16,11-15 3-16,4-7 0 16,8-11-3-16,2-4-1 0,3-3-2 15,-6-1 1-15,-3 1-1 16,-4 3-1-16,-11 14-6 15,1 6-6-15,-8 15-6 16,1 11-1-16,-1 19 4 16,2 10 3-16,0 12 4 15,0 3 1-15,0-7 3 16,0-10 0-16,0-19 5 16,3-12 6-16,3-19 8 15,8-9 3-15,5-19-2 16,2-11-3-16,0-16-3 15,-2-4 1-15,-2-12 4 16,-3-9 0-16,-1-10-5 16,-1-7-3-16,-2-14-8 15,-4-3-1-15,5 4-1 16,-7 7 3-16,1 24 22 16,-2 23 6-16,-10 29 2 0,3 14-5 15,-7 20-40 1,-3 12-10-16,-10 28-7 0,-5 17 0 15,-6 38 18-15,-2 16 2 16,-6 19 3-16,-1 9 2 16,-5-2-2-16,3-8 1 15,7-29 0-15,6-18 2 16,12-37 2-16,4-16 5 16,4-20 16-16,0-6 2 15,-1-8 3-15,3-7-4 0,6-13-18 16,7-5-5-16,11 3-8 15,5 5-1-15,2 15-6 16,4 9 1-16,4 19-2 16,1 12 2-16,5 12 4 15,2 3 3-15,0-8 7 16,5-7 1-16,0-13 6 16,3-12 5-16,3-16 3 15,-3-7 1-15,-7-16-1 16,-6-3-2-16,-11-5-2 15,-7-1-1-15,-13-2-1 16,-10-5-5-16,-10-2-11 16,-5 1-3-16,-1 13-1 15,3 10-1-15,-1 22-4 16,1 8-3-16,-5 25-7 0,-2 14 1 16,3 25 13-1,2 13 2-15,11 3 6 0,5-8 2 16,9-22 3-16,9-17 1 15,5-23 7-15,9-11 4 16,6-19 12-16,1-6 4 16,6-12 8-16,-2-6 0 0,-4-5-3 15,-4-5-3-15,-6-6-11 16,-3-1-7-16,-8 2-9 16,3 4-3-16,-6 20-8 15,-1 14-7-15,-1 30-3 16,1 17 1-16,8 31 6 15,3 14 7-15,10 2 2 16,5-5 1-16,10-20-10 16,2-14-50-16,2-27 43 15</inkml:trace>
  <inkml:trace contextRef="#ctx0" brushRef="#br0" timeOffset="22592.43">23800 10308 1904 0,'56'-12'621'15,"46"-8"-627"-15,29 4-25 16,37-6 189-16,6-8-118 15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4:41.8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653 20 1105,'-1'-1'150,"1"0"0,0 0 0,-1 0 0,1 0 0,-1 1 0,1-1 1,-1 0-1,1 0 0,-1 0 0,1 1 0,-1-1 0,0 0 0,0 1 1,1-1-1,-1 0 0,0 1 0,0-1 0,0 1 0,1 0 0,-3-1 1,0 0 129,0 0 1,0 0 0,0 1 0,0-1 0,0 1 0,-5 0 0,-5 1 299,1 0 0,-18 5 0,26-5-490,-15 4 66,1 1-1,-1 0 0,1 2 0,-24 12 1,34-14-127,-1 1 0,0 0 0,1 0 0,1 0 0,-1 1 0,1 0 0,0 1 0,1-1 0,0 1 0,0 1 0,1-1 0,0 1 0,1 0 0,-6 19 0,9-24 31,0 0 1,1 1 0,-1-1 0,1 0 0,0 0 0,0 1 0,1-1-1,0 0 1,-1 0 0,2 0 0,-1 0 0,1 0 0,3 8-1,4 6 418,24 37 0,-18-33-172,93 152 1196,-102-163-1434,1 0 0,-2 0 0,1 1 0,-2-1 0,1 1 0,-2 0 0,3 20 0,-5-27-42,0 0 0,-1 0 0,1 0 0,-2 1 0,1-1 0,-1 0 1,0 0-1,0 0 0,0 0 0,-1 0 0,0 0 0,0 0 0,-1-1 0,0 1 1,0-1-1,0 0 0,0 1 0,-7 6 0,1-4-70,0 1 0,-1-1 0,0 0 0,-1-1-1,0-1 1,0 1 0,0-2 0,-1 1 0,1-2 0,-1 1 0,-1-2 0,1 0-1,0 0 1,-1-1 0,0 0 0,-15-1 0,17-1-358,-1-1 0,0 0 0,0 0 1,1-2-1,-1 1 0,1-1 0,-19-8 0,21 6-264,0 1-1,0-1 0,1-1 1,-1 1-1,1-2 0,1 1 1,-1-1-1,1 0 0,-10-13 1,-11-19-2624</inkml:trace>
  <inkml:trace contextRef="#ctx0" brushRef="#br0" timeOffset="1">0 177 2801,'3'-6'2481,"-2"-2"-31,4 9-1138,6-2-1008,9 3-160,5 1-16,7-3 0,11 0-15,7-3-49,-2-7-112,9-5-337,7 2-879,-4-3-145,1-7 145,2 8-1522,-4 2 17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4:42.2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515 9 14423,'-4'-4'6520,"4"3"-6540,-1 1 1,0-1 0,1 1 0,-1 0 0,0-1 0,1 1 0,-1 0 0,0-1-1,0 1 1,1 0 0,-1 0 0,0 0 0,0 0 0,1-1 0,-1 1 0,0 0-1,0 0 1,0 1 0,1-1 0,-1 0 0,0 0 0,0 0 0,-28 21-1379,-80 51-496,-61 30 1536,150-90 341,0 1 1,1 1-1,-30 27 0,41-34 6,1 1-1,1-1 0,-1 1 1,1 1-1,1-1 1,-1 1-1,1 0 1,1 0-1,0 0 1,0 1-1,-3 11 1,4-7-22,1 1 0,0-1 0,1 1 0,0 0 0,3 23 0,-1-27 11,1 0-1,0-1 1,1 0 0,0 1 0,1-1 0,0-1-1,1 1 1,8 13 0,-7-14 16,-1-1-1,2 0 1,-1 0 0,1-1-1,0 0 1,1 0-1,0-1 1,0 0 0,0 0-1,1 0 1,0-2 0,0 1-1,0-1 1,0 0-1,1-1 1,0 0 0,-1 0-1,1-1 1,0 0 0,0-1-1,0 0 1,20-2-1,13-1 17,65-14-1,-91 12 0,0-1 0,0 0 0,-1-1 1,1 0-1,-1-2 0,23-14 0,-28 14 15,-1 0 0,-1-1 0,1 0 0,-1-1 0,-1 0 0,0 0 0,9-16 0,-14 22 12,-1-1 1,1 0-1,-1 0 0,0 0 1,0 0-1,-1 0 0,0-1 0,0 1 1,0 0-1,0-1 0,-1 1 1,0-1-1,0 1 0,-2-10 0,2 12-9,-1 1-1,0-1 1,1 0-1,-1 1 0,-1-1 1,1 1-1,0-1 1,-1 1-1,1 0 1,-1-1-1,1 1 0,-1 0 1,0 0-1,0 0 1,0 0-1,0 1 0,-1-1 1,1 0-1,0 1 1,-1 0-1,1-1 0,-1 1 1,1 0-1,-1 0 1,0 1-1,1-1 1,-1 0-1,0 1 0,-3-1 1,-3 2-24,1-1 0,0 1 0,-1 0-1,1 1 1,0 0 0,0 1 0,0-1 0,0 1 0,1 1 0,-13 6 0,15-6-27,0 0 1,0 0-1,0 0 1,0 1-1,1-1 1,0 1-1,0 0 1,0 0-1,-6 11 1,9-12 10,-1 0 0,1-1 0,0 1 0,0 0 0,0 0 0,0 0 0,1 0 0,-1 0 0,1 0 0,0 0 0,0 0 1,1 0-1,-1 0 0,1 0 0,0 0 0,0 0 0,0 0 0,1 0 0,-1 0 0,1-1 0,0 1 0,0-1 0,0 1 0,1-1 0,-1 0 0,1 0 0,3 3 0,3 0 27,0 0 0,0-1-1,1 0 1,0-1 0,-1 0 0,2-1-1,-1 0 1,0 0 0,15 1-1,13 0 145,48-1 0,-50-3-75,-17 0-38,-3 0-5,0 0-1,0 1 1,-1 1 0,25 6-1,-38-8-34,-1 1 0,1 0 0,-1 0 0,0 0 0,1-1 0,-1 1 0,0 1 1,0-1-1,0 0 0,0 0 0,0 0 0,0 1 0,0-1 0,0 0 0,0 1 0,-1-1 0,1 0 0,0 1 0,-1-1 0,0 1 0,1 0 0,-1-1 0,0 1 0,1-1 0,-1 1 0,0-1 0,0 1 0,-1 1 0,1 5 13,-1-1 0,0 1 0,0-1 0,0 0 0,-4 8 0,-7 16 26,-1 0 0,-2-1 0,-31 46 0,46-75-44,-35 55-11,-76 131-928,-22 60-6966,98-182-1598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4:42.8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0 427 8628,'1'2'230,"0"-1"0,0 0 0,0 0 0,0 0 0,0 0 0,0 0 0,1 0 0,-1 0 0,0 0 0,0-1 0,1 1 0,-1 0 1,0-1-1,1 1 0,2 0 0,-3-1-207,1 0 1,0 0-1,0 0 1,-1 0-1,1-1 1,0 1-1,0-1 1,-1 1-1,1-1 1,0 0-1,-1 1 1,1-1-1,2-2 1,15-8-64,20-12-54,59-45 1,-97 68 93,128-103 104,-99 81-170,2 2 0,48-24 1,-8 13-2360,2 3 1,144-35 0,-126 42-2621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4:54.31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0 109 832,'1'-11'215,"1"-11"73,-2 21-285,0 0 0,1 0 0,-1 0 0,0 0 0,1 0 0,-1 0 0,1 1 0,-1-1 0,1 0 0,-1 0 0,1 0 0,0 1 0,-1-1 0,1 0 1,0 1-1,0-1 0,-1 1 0,3-2 0,4-1-30,0-1 0,-1 0 1,1-1-1,10-9 0,-16 14 78,-1-1 1,1 1-1,0-1 0,0 1 0,0 0 1,0-1-1,0 1 0,0 0 0,0 0 1,0-1-1,0 1 0,0 0 0,0 0 1,0 0-1,0 0 0,0 0 0,0 1 1,0-1-1,0 0 0,2 1 0,-3-1 25,1 0 0,0 0 0,0 1 0,0-1 0,0 0 0,0 0 0,0 0 0,0 0 0,0 0 0,0 0 0,-1 0 0,1 0 0,0-1 0,0 1 0,0 0 0,0 0 0,0-1 0,0 1 0,-1-1 0,1 1 0,1-2 0,1 0 57,0 0 0,0 0 0,0 0 0,0 0-1,0 1 1,0-1 0,0 1 0,0-1 0,1 1 0,-1 0-1,6 0 1,40-4 715,-44 5-731,51 1 910,101 15 0,-49-3-768,7 0-164,145 7 306,-114-19 76,183-7 812,105-16-211,271 16-510,-393 45-467,-40-3-26,-186-29-20,1-4-1,133-13 0,-30-15 74,-163 22-59,32-7 1,-58 10-89,-1 0 0,0 0 1,1 0-1,-1 0 0,0 0 0,0 0 1,1 0-1,-1-1 0,0 1 0,1 0 1,-1 0-1,0 0 0,0 0 0,1 0 1,-1-1-1,0 1 0,0 0 0,0 0 1,1 0-1,-1-1 0,0 1 1,0 0-1,0 0 0,0-1 0,1 1 1,-1 0-1,0 0 0,0-1 0,0 1 1,0 0-1,0-1 0,-5-8-1413,-15-8-2668,17 15 3207,-17-12-5475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4:58.1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288 2 5699,'-9'-1'2557,"8"1"-2362,-1 0 0,1 0 0,0 0 0,-1 0 0,1 0 0,0 0 0,0 0 0,-1 1 0,1-1 0,0 0 1,-2 1-1,2 0-191,0 0 1,0 0 0,0 0 0,0 0 0,0 1-1,0-1 1,0 0 0,1 0 0,-1 0 0,0 1 0,1-1-1,-1 0 1,1 1 0,-1 1 0,-3 11-28,1 0 0,0 1 0,-1 16 0,-3 20-19,-162 1010-8,153-950 50,-28 345-1281,45-363-247,0-81 940,0-1 0,2 1 0,-1-1 0,1 0 1,8 20-1,5 0-3561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5:07.9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80 3586,'9'0'458,"-1"0"0,1 0 1,16-3-1,2 0-290,549-21 2286,-294 32-1465,0 19-563,181 8-166,-107-37-71,-268-4-97,0-3 0,86-22 0,-85 10-28,60-13 94,-114 27-205,0 3 1,45-1-1,-52 5-809,-28 0 750,1 0 0,0 0 0,0 0-1,-1 0 1,1 0 0,0 0 0,0 0 0,-1 0 0,1 1 0,0-1-1,-1 0 1,1 1 0,0-1 0,0 1 0,-1-1 32,0 0 1,0 0-1,0 1 1,0-1-1,0 0 1,0 0-1,0 0 1,0 1-1,0-1 1,0 0-1,0 0 1,0 0-1,0 0 1,0 1-1,0-1 1,0 0-1,-1 0 1,1 0-1,0 0 1,0 0-1,0 0 1,0 1-1,0-1 0,0 0 1,-1 0-1,1 0 1,0 0-1,0 0 1,0 0-1,0 0 1,-1 0-1,1 0 1,0 0-1,0 0 1,0 1-1,0-1 1,-1 0-1,1 0 1,0 0-1,0 0 1,0 0-1,-1-1 1,1 1-1,0 0 1,0 0-1,0 0 1,0 0-1,-1 0 1,-13 0-4140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21:37.5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2833,'22'0'1585,"3"2"128,4 6 0,5 6-305,6 6-351,0 4 47,11 10-31,-3 6-289,5 3-160,0 8-127,1 2 79,-8-4-208,6 5-384,-4-9-2129,1-6 1281,-5-7-1618,-7-4-7346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4:55.7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2160 214 5683,'-24'-45'2352,"18"33"-1984,1 0 1,-2 1-1,1 0 0,-12-13 1,12 16-359,-1 0 1,0 1 0,0 0 0,-1 0 0,0 0 0,0 1 0,-1 0 0,0 1 0,-18-9 0,10 9-21,1 0 1,-1 1-1,0 1 0,-20-1 1,-70 2-39,74 2 35,-57 3-7,1 3 1,0 5-1,-156 38 1,193-33 10,1 1-1,1 3 1,0 2-1,-56 34 0,25-6-23,-114 95-1,166-122 26,-153 129-40,134-107 27,-69 81 0,78-78-3,3 2 0,2 2 0,2 1 0,-49 112 0,68-131-1,2 1 1,1 0-1,-9 69 1,16-77 1,2 1 1,0-1 0,2 1-1,1-1 1,11 50 0,-8-57 12,2 0 1,1 0-1,0 0 1,1-1-1,1-1 1,1 1-1,1-2 1,0 1-1,2-2 1,-1 0-1,18 15 1,15 11-20,2-3 0,78 51 0,-75-59 69,1-1-1,1-2 0,2-3 0,0-3 0,2-1 0,0-4 0,1-1 0,1-4 0,0-2 0,100 5 0,-53-13 77,0-5 0,0-5 1,-1-4-1,0-4 0,-2-5 0,172-58 1,-175 42 20,-2-4 0,179-103 0,-89 16 258,-146 95-105,-1-2-1,45-50 1,-57 51 60,-1 0 0,-2-2 0,-2-1 0,38-77 0,-38 62 231,24-80 0,-38 94-359,-1-1 1,-2 1-1,2-42 1,-6 25-4,-2 0-1,-2 0 1,-16-102 0,12 131-191,-1-1 0,-2 1 0,0 0 0,-2 0 0,-1 1 0,-1 1 0,-1 0 0,-1 0 0,-32-39 0,33 47-67,-1 1-1,-1 1 0,0 0 1,-1 1-1,-1 0 1,0 2-1,0 0 1,-1 1-1,-1 0 1,0 2-1,0 0 1,0 1-1,-1 1 0,0 1 1,0 0-1,-39-2 1,7 3-754,0 3 1,0 2 0,0 3-1,0 1 1,-94 23 0,-11 25-2906,-6 16-4087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4:57.2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5048 1 6163,'1'0'183,"1"1"1,-1 0-1,0 0 0,0 1 1,0-1-1,0 0 1,0 0-1,0 1 0,0-1 1,0 0-1,0 1 1,0-1-1,0 3 0,7 22 141,-7-21-321,7 28-49,-2 1 0,-1 1 0,1 62 0,-6-34 42,-3 1-1,-3-2 0,-23 102 1,-28 36 20,-123 284 0,6-113 8,90-198-16,-129 263 17,-24-10 11,-133 138 10,212-327-25,-969 1262 208,464-758 766,226-305 377,-156 56 106,70-132-2599,339-259-5079,126-77 400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4:59.7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131 2134 8420,'-15'13'1790,"6"-5"-1297,0-1 0,1 1 0,0 1 0,1 0-1,-1 0 1,2 0 0,-9 14 0,7-5-514,1 0 0,1 1-1,0 0 1,1 1 0,-4 38-1,5-6-149,4 55 1,1-79-25,1 0 1,2 0 0,1 0 0,8 28-1,-8-41 44,0 1 1,1-1-1,1 0 0,0-1 0,1 0 0,0 0 0,1 0 0,16 17 1,-21-27 127,0 1 0,1-1 0,0 0 1,0 0-1,0 0 0,0-1 1,0 0-1,1 0 0,-1 0 1,1-1-1,0 1 0,0-2 1,0 1-1,0 0 0,0-1 1,0 0-1,0-1 0,1 1 1,-1-1-1,0-1 0,0 1 1,0-1-1,1 0 0,-1 0 1,0-1-1,0 1 0,-1-1 1,1-1-1,0 1 0,-1-1 1,1 0-1,-1 0 0,9-8 1,-1 1 41,0 0 0,-1-2 0,0 0 1,-1 0-1,0-1 0,-1 0 0,-1-1 1,11-19-1,-14 20 15,0-1-1,-1-1 1,-1 1-1,0-1 1,-1 1-1,-1-1 1,0 0 0,-1 0-1,-1 0 1,0 0-1,-1 0 1,0 0 0,-1 0-1,-1 0 1,-1 1-1,-9-29 1,9 35 30,-1-1 0,0 1 0,0 0 1,0 1-1,-1-1 0,0 1 0,-9-8 0,-53-43 724,57 50-640,-3-3 76,0 2 1,-1 0-1,0 1 1,-1 0-1,-24-8 1,33 12-274,10 0-65,12-3-125,-13 7 219,206-93-292,-97 41 275,2-1 20,71-31 31,-168 78 32,2 0-62,23-12 0,-38 16 70,1 0 1,-1 0 0,1 0 0,-1-1 0,0 1-1,0-1 1,0 0 0,0 1 0,-1-1-1,1-1 1,-1 1 0,4-6 0,-6 9-25,0-1 0,0 1 0,1-1 1,-1 1-1,0-1 0,0 1 0,0-1 1,0 1-1,0-1 0,0 1 0,0-1 0,0 0 1,0 1-1,0-1 0,0 1 0,0-1 1,-1 1-1,1-1 0,0 1 0,0-1 0,0 1 1,-1-1-1,1 1 0,0 0 0,-1-1 1,1 1-1,0-1 0,-1 1 0,1 0 0,0-1 1,-1 1-1,1 0 0,-1-1 0,1 1 1,-1 0-1,1 0 0,-1-1 0,1 1 0,-1 0 1,-23-6 536,21 6-500,-5-1-22,1 0-1,-1 0 0,0 1 0,0 1 0,0-1 1,1 1-1,-1 0 0,-11 4 0,15-4-54,-1 1 0,1 0-1,0 0 1,0 0 0,-1 1-1,1-1 1,1 1-1,-1 0 1,0 0 0,1 1-1,-1-1 1,1 1 0,0-1-1,0 1 1,-3 7-1,2-3-16,0 0 1,0 0-1,1 1 0,0-1 0,0 1 0,1 0 0,1 0 0,-1 0 0,1 0 0,1 13 0,1-10-4,0-1 0,1 1-1,0-1 1,1 1 0,0-1 0,1 0-1,6 15 1,0-8-7,0 0-1,1-1 1,0-1 0,2 0 0,0 0 0,0-1 0,2-1-1,0 0 1,19 13 0,-23-19 20,0 0-1,0-1 1,1 0-1,0-1 1,0 0-1,0-1 1,1 0-1,-1-1 1,1-1-1,0 0 1,15 1 0,-1-2 7,-1-1 1,1-1 0,-1-2 0,1-1 0,-1 0-1,0-2 1,0-2 0,0 0 0,-1-1 0,39-19-1,-23 6 24,-2-3 0,0 0 0,-2-3-1,-1-1 1,-1-1 0,58-65-1,-51 45 35,-3-2-1,-1-2 0,-3-1 0,36-78 1,-61 110-5,0 0-1,-2-1 1,-1 0 0,7-37 0,-12 48-7,0-1-1,-1 1 1,0 0-1,-1-1 1,-1 1-1,0-1 1,-1 1 0,0-1-1,-1 1 1,-6-18-1,8 28-26,0-1-1,0 1 1,0 0-1,0 0 1,0 1-1,0-1 1,0 0-1,-1 0 1,1 1-1,-1-1 1,0 0-1,1 1 1,-1 0-1,0-1 1,0 1-1,0 0 1,0 0-1,0 0 1,0 0-1,0 0 1,-4 0-1,3 0-9,1 1 0,0 0-1,-1 0 1,1 1-1,0-1 1,0 0 0,-1 1-1,1-1 1,0 1-1,0 0 1,-1 0-1,1 0 1,0 0 0,0 0-1,0 0 1,0 1-1,1-1 1,-1 1 0,0-1-1,0 1 1,-1 2-1,-9 11-30,1 0 1,1 0-1,-11 22 0,-21 52-57,28-53 71,2-1 1,2 2-1,1-1 0,1 1 0,2 1 1,2-1-1,1 61 0,4-76-7,4 40 0,-3-54 17,0 1-1,0-1 1,0 0-1,1 0 1,0 0-1,1 0 1,7 12-1,-10-18 6,1 1-1,0 0 1,0-1 0,1 0-1,-1 1 1,0-1-1,1 0 1,0 0-1,-1-1 1,1 1-1,0 0 1,0-1 0,0 0-1,0 1 1,0-1-1,0 0 1,0-1-1,0 1 1,0-1-1,1 1 1,-1-1-1,0 0 1,0 0 0,1 0-1,-1 0 1,0-1-1,0 0 1,0 1-1,1-1 1,-1 0-1,5-3 1,2 0 1,-1-1 0,1-1 0,-1 1-1,0-2 1,-1 1 0,1-1 0,-1 0 0,9-12 0,13-16 15,-1-2 0,-2-1 0,-2-2 0,-1 0 0,-2-1 1,-2-1-1,-2-1 0,13-48 0,-21 54-1,36-147 69,-45 184-82,-1-1 0,0 1 0,0-1 1,0 1-1,1 0 0,-1-1 0,0 1 1,0-1-1,0 1 0,0 0 0,0-1 0,0 1 1,0-1-1,0 1 0,0-1 0,0 1 1,0 0-1,0-1 0,0 1 0,-1-1 1,1 1-1,0 0 0,0-1 0,0 1 0,0 0 1,-1-1-1,1 1 0,0-1 0,-1 1 1,1 0-1,0-1 0,-1 2-2,1-1 0,-1 0 0,1 1 0,-1-1 0,1 1 0,-1-1 0,1 1 0,0-1 0,-1 1 0,1-1 0,0 1 0,0-1 0,-1 1 0,1 0 0,0-1 0,0 1-1,0-1 1,0 1 0,-1 0 0,1 0 0,-7 55-50,1-1-1,3 1 1,2 0-1,3 0 1,2 0-1,13 61 1,-14-104 46,0 0 0,1 0 0,0 0 0,0-1 0,2 1 0,-1-1 0,2-1 0,-1 1 0,13 15 0,-16-24 4,0 0 0,0 0 0,1 0 1,-1 0-1,1-1 0,-1 1 0,1-1 1,0 0-1,0 0 0,0 0 0,0-1 1,0 1-1,0-1 0,1 0 0,-1 0 0,0 0 1,1-1-1,-1 0 0,0 0 0,1 0 1,-1 0-1,1 0 0,-1-1 0,5-1 1,0-1 1,0 1 0,0-2 0,0 1 0,0-1 1,0-1-1,-1 1 0,0-2 0,0 1 1,12-11-1,6-11 13,0-1 0,26-39 1,-33 41 2,9-13 9,-2-2 0,-2 0 0,-2-2 0,21-55-1,-24 44 33,18-89 0,-25 73 0,5-122 1,-9 73-28,-3 66 110,-3-1 1,-9-93 0,6 139-50,0 0 0,-1 0 0,0 0-1,-1 0 1,1 0 0,-1 1 0,-1-1 0,-7-11 0,9 16-36,-1-1 1,1 1-1,-1 0 0,0 0 0,0 0 0,-1 0 1,1 0-1,0 1 0,-1-1 0,0 1 0,1 0 1,-1 0-1,0 1 0,0-1 0,0 1 1,-1-1-1,-5 0 0,4 2-52,6 0-2,-1 0-1,0 0 1,0 0-1,1 0 1,-1 0-1,0 0 1,1 0-1,-1 0 1,0-1 0,0 1-1,1 0 1,-1 0-1,0-1 1,1 1-1,-1 0 1,1-1-1,-1 1 1,0 0-1,1-1 1,-1 1-1,1-1 1,-1 1-1,1-1 1,-1 1-1,1-1 1,-1 0 0,1 1-1,0-1 1,-1 0-1,1 1 1,0-1-1,0 0 1,-1 1-1,1-1 1,0 0-1,0 1 1,0-1-1,0-1 1,-21-181 321,19 163-295,-1-26 95,-2 0 0,-14-61-1,9 68 84,3 8 72,-12-32-1,15 53-161,0 1 0,-1 0 0,1 0 0,-2 0 0,1 1 1,-1 0-1,-12-13 0,18 20-113,-1 1-1,0-1 1,0 0 0,0 1-1,1-1 1,-1 0 0,0 1-1,0-1 1,0 1 0,0-1-1,0 1 1,0 0 0,0-1-1,0 1 1,0 0 0,0 0-1,0 0 1,0 0 0,0-1-1,0 1 1,0 1 0,0-1-1,0 0 1,-1 0 0,1 0-1,0 1 1,0-1 0,0 0-1,0 1 1,1-1 0,-1 1-1,-2 0 1,1 1-16,0 0 0,0 0-1,0 0 1,0 0 0,0 0 0,0 0 0,1 0-1,-1 1 1,1-1 0,0 1 0,-3 5 0,-7 27-110,1 2 1,-10 66 0,3 77-31,14-135 125,-4 64-26,4-1 1,22 203-1,-9-248 41,3 0-1,23 67 0,-20-84 2,1-1 0,3-1 0,36 58 0,-39-75-2,1-1 1,1-1 0,1 0 0,46 42 0,-52-55-24,1-1-1,0 0 1,0-1-1,1-1 1,1 0-1,0-1 1,0-1-1,0-1 0,33 8 1,-14-8-235,-1-1 1,1-2-1,0-2 1,66-5-1,-58-1-587,-1-2 0,0-2 0,65-23 0,-74 19-1004,48-25 0,23-25-7619,-105 62 9440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5:02.1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417 2172 8740,'-2'-3'396,"-1"0"1,0 1-1,0-1 1,0 1-1,0 0 1,-1 0-1,1 0 1,-1 0-1,1 0 1,-1 1-1,1 0 1,-1 0-1,-5-1 1,-1 0-452,1 0 1,0 1 0,-1 1 0,-12 0 0,18 0-2,0 1 0,0 0 0,0 0 1,0 0-1,0 0 0,0 1 0,0 0 0,1 0 0,-1 0 1,1 0-1,-1 0 0,1 1 0,0-1 0,-5 7 1,-3 2-174,1 2 0,-13 19 1,16-22 147,-30 47-320,-38 76 1,59-98 389,1 0 1,1 1 0,-14 67-1,24-83 11,1-1-1,1 1 1,1 33 0,2-42-2,0 0-1,0 0 1,1 0 0,1 0 0,0 0 0,0 0 0,9 18 0,-10-25 4,0 0 1,0-1 0,0 0 0,0 1 0,1-1-1,-1 0 1,1 0 0,0 0 0,0-1 0,0 1-1,0-1 1,0 1 0,1-1 0,-1 0 0,1 0-1,-1-1 1,1 1 0,0-1 0,-1 1 0,1-1-1,0 0 1,0-1 0,0 1 0,0-1-1,0 0 1,0 0 0,0 0 0,0 0 0,0-1-1,0 1 1,0-1 0,0 0 0,0 0 0,-1-1-1,1 1 1,0-1 0,-1 0 0,1 0 0,-1 0-1,0 0 1,4-3 0,4-5 24,0-1 0,0 0 0,-1 0 0,0-1 0,-1 0 0,12-20 0,38-86 187,-46 89-52,-2 0 0,-2-1 0,0-1-1,-2 1 1,-1-1 0,2-47 0,-7 50 28,-1 1 0,-1-1 0,-2 0-1,0 1 1,-2 0 0,-1 0 0,-16-43 0,19 63-108,0 0-1,0 0 1,-1 0 0,-6-9 0,10 15-66,-1 0 0,1 0 0,-1 0 1,0 1-1,1-1 0,-1 0 0,0 0 1,0 1-1,1-1 0,-1 0 0,0 1 1,0-1-1,0 0 0,0 1 0,0-1 1,0 1-1,0 0 0,0-1 0,0 1 1,0 0-1,0 0 0,0-1 0,0 1 0,0 0 1,0 0-1,0 0 0,0 0 0,0 1 1,-1-1-1,1 0 0,0 0 0,0 1 1,0-1-1,0 0 0,0 1 0,0-1 1,0 1-1,1-1 0,-1 1 0,0 0 1,-1 0-1,1 1-8,-1-1 0,1 1 0,0 0 0,0-1 0,0 1-1,0 0 1,0 0 0,0 0 0,0 0 0,0 0 0,1 0 0,-1 0 0,1 0 0,-1 3 0,1 33-53,1-27 30,1 16-32,1 0 0,1 0 0,10 33 0,30 75-62,-31-96 85,2-2-1,2 0 0,35 57 1,-45-83 17,1-1 1,0 0-1,0-1 1,1 1-1,1-2 0,15 12 1,-18-14 1,1-2-1,0 1 1,1-1 0,-1 0-1,1 0 1,-1-1 0,1 0 0,0-1-1,17 2 1,-14-3 5,-1 0 0,0-1 0,0 0 0,0-1 1,1-1-1,-1 0 0,0 0 0,-1-1 0,1 0 0,0-1 0,13-7 0,-12 4 8,-1 0 1,0 0-1,-1-1 0,1-1 0,-2 0 0,1 0 0,-1-1 0,-1 0 1,12-16-1,-8 6 16,-1 0 0,0-1 0,11-32 0,16-68 63,-36 112-81,12-45 43,-3 0-1,7-88 1,-9-110 67,-8 167-92,0 41-10,3-67 4,-4 110-21,0 1 0,0-1 1,0 1-1,0 0 0,0-1 1,0 1-1,0-1 0,0 1 1,0-1-1,0 1 1,0 0-1,0-1 0,0 1 1,0-1-1,0 1 0,1 0 1,-1-1-1,0 1 0,0-1 1,1 1-1,-1 0 0,0-1 1,1 1-1,-1 0 0,0 0 1,0-1-1,1 1 1,-1 0-1,1 0 0,-1-1 1,0 1-1,1 0 0,-1 0 1,1 0-1,-1 0 0,0-1 1,1 1-1,-1 0 0,1 0 1,-1 0-1,1 0 0,-1 0 1,0 0-1,1 0 1,-1 0-1,1 0 0,-1 1 1,1-1-1,-1 0 0,0 0 1,1 0-1,0 1 0,2 1-23,1 0-1,-1 0 0,1 1 1,4 4-1,-3-3 13,1 0-9,11 10-39,30 17-1,-40-27 62,0-1 0,0 0 0,0 0 0,0-1 0,1 0-1,-1 0 1,1-1 0,8 1 0,-5 0 6,-1-2 0,0 0 0,0 0 0,1-1 0,-1 0 0,0 0 0,0-1 0,0-1 0,0 0 0,-1 0 0,1-1 0,-1 0 0,1 0 0,-2-1 0,11-7 0,-5 1 20,-1 0 0,0 0 0,0-1 0,-2-1 0,1 0 0,-2-1-1,1 0 1,14-29 0,-22 38-5,-1 0 1,-1 0-1,1-1 0,-1 1 0,0 0 0,0-1 0,0 1 1,-1-1-1,0 1 0,0 0 0,0-1 0,-1 1 0,1-1 1,-1 1-1,-1-1 0,-1-4 0,2 7-6,0 0 0,-1 0 0,1 0 0,-1 0 0,0 1 0,1-1 0,-1 1 0,0-1 0,-1 1-1,1 0 1,0 0 0,-1 0 0,1 0 0,-1 0 0,0 0 0,1 1 0,-1-1 0,0 1 0,0 0 0,0 0 0,0 0 0,0 0 0,0 1 0,0-1 0,0 1-1,-1 0 1,1-1 0,-5 2 0,-2 0-13,1 1-1,0 0 0,0 0 0,0 1 1,1 0-1,-1 0 0,0 1 1,1 0-1,0 1 0,-11 8 1,-7 6-50,-35 36 1,47-41 31,2 1-1,-1 0 1,2 1 0,0 0-1,1 1 1,1 0 0,1 0-1,-8 23 1,3-1-16,1 0-1,-11 74 1,19-81 13,1 0-1,1 0 1,2 0 0,1 0 0,1 0 0,8 33-1,-7-52 11,1 0-1,0 0 0,1-1 1,0 1-1,1-1 0,0 0 1,9 12-1,-10-18 5,-1 0 0,1 0 0,0 0 0,0-1 1,1 0-1,0 0 0,0-1 0,0 1 0,0-1 0,1 0 0,-1-1 1,1 0-1,0 0 0,10 3 0,-6-4 3,1 1 1,0-1 0,0-1-1,0 0 1,0-1-1,0 0 1,0-1-1,0 0 1,-1-1-1,1-1 1,0 1-1,20-9 1,-7-1 11,-1-1 1,0-1-1,-1-1 0,-1 0 1,0-2-1,-1-1 1,35-39-1,-11 4 48,73-116 0,-94 129-29,-3-1 0,-1-1-1,-2-1 1,22-80 0,22-187 138,-58 284-70,-1 0 0,-1-46 0,-2 71-78,0-1 0,0 1 1,-1 0-1,1 0 0,0 0 1,0 0-1,-1 0 1,1 0-1,-1 0 0,1 0 1,-1 0-1,1 0 0,-1 0 1,1 0-1,-2 0 0,2 0-9,0 1-1,-1 0 1,1 0-1,-1-1 0,1 1 1,0 0-1,-1 0 0,1 0 1,-1 0-1,1 0 0,-1-1 1,1 1-1,0 0 0,-1 0 1,1 0-1,-1 0 0,1 0 1,-1 0-1,1 0 1,0 1-1,-1-1 0,1 0 1,-1 0-1,1 0 0,-1 0 1,1 0-1,0 1 0,-1-1 1,1 0-1,0 0 0,-1 1 1,1-1-1,0 0 0,-1 1 1,1-1-1,-1 1 1,-2 8-65,3-9 54,0 0 1,0 0-1,-1 0 1,1 1-1,0-1 0,0 0 1,0 0-1,0 0 1,0 0-1,0 1 1,0-1-1,0 0 0,0 0 1,0 0-1,0 0 1,0 1-1,0-1 0,0 0 1,0 0-1,0 0 1,0 1-1,0-1 0,0 0 1,0 0-1,0 0 1,0 0-1,1 0 1,-1 1-1,0-1 0,0 0 1,0 0-1,0 0 1,0 0-1,0 0 0,0 1 1,1-1-1,-1 0 1,0 0-1,0 0 0,0 0 1,0 0-1,0 0 1,1 0-1,6-2 2,-1 0 0,1-1 0,-1 0 0,9-7 0,-8 7-5,-1-1 0,0 1-1,0 0 1,12-4-1,-10 6 11,0 0-1,-1 0 1,15 1-1,-13 0 40,-9 0-40,0 0 0,0 0 0,0 0 1,0 0-1,0 0 0,0 0 0,0 0 0,0 0 0,0 0 1,1 0-1,-1 0 0,0 0 0,0 0 0,0 0 1,0 0-1,0 0 0,0 0 0,0 0 0,0 0 0,0 0 1,0 0-1,0 0 0,0 0 0,0 0 0,1 0 0,-1 0 1,0 0-1,0 0 0,0-1 0,0 1 0,0 0 1,0 0-1,0 0 0,0 0 0,0 0 0,0 0 0,0 0 1,0 0-1,0 0 0,0 0 0,0 0 0,0 0 1,0 0-1,0-1 0,0 1 0,0 0 0,0 0 0,0 0 1,0 0-1,0 0 0,0 0 0,0 0 0,0 0 0,0 0 1,0 0-1,0 0 0,0-1 0,-5-4 157,-8-4 28,8 7-170,1 1 0,-1 0 0,0 0 0,0 1 0,0-1 0,0 1 0,0 0 0,0 0 0,0 1 0,0 0 0,0-1 0,0 2 0,0-1 0,0 0 0,1 1 0,-1 0 0,0 0 0,1 1 0,0-1 0,-1 1 0,1 0 0,0 0 0,1 0 0,-5 4 0,1 1-31,1 0 0,-1 0 0,2 0 1,-1 1-1,1 0 0,0 0 0,1 0 1,0 1-1,0-1 0,1 1 0,-2 11 1,1 8-44,1 1 1,1 0-1,2 0 1,5 50-1,-3-62 28,1 1 0,0-1-1,2 1 1,0-1-1,1 0 1,1-1-1,1 0 1,14 26-1,-16-33 19,0-1-1,1 0 1,0-1 0,0 1-1,1-1 1,0-1 0,1 0-1,-1 0 1,1 0-1,1-1 1,-1 0 0,1-1-1,0 0 1,0-1-1,20 6 1,-11-6 7,-1-1-1,1 0 1,0-2-1,0 0 1,-1-1-1,31-4 1,-33 1 6,-2 0-1,1 0 1,0-1 0,-1-1-1,1-1 1,-1 0 0,-1-1-1,22-13 1,-9 1 11,-2-1 0,-1-1 1,-1-2-1,29-34 0,-11 3 34,34-58-1,-62 91-30,-1 0 0,-1-1 0,-1-1 0,-1 1 0,-1-2 0,0 1 0,-2 0-1,-1-1 1,2-41 0,-4 37-3,0-118 35,-3 131-67,0 0 0,-2 0 0,1 1 1,-2-1-1,0 1 0,-1 0 1,-10-23-1,12 32-4,1 0 0,-1 1 1,0-1-1,-1 1 0,1 0 0,0 0 1,-6-4-1,6 6-3,1 0 0,-1 1 0,1-1 0,-1 1 0,0-1 0,1 1 0,-1 0 0,0 0 0,0 1 0,0-1 0,0 1 0,0-1 0,0 1 0,-5 0 0,2 0-26,0 1-1,0-1 0,-1 1 1,1 1-1,0-1 0,0 1 1,0 0-1,1 0 0,-1 1 1,-10 5-1,6 0-16,1-1 0,-1 2 1,1-1-1,-12 15 0,5-4 28,1 0-1,1 1 1,1 0-1,1 1 1,0 0-1,2 1 1,0 0-1,2 1 1,1 0-1,0 1 1,2-1-1,0 1 1,2 0-1,-1 32 1,4-48 23,1-1 0,-1 1 0,1 0 0,1 0-1,-1-1 1,5 13 0,-4-15 6,0-1-1,1 1 0,-1-1 1,1 0-1,0 0 1,0 0-1,0 0 0,0 0 1,1-1-1,0 1 0,4 3 1,-1-3-2,0 1 0,0-1 1,0-1-1,1 1 0,-1-1 0,1 0 1,-1-1-1,1 0 0,11 2 0,-7-3 5,0-1 0,0 1 0,0-2 0,-1 1 0,23-6 0,-14 1 7,0-1 0,0 0 0,-1-2 0,-1 0 0,1-2 0,-1 0 0,20-14 0,100-87 29,-54 42-13,-47 39-4,62-46 11,-77 60-15,12-9-4,-32 24-3,0 0 0,0 0 0,0 0 0,0 0 0,1 0 0,-1 0 0,0 1 0,1-1 0,-1 1 0,0 0 0,1-1 0,-1 1 0,3 0 0,-4 1 0,0-1-1,-1 0 1,1 0-1,0 0 1,0 1-1,-1-1 1,1 0-1,0 1 1,-1-1-1,1 1 0,-1-1 1,1 0-1,0 1 1,-1-1-1,1 1 1,-1 0-1,1-1 1,-1 1-1,1-1 1,-1 1-1,0 0 1,1-1-1,-1 1 0,0 0 1,0 0-1,1-1 1,-1 2-1,1 24 8,-1-18-7,-1 29 3,-2 0 0,-12 55 1,-25 72-82,33-139 58,-2 7 3,-24 54 0,33-84 22,-1-1 0,0 1 1,0-1-1,0 1 0,0-1 0,0 0 0,0 1 0,-1-1 1,1 0-1,0 0 0,-1 0 0,1 0 0,-1 0 0,-1 1 1,2-2-3,1 1 0,-1-1 0,1 0 0,-1 0 0,0 0 1,1 0-1,-1 0 0,1 0 0,-1 0 0,0 0 1,1 0-1,-1 0 0,1 0 0,-1 0 0,1 0 0,-1 0 1,0 0-1,1-1 0,-1 1 0,1 0 0,-1 0 0,1-1 1,-1 1-1,1 0 0,-1-1 0,1 1 0,-1-1 1,1 1-1,0 0 0,-1-1 0,1 1 0,-1-1 0,1 1 1,0-1-1,0 0 0,-1 1 0,1-1 0,0 1 0,0-1 1,0 1-1,0-1 0,-1 0 0,0-6 3,0 1 1,0 0-1,0 0 0,1-1 0,0 1 1,0 0-1,0-1 0,2-7 1,14-52-44,-9 44 27,15-50 2,3 1-1,43-85 0,83-128 13,-126 240-5,54-94 13,97-188 17,-160 290-24,14-44 0,-26 66-19,0 0 1,-1 0 0,-1-1-1,0 1 1,-1 0-1,-1-24 1,0 36 1,0 1 0,0-1 1,0 1-1,-1-1 0,1 1 1,0-1-1,-1 1 0,1-1 0,-1 1 1,0 0-1,1-1 0,-1 1 1,0 0-1,0 0 0,0-1 1,0 1-1,0 0 0,0 0 0,0 0 1,-2-1-1,1 1-18,0 0-1,0 0 1,-1 0-1,1 1 1,0-1-1,-1 1 1,1 0-1,0 0 1,-1 0-1,1 0 1,0 0-1,-4 0 1,3 1 6,-1 0 0,0 0 0,0 0 0,1 0 0,-1 1 0,1-1 0,-1 1 0,1 0 1,0 0-1,-1 0 0,1 1 0,0-1 0,0 1 0,1-1 0,-1 1 0,0 0 1,1 0-1,0 0 0,0 0 0,0 1 0,0-1 0,0 1 0,-1 5 0,0-1-4,0 0 0,1 0 0,0 1 0,0-1 0,1 1 0,0-1 0,1 1 0,0-1 0,1 15 0,0-19 15,0 1 0,1 0 0,-1-1-1,1 0 1,0 1 0,0-1-1,0 0 1,1 0 0,0 0-1,-1 0 1,1 0 0,1-1-1,-1 1 1,0-1 0,1 0-1,0 0 1,-1 0 0,1-1-1,0 1 1,1-1 0,4 3-1,7 1-9,0 0 0,1-1 0,0-1 0,23 4 0,93 9 1,32 6 7,-108-12 30,-1 3 0,58 23 0,-95-30-9,-1 1-1,0 1 1,-1 1-1,0 0 0,0 1 1,-1 1-1,0 0 1,-1 2-1,22 24 0,-33-33 2,0 1-1,0 0 1,-1 1-1,1-1 1,-1 1-1,-1-1 1,1 1-1,-1 0 1,0 0-1,-1 0 1,0 0-1,0 0 1,0 1-1,-1-1 1,-1 13-1,0-11-182,0 0 0,-1 0 0,0 0 0,-1 0-1,0 0 1,0-1 0,-1 1 0,0-1 0,-1 0-1,1 0 1,-12 14 0,-7 1-1282,0-1 1,-52 38-1,-10 1-6037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5:04.4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3641 4466,'24'-23'4592,"-18"16"-3655,1 1 0,0-1 0,10-6 0,-15 11-929,0 1 0,0 0 0,0 0-1,0 0 1,0 0 0,0 0-1,0 1 1,0-1 0,0 1-1,1-1 1,-1 1 0,0 0-1,0 0 1,1 0 0,-1 0 0,0 0-1,0 0 1,4 1 0,0 2-18,0-1 1,-1 1 0,1 0-1,0 0 1,-1 1 0,0 0-1,0 0 1,0 0 0,-1 0-1,1 1 1,-1 0 0,0 0-1,6 9 1,2 6-1,-1 0 0,12 29 1,53 148 48,-35-86-1,-30-89-23,-9-18 23,1 0 0,-1 0 1,0 1-1,-1-1 1,1 0-1,-1 1 0,0 0 1,1 8-1,-17-25 776,9 6-675,-1 0 1,1-1-1,0 0 1,1 0-1,0-1 1,0 1-1,-6-14 1,-22-61 211,28 67-292,-3-12-19,0 0 1,2 0 0,1 0-1,-2-42 1,5 19-53,9-78 0,-7 121 7,1-6-10,6-26 0,-6 35 9,0 1 1,0-1 0,1 1-1,-1 0 1,1-1 0,0 1-1,0 0 1,0 0 0,0 0-1,0 0 1,6-5 0,-7 7-1,1 0 0,-1 0 0,1 0 1,-1 0-1,1 0 0,0 1 0,0-1 0,-1 0 0,1 1 1,0-1-1,0 1 0,0 0 0,0-1 0,-1 1 0,1 0 1,0 0-1,0 0 0,0 1 0,0-1 0,0 0 0,-1 1 1,1-1-1,0 1 0,0 0 0,-1-1 0,1 1 1,2 1-1,4 3-15,-1 0 0,1 0 1,-1 1-1,8 8 0,-9-8 10,16 14-19,12 11-14,71 52 1,-93-75 38,0-1 1,0-1 0,1 1-1,0-2 1,0 0 0,0-1-1,0 0 1,1-1 0,0 0-1,24 1 1,-20-4-1,-1 0 0,0-1 0,1-2 0,-1 1 0,0-2 0,0 0 0,0-1 1,-1-1-1,0 0 0,0-2 0,0 0 0,22-15 0,14-14-1,-2-2-1,76-77 1,-66 51 23,71-100 1,-106 127 4,-1-2 0,26-59 1,-44 87-2,-1-1 0,-1 0 0,0 0 0,-1-1 0,0 1 1,-1-1-1,-1 0 0,0 1 0,-1-1 0,0 0 0,-1 1 1,-1-1-1,0 0 0,-6-20 0,6 28-4,0 0 0,-1 1 0,1 0 0,-1 0 0,0-1 0,0 2 0,-1-1 0,0 0 0,1 1 0,-8-7 0,9 9-8,-1 0 0,1 0 0,-1 1 0,1-1 0,-1 1 0,0-1 0,0 1 0,1 0 0,-1 0 0,0 0 0,0 0 0,0 1 0,0-1 0,0 1 1,0 0-1,0 0 0,0 0 0,-1 0 0,1 0 0,0 1 0,0-1 0,-4 2 0,2 0-4,1 0 0,-1 1 0,1-1-1,0 1 1,0 0 0,0 0 0,0 0 0,1 0 0,-1 1 0,1-1-1,-5 7 1,-1 3-6,0 1-1,-7 16 0,1 1-12,3 0-1,0 0 0,2 2 0,2-1 1,1 1-1,-4 38 0,-1 202-106,12-268 119,5 115-57,-4-107 43,1 1 0,1-1 0,0-1 0,1 1 0,0 0 0,11 21 0,-13-30 10,0-1 1,0 0-1,0 0 1,0-1 0,0 1-1,1 0 1,-1-1-1,1 1 1,0-1-1,0 0 1,0 0 0,0 0-1,0 0 1,0-1-1,0 1 1,1-1-1,-1 0 1,0 0-1,1 0 1,-1 0 0,1-1-1,-1 1 1,1-1-1,0 0 1,-1 0-1,1 0 1,-1 0-1,1-1 1,6-1 0,1-1-1,-1-1 1,1 0 0,-1 0-1,0-1 1,0 0 0,0-1 0,-1 0-1,13-11 1,-9 5 7,0-1 0,0 0 0,11-17-1,31-49 23,-44 63-18,20-36 61,-2-1 0,-2-1-1,28-82 1,-32 66 110,23-117 1,-5-77 153,5-281-2,-12 104-103,-27 350 102,-7 88-285,0 2-31,0 0 1,0 1 0,0-1-1,0 0 1,0 0 0,0 1-1,0-1 1,0 0-1,0 0 1,0 1 0,0-1-1,1 0 1,-1 0 0,0 1-1,1-1 1,-1 0 0,0 1-1,1-1 1,-1 1-1,1-1 1,-1 0 0,1 0-1,-1 14 204,-1 23-240,1 0 1,7 44-1,0-11-33,24 659-28,-31-718 85,-1 394 32,1-376-20,1-21-6,-1 0 1,0 0-1,0 0 1,-1 0-1,-2 11 1,3-18-9,0 1 0,0-1 0,0 1 0,0-1 1,0 1-1,-1 0 0,1-1 0,0 1 0,0-1 1,-1 1-1,1-1 0,0 1 0,-1-1 0,1 1 0,0-1 1,-1 1-1,1-1 0,-1 1 0,1-1 0,-1 0 1,1 1-1,-1-1 0,1 0 0,-1 1 0,1-1 0,-1 0 1,1 0-1,-2 1 0,1-2-21,0 1 1,0 0-1,1 0 0,-1-1 1,0 1-1,0-1 0,0 1 1,0-1-1,1 1 0,-1-1 1,0 0-1,1 1 1,-1-1-1,0 0 0,1 1 1,-1-2-1,-3-3-93,1-1-1,-1 1 1,1-1 0,-2-7 0,-8-29-82,-8-50 1,21 92 193,0-1 0,1 1 1,-1-1-1,0 1 0,0 0 0,1-1 0,-1 1 1,0 0-1,1-1 0,-1 1 0,0 0 1,1 0-1,-1-1 0,0 1 0,1 0 1,-1 0-1,0-1 0,1 1 0,-1 0 1,1 0-1,-1 0 0,0 0 0,1 0 1,0 0-1,11-3-57,-6 1 46,-1 0 0,0 0-1,0 0 1,0-1 0,-1 0 0,1 1 0,-1-2 0,1 1-1,3-4 1,9-6-9,0 0 20,-1-2 0,1 0 1,-2 0-1,22-30 0,46-76 112,-76 110-96,15-27 93,-14 24 15,0-1 0,1 2 0,17-20 0,-26 32-111,1 0 1,0 0-1,0 0 0,0 0 1,0 0-1,1 0 1,-1 1-1,0-1 1,0 0-1,0 1 1,1-1-1,-1 1 1,0-1-1,0 1 0,1 0 1,-1-1-1,0 1 1,1 0-1,-1 0 1,0 0-1,1 0 1,-1 0-1,1 0 1,-1 1-1,0-1 0,0 0 1,1 1-1,-1-1 1,0 1-1,0-1 1,1 1-1,-1 0 1,0-1-1,1 2 1,2 1-4,0 0 0,0 1 1,0 0-1,-1-1 0,0 1 0,1 0 1,3 8-1,13 26 6,-3 1 0,20 60 0,10 22 16,-45-115-27,1 0-1,1 0 1,-1 0 0,1-1-1,0 1 1,0-1 0,8 8-1,-11-12 1,0 0 0,1 0 1,-1 0-1,0-1 0,0 1 0,1 0 0,-1 0 0,0-1 0,1 1 0,-1-1 0,1 1 1,-1-1-1,1 0 0,-1 1 0,1-1 0,-1 0 0,1 0 0,-1 0 0,1 0 0,-1 0 1,1-1-1,-1 1 0,1 0 0,-1-1 0,0 1 0,1-1 0,-1 1 0,1-1 0,-1 0 1,0 1-1,0-1 0,1 0 0,-1 0 0,0 0 0,0 0 0,0 0 0,0 0 0,0-1 1,0 1-1,1-2 0,5-8 10,0-1 1,-1 1-1,0-1 0,-1 0 1,5-15-1,0-2 1,72-213 37,-59 166-50,-21 72-2,-1 0 0,1 0 0,-1 1 0,1-1 0,0 1 0,1-1 0,4-5 0,-7 8 0,1 1-1,-1-1 1,1 0-1,0 1 1,0-1-1,-1 1 1,1-1 0,0 1-1,0-1 1,-1 1-1,1-1 1,0 1 0,0 0-1,0-1 1,0 1-1,0 0 1,0 0-1,0 0 1,0 0 0,0 0-1,0 0 1,-1 0-1,1 0 1,0 0-1,0 0 1,0 0 0,0 0-1,0 1 1,0-1-1,0 0 1,0 1-1,-1-1 1,1 1 0,0-1-1,0 1 1,-1-1-1,1 1 1,1 1-1,27 27-81,-20-20 73,-1 0 1,1-1-1,0 0 0,1 0 1,0-1-1,0 0 0,23 10 1,-23-13 7,0-1-1,1 0 1,0-1 0,-1 0 0,1-1 0,0 0-1,0-1 1,0 0 0,-1 0 0,17-4-1,-12 1 4,-1 0-1,0-1 0,0-1 0,0 0 0,-1-1 0,0 0 0,17-11 0,8-9 16,51-43-1,-74 56 1,-2-1 0,0 0 0,0 0 1,-1-1-1,-1-1 0,13-23 0,-22 34 3,1-1 0,-1 0 0,0 1 0,0-1 0,-1 0 0,0 0 1,0 0-1,0 0 0,-1 0 0,1 0 0,-2-11 0,0 15-10,1-1 0,-1 0-1,1 0 1,-1 1 0,0-1 0,0 0 0,0 1-1,-1-1 1,1 1 0,0 0 0,-1-1-1,0 1 1,1 0 0,-1 0 0,0 0-1,0 0 1,0 0 0,-1 0 0,1 1 0,0-1-1,-1 1 1,1-1 0,-1 1 0,1 0-1,-1 0 1,1 0 0,-4 0 0,2 0-13,0 0 1,1 1-1,-1 0 1,0 0 0,0 0-1,1 0 1,-1 1 0,0-1-1,1 1 1,-1 0-1,0 0 1,1 0 0,0 0-1,-1 1 1,1 0 0,0-1-1,-1 1 1,1 1-1,0-1 1,0 0 0,-4 5-1,-4 5-42,0 1-1,1 0 0,-15 24 0,4-5 0,14-23 21,0 1 1,0 0-1,1 0 1,1 1 0,0 0-1,-6 17 1,8-18-6,1-1 0,0 0 0,0 1 0,0 0 1,1 17-1,1-23 17,1 0 1,-1-1-1,1 1 0,0-1 1,0 1-1,0-1 1,1 1-1,-1-1 0,1 0 1,0 0-1,0 0 0,0 0 1,0 0-1,0 0 1,1 0-1,-1-1 0,1 1 1,4 3-1,-4-4 2,1 0 1,-1 0-1,0 0 0,0 0 1,1 0-1,-1-1 0,1 0 0,-1 0 1,1 0-1,0 0 0,0 0 0,-1-1 1,1 1-1,0-1 0,0 0 1,-1 0-1,1 0 0,0-1 0,4-1 1,-3 1 3,1-1 1,0 0 0,-1-1-1,0 1 1,1-1-1,-1 0 1,0-1 0,0 1-1,-1-1 1,1 0 0,5-7-1,9-9 16,-2-1 0,0-1 0,-2 0 0,24-44 0,9-53 90,-32 77-48,-11 20-26,-5 19-17,1 0 0,-1-1-1,1 1 1,0 0 0,2-6-1,-3 9-5,1 0 1,-1 0-1,0-1 0,0 1 0,0 0 0,0 0 0,1-1 0,-1 1 0,0 0 0,0 0 0,1 0 0,-1 0 0,0-1 0,0 1 0,1 0 0,-1 0 0,0 0 1,0 0-1,1 0 0,-1 0 0,0 0 0,1 0 0,-1 0 0,0 0 0,0 0 0,1 0 0,-1 0 0,0 0 0,1 0 0,-1 0 0,0 0 0,0 0 0,1 0 1,-1 0-1,0 0 0,0 0 0,1 1 0,-1-1 0,0 0 0,0 0 0,1 0 0,-1 0 0,0 1 0,0-1 0,0 0 0,1 0 0,-1 1 0,0-1 0,8 11-33,40 84-81,-3-6-333,-44-88 440,5 12-150,2-1 0,0 0 0,0 0 1,1-1-1,15 16 0,-23-26 130,1 0-1,-1 1 1,0-1-1,1 0 1,-1-1-1,1 1 0,-1 0 1,1 0-1,-1-1 1,1 1-1,0-1 1,-1 1-1,1-1 1,0 0-1,-1 1 0,1-1 1,0 0-1,0 0 1,-1 0-1,3-1 1,-2 0 22,0 1 0,0-1 0,0 0 0,0 0 0,0 0 0,-1-1 0,1 1 0,0 0 1,-1-1-1,1 1 0,-1-1 0,1 1 0,1-5 0,3-4 77,-1 0 1,0 0-1,0-1 0,5-18 1,24-130 408,-5 17-400,-18 103-77,-2 3-9,1 0-1,16-34 1,-26 68 4,1 0 0,0 0 0,0 1-1,0-1 1,0 0 0,0 1 0,0-1 0,0 1 0,1-1-1,-1 1 1,0 0 0,1 0 0,0-1 0,1 0 0,-2 2 0,0 0 1,0 0-1,0 0 1,0 0 0,-1 0-1,1 0 1,0 0-1,0 0 1,0 0 0,0 1-1,0-1 1,0 0-1,-1 1 1,1-1 0,0 0-1,0 1 1,-1-1-1,1 1 1,0-1 0,-1 1-1,1 0 1,0-1-1,-1 1 1,1 0 0,-1-1-1,1 1 1,-1 0-1,1 0 1,-1-1 0,1 1-1,-1 1 1,4 3-2,-1 1 0,1-1 1,0-1-1,0 1 0,1 0 0,-1-1 1,1 0-1,0 0 0,1 0 1,-1-1-1,7 4 0,-9-6 6,0 0-1,0 0 1,0 0 0,1 0-1,-1 0 1,0-1-1,1 1 1,-1-1-1,0 0 1,1 0 0,-1 0-1,0 0 1,1-1-1,-1 1 1,0-1-1,0 0 1,1 0 0,-1 0-1,0-1 1,0 1-1,0-1 1,0 1 0,3-4-1,3-3 10,0 0 0,-1 0 1,0-1-1,0 0 0,8-15 0,1 1 0,4-6 9,0-2 0,-3 0 0,0-2 0,-2 0 0,-2 0 0,18-58 0,65-338 311,-81 354-285,29-174 88,5-21-14,21-45 824,-66 275-329,-5 40-612,0 0 0,0 0 0,0 0 1,0 0-1,0 0 0,0 0 0,0 0 1,0 0-1,0 0 0,0 0 0,0 0 0,0 0 1,0 1-1,0-1 0,0 0 0,0 0 1,0 0-1,1 0 0,-1 0 0,0 0 0,0 0 1,0 0-1,0 0 0,0 0 0,0 0 0,0 0 1,0 0-1,0 0 0,0-1 0,0 1 1,0 0-1,0 0 0,0 0 0,0 0 0,0 0 1,0 0-1,0 0 0,0 0 0,0 0 0,0 0 1,1 0-1,-1 0 0,0 0 0,0 0 1,0 0-1,0 0 0,0 0 0,0 0 0,0 0 1,0 0-1,0 0 0,0 0 0,0 0 0,0 0 1,0 0-1,0-1 0,0 1 0,0 0 1,0 0-1,0 0 0,0 0 0,0 0 0,0 0 1,0 0-1,0 0 0,2 6 113,1 24-114,-1 1 1,-3 51 0,-1-15-45,-17 290-10,-23 2 31,-10 134-186,50-465 184,-1 6-42,2 0 0,5 66 0,-4-99 66,1 0 0,-1 0 0,0 0-1,0 0 1,0 0 0,1 0 0,-1 0-1,1 0 1,-1 0 0,0 0 0,1 0-1,0 1 1,0-2-1,-1 0 0,0 1 0,0-1 0,1 0 0,-1 0 0,0 0 0,0 0 0,1 0 0,-1 0 0,0 0 0,0 0 0,1 0 0,-1 1 0,0-1 0,0 0 0,1 0 0,-1 0 0,0 0 0,1-1 0,-1 1 0,0 0 0,0 0 0,1 0 0,-1 0-1,0 0 1,0 0 0,1 0 0,-1 0 0,0-1 0,3-1 2,-1 0-1,0 0 1,0 0-1,1-1 1,-2 1-1,4-5 1,80-128-46,57-81-258,-101 163-676,83-79-1,-83 95-1763,46-32-1,-74 60 1382,-2-1 0,0 1 0,15-18 0,-7 2-2514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5:04.8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1 10165,'0'18'3953,"-2"1"-2304,5 6 1169,-2 11-1778,10 8-832,13 11-272,9-7-32,14 3 16,13-1 80,7-3-112,8-20-320,13-2-305,14-21-2048,1-4 1232,8-24-2032,-8-37-6804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5:15.2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2610 577 6403,'-12'-6'724,"0"0"0,0-1 0,1 0 0,0-1 0,0 0 0,1 0 0,-10-11 0,-8-6-213,-41-28 0,-8-7-775,-85-93 114,130 126 172,-1 2 0,0 0 0,-2 3 0,-55-27-1,62 36-2,0 2 0,-1 1 0,0 1-1,-1 2 1,0 1 0,-54-5-1,31 9-15,0 2 0,-74 10 0,88-4-26,0 2 0,1 2 1,-68 26-1,26 0-56,1 3 1,2 4-1,2 3 1,-133 107-1,-83 112-146,218-188 127,-107 145 0,154-183 61,1 1-1,1 1 1,-19 49 0,31-61 1,2 1 0,1 0 0,1 0 0,2 1-1,-4 52 1,7-35-52,6 63-1,0-86 54,0 0 1,2 0 0,0 0-1,12 29 1,-6-26 21,2 0-1,1-1 1,2-1 0,0 0-1,2-1 1,0-1 0,2-1-1,1-1 1,0 0 0,2-2-1,0 0 1,2-2-1,0 0 1,0-2 0,56 26-1,-35-22 102,1-3-1,0-1 0,1-2 0,1-2 0,79 8 0,-18-13 236,0-4-1,0-5 1,144-22 0,-90-3 143,245-74 0,-62-16-162,-242 74-201,120-68-1,-122 50 0,-3-4-1,-3-5 0,-3-3 1,132-135-1,-200 181 1,-1-2 0,-1 0 0,-2-2 0,27-46 0,-39 56 2,0 0-1,-1 0 1,-1 0 0,-1-1 0,-1 0-1,-1-1 1,-1 1 0,1-37 0,-5 29-78,-2-1 0,-1 1 1,-1 0-1,-1 0 0,-2 0 1,-1 1-1,-2 0 0,-1 0 1,0 1-1,-3 1 0,0 0 1,-1 1-1,-2 0 0,-1 1 1,-41-44-1,45 56-100,-1 0 0,0 1 0,-1 0 0,0 2-1,-1-1 1,0 2 0,0 1 0,-1 0 0,-1 1 0,1 0 0,-29-4 0,9 4-245,1 2 0,-1 1 0,0 3 0,-75 5 0,75 1-363,1 1 0,-1 2 0,1 1 0,-66 27 0,56-15-681,1 2 1,1 1 0,-46 35-1,-14 21-4022,103-78 5269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5:16.2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2786 1 11285,'1'3'284,"0"0"1,-1 1-1,2-1 0,-1 0 1,0 1-1,0-1 0,1 0 1,0 0-1,0 0 0,0-1 0,0 1 1,0 0-1,0-1 0,1 1 1,5 4-1,2 3-479,159 174-2035,-136-144 2005,-3 1 0,50 88 0,-53-75 223,22 64 1,-38-85 40,-1 1 1,-2-1-1,6 53 1,-7 31 139,-9 137 1,-1-190-142,-2 33 4,-4 0-1,-5 0 1,-4-2 0,-4 0-1,-4-1 1,-4-1-1,-4-2 1,-4-1 0,-59 99-1,-171 220 156,-27-17 560,262-349-612,-159 205 651,-319 427 932,364-471-1529,-295 414 461,355-488-484,6 4 0,6 3 1,-95 241-1,153-333-167,-31 86-3,38-100-2,2 1 1,-6 38 0,12-52-16,0 24 1,2-42-1,0 0 0,0 1 0,0-1 1,0 0-1,0 0 0,-1 0 0,1 0 1,0 0-1,0 1 0,0-1 1,0 0-1,0 0 0,0 0 0,-1 0 1,1 0-1,0 0 0,0 0 0,0 0 1,0 0-1,0 0 0,-1 1 0,1-1 1,0 0-1,0 0 0,0 0 0,0 0 1,-1 0-1,1 0 0,0 0 1,0 0-1,0 0 0,0 0 0,-1 0 1,1-1-1,0 1 0,0 0 0,0 0 1,0 0-1,0 0 0,-1 0 0,1 0 1,0 0-1,0 0 0,0-1 0,-8-2-298,8 3 301,-11-7-371,0-1 1,0 0-1,1-1 0,0 0 0,1 0 0,-1-1 0,2 0 0,-12-19 1,-3-8-210,-23-52 0,35 67 510,-268-528 1078,207 433 1212,51 87-819,34 75-1233,14 33-359,18 91 1,5 85-220,-29-139 13,47 238-977,-47-267 1175,-18-76 192,1 0 0,0 0-1,0 0 1,1-1 0,10 16 0,-13-22 20,0-1 1,0 0-1,0 1 1,1-1-1,-1 0 0,0 0 1,1 0-1,0-1 1,-1 1-1,1 0 1,0-1-1,0 0 1,0 0-1,0 0 1,0 0-1,0 0 1,0-1-1,0 1 1,0-1-1,1 0 1,-1 0-1,0 0 0,0 0 1,0 0-1,4-2 1,0 1 18,0-2 0,0 1 0,-1 0 1,1-1-1,-1-1 0,1 1 0,-1-1 0,0 0 1,0 0-1,6-7 0,93-100 260,-41 40-176,429-391 92,-419 393-102,-73 68-92,2-1 39,-1-1 0,0 0-1,1 1 1,-1-1 0,0 0 0,-1 0 0,1 0-1,0 0 1,-1 0 0,3-7 0,-4 9-10,0 0 1,0-1 0,0 1-1,0-1 1,0 1-1,0-1 1,0 1 0,0-1-1,0 1 1,-1-1-1,1 1 1,-1-1 0,1 1-1,-1-1 1,1 1-1,-1 0 1,0-1 0,0 1-1,0 0 1,1 0 0,-1 0-1,0 0 1,-1 0-1,1 0 1,0 0 0,-2-1-1,-11-8 296,-1 1 0,0 1 0,-22-9 0,11 5-67,-231-89 1073,-7 19-5073,206 65 1607,-55-16-12787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5:46.0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1 698 8804,'4'-538'0,"17"453"0,1 64 0,24 9 0,-32-30 0,12 96 0,-20-10 0,-6-54 0,-14 36 0,-34-8 0,28-18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5:48.1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88 373 8964,'-24'-9'4307,"20"7"-4008,0 0 1,0 1 0,0 0 0,0-1 0,0 1 0,-7 0 0,10 1-310,0 0 0,0 0 0,0 0 0,0 0 0,0 0 0,0 1 0,-1-1 0,1 0 0,0 1 0,0-1 0,0 1 0,0-1 0,1 1 0,-1 0 0,0-1 0,0 1 0,0 0 0,0 0 0,1 0 0,-1-1 0,0 1 0,1 0 0,-1 0 0,0 0 0,1 0 0,0 0 0,-1 0 0,1 0 0,-1 0 0,1 2 0,-1 1-32,0 1-1,0-1 1,1 1-1,-1 0 1,1-1-1,1 7 0,-1 2-24,27 368-855,-19-298 617,-1-10-287,3 1 1,20 74-1,-28-139 459,1 0-1,1 0 0,0 0 0,9 15 1,-12-22 109,1 0 1,-1 0-1,1 0 1,-1 0 0,1-1-1,0 1 1,0 0-1,0-1 1,0 0 0,3 3-1,-4-4 27,1 0 0,-1 1 0,0-1 0,0 0 1,1 1-1,-1-1 0,0 0 0,0 0 0,1 0 0,-1 0 0,0 0 0,0-1 0,1 1 0,-1 0 0,0 0 0,0-1 0,0 1 0,0-1 0,1 1 0,-1-1 0,2-1 0,-2 1 46,1-1-1,0 0 0,-1 1 1,1-1-1,-1 0 1,1 0-1,-1 0 0,0 0 1,0 0-1,0 0 1,0 0-1,0 0 0,-1-1 1,2-2-1,4-35 519,-6 38-542,11-96 736,-3 32-505,-2-1 0,-4-72 0,1 163-193,2-1 0,9 34 0,25 57-57,-30-89-3,1-1 0,1 0 1,23 34-1,-30-52 0,0 0 0,0-1 0,1 1 0,0-1 0,0 0 0,0 0 0,1-1 0,0 0 0,-1 0 0,1 0 0,1 0-1,-1-1 1,1 0 0,-1-1 0,1 1 0,0-1 0,0-1 0,9 2 0,-2-2 14,0 0 0,-1-1 0,1-1-1,-1 0 1,1-1 0,-1 0 0,1-1 0,-1-1 0,0 0-1,0-1 1,-1 0 0,1-1 0,-1 0 0,-1-1 0,19-14 0,8-8 71,0-3 0,-2-1 1,47-56-1,-62 63-30,0-1 1,-3-2-1,0 0 1,-2 0-1,25-62 1,-26 45 3,-2-2 1,-2 1-1,-2-1 0,3-61 1,-8 39-139,-4 0 1,-12-94-1,11 152 33,-1-5-114,0 0 0,-1 0 0,0 0 0,-2 0 1,-10-26-1,15 42 76,-1-1 0,1 1 0,-1 0 0,1 0 0,-1 0 0,0 0 0,1 0 0,-1 0 0,0 0 0,0 0 0,0 0 0,0 0 0,1 1 0,-1-1 0,0 0 0,-1 0-1,1 1 1,0-1 0,0 1 0,0-1 0,0 1 0,0-1 0,-1 1 0,1 0 0,-2-1 0,2 2-63,0-1 0,-1 1 0,1-1 0,0 1 0,0-1 0,0 1 0,0 0 0,0 0 0,0-1 0,0 1 0,0 0 0,0 0 0,0 0 0,0 0 0,0 0 0,0 0 0,1 0 0,-1 0 0,1 1 0,-1-1 0,0 0 0,1 0 0,-1 2 0,-10 35-2921,7 13-2327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21: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1316 7299,'3'2'347,"0"-1"0,0 0 0,0 1 1,0-2-1,0 1 0,1 0 0,-1-1 0,0 1 0,0-1 0,1 0 0,3 0 0,39-7-840,-41 6 644,23-6-143,0 0-1,-1-2 0,0-2 0,35-17 0,99-67 160,-106 61-103,14-7 34,56-36 103,-70 42-109,330-227 680,-174 119-375,-53 38-193,76-46-771,-80 55-1102,-132 82 1420,211-127-3928,-109 81-2314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5:48.5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8340,'0'14'2981,"0"7"-462,1-19-2548,-1 0 0,1 1 1,-1-1-1,1 1 0,0-1 0,0 0 0,0 0 0,0 1 0,0-1 0,1 0 1,-1 0-1,2 2 0,41 50-597,-3 3 0,35 63 0,-71-111 241,14 22-572,-19-30 735,1 0 0,0 1 0,0-1 0,0 0 0,1 1 0,-1-1-1,0 0 1,0 0 0,1 0 0,-1 0 0,0 0 0,1 0 0,-1-1-1,1 1 1,2 1 0,-3-2 133,-1 0 1,0 0-1,1 0 1,-1 0-1,0 0 1,1 0-1,-1 0 1,0 0-1,1 0 0,-1-1 1,0 1-1,1 0 1,-1 0-1,0 0 1,1 0-1,-1 0 1,0-1-1,0 1 0,1 0 1,-1 0-1,0 0 1,0-1-1,1 1 1,-1 0-1,0 0 0,0-1 1,0 1-1,1 0 1,-1 0-1,0-1 1,0 1-1,0 0 1,0-1-1,0 1 0,0 0 1,1-1-1,-1 1 1,0 0-1,0-1 1,0 1-1,0-15-2971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5:48.8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1 873 704,'5'14'192,"0"4"-1088</inkml:trace>
  <inkml:trace contextRef="#ctx0" brushRef="#br0" timeOffset="1">336 1 11317,'-1'3'373,"1"0"0,0-1 0,-1 1 0,0 0 0,0 0 0,0 0 0,0-1 0,0 1 0,0 0 0,-2 2 0,-8 18 1343,5-1-1618,1 0 0,1 0 0,0 1 0,0 44 0,11 94-316,-6-154 226,45 364-349,-34-291 183,92 453-2403,-100-519 1798,0 0 1,-2 1-1,0 0 1,1 15-1,-5-29-657,2-1 1311,0 0 0,0 0-1,-1 0 1,1 0 0,0 0 0,0 0-1,0 0 1,0 0 0,-1 0 0,1 0-1,0 0 1,0 0 0,0 0-1,0 0 1,0 0 0,-1 0 0,1 0-1,0 0 1,0 0 0,0 0 0,-1-1-875,-7-6-4861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5:49.2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133 330 4738,'33'-28'4818,"-2"0"-2641,-1 8 272,5-3-47,6-1-1938,9-8-384,4 3 16,1-3-256,8 0-416,-4 4-961,-3 8-896,-8 3 576,-6 3-2305,-11 12-2337</inkml:trace>
  <inkml:trace contextRef="#ctx0" brushRef="#br0" timeOffset="1">0 1280 11685,'10'5'2914,"6"-5"-1730,12-10 1473,9-9-2256,23-5-449,8-11-209,11-10 193,1-3-2625,7 0 1537,-2 4-1586,-7 7-9155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5:49.5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 0 12582,'3'19'3761,"-1"-13"-2272,-6 8 1553,-1 3-2514,-2 6-400,2 11-256,9 9-80,0 1-128,4 8-33,4 4-159,7-2-192,3 10-225,2 4-655,-2-2-962,4-8-223,-3-12 64,2-24-1761,-3-22 336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5:49.9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11205,'7'17'2945,"-3"-6"1057,0-8-3890,1 2-240,6 0-2513,10-2 1328,6-3-1712,-1-3-8132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5:50.9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1 187 11109,'8'21'5555,"0"14"-5427,-1-3-211,124 383-1403,-98-330 771,55 100 0,-82-174 672,0 2 30,2 0-1,-1-1 1,1 0 0,1 0 0,14 14-1,-23-25 32,1 0 1,-1-1-1,1 1 0,-1-1 0,1 0 0,0 1 0,-1-1 0,1 1 0,0-1 1,0 0-1,-1 0 0,1 1 0,0-1 0,-1 0 0,1 0 0,0 0 0,1 0 1,-2 0 5,0 0 1,1 0 0,-1 0 0,1 0-1,-1-1 1,0 1 0,1 0-1,-1 0 1,0 0 0,1-1 0,-1 1-1,0 0 1,1-1 0,-1 1 0,0 0-1,0-1 1,1 1 0,-1 0 0,0-1-1,0 1 1,1-1 0,0-3 124,-1 1 0,1-1 1,0 1-1,-1-1 0,0-4 0,-3-192 2411,0 148-2321,1 1-81,-1-62 15,4 102-166,8-93 4,-7 87-35,2 1 1,-1-1 0,2 1-1,7-17 1,-8 23 26,-3 7-45,1-1 0,-1 1 0,1-1 0,0 1-1,0 0 1,4-6 0,-5 8 22,-1 1-1,1-1 0,0 0 1,1 0-1,-1 1 1,0-1-1,0 1 1,0-1-1,0 1 0,0-1 1,0 1-1,1 0 1,-1 0-1,0-1 0,0 1 1,1 0-1,-1 0 1,0 0-1,0 0 1,0 0-1,1 1 0,-1-1 1,0 0-1,0 1 1,2 0-1,6 2-61,-1 1-1,0 0 0,14 10 1,7 2 1,-10-6 67,1-1-1,0 0 0,0-2 1,0 0-1,1-2 0,0 0 1,31 2-1,-22-5 35,0-2 1,0-1-1,0-2 0,0 0 1,0-2-1,-1-2 0,0 0 1,0-2-1,-1-2 1,53-25-1,60-35 79,35-19-19,-164 84-74,0 0 0,-1-2 0,1 1 0,-2-1 0,1-1 1,-1 0-1,-1-1 0,1 0 0,8-13 0,-16 21-8,0-1 0,-1 1 1,1 0-1,-1-1 0,0 1 0,0-1 0,0 0 0,0 1 1,0-1-1,-1 0 0,1 0 0,-1 1 0,0-1 1,1 0-1,-1 0 0,-1 0 0,1 1 0,0-1 0,-1 0 1,1 0-1,-1 1 0,0-1 0,0 0 0,0 1 0,0-1 1,0 1-1,-4-5 0,2 3-8,0 1 0,0-1 1,-1 1-1,0 0 0,1 0 0,-1 0 0,0 1 0,0-1 1,-1 1-1,1 0 0,0 0 0,-1 0 0,1 1 1,-1 0-1,-7-2 0,0 2-1,-1 0 1,0 0-1,1 2 1,-1-1-1,0 1 1,1 1-1,-1 0 1,1 1-1,-20 8 1,0 2 40,2 1 1,-41 25 0,58-31-15,-1 1 1,1 0 0,-22 21 0,31-26-19,-1 1 0,2 0 0,-1 0 1,0 0-1,1 0 0,0 0 0,0 1 1,0-1-1,1 1 0,0 0 0,0 0 1,1 0-1,-2 7 0,2-4-10,0-1 1,1 0-1,0 1 0,0-1 0,1 1 0,0-1 0,2 9 0,-2-12 6,1 0-1,0 1 1,1-1-1,-1 0 1,1 0-1,0-1 1,0 1-1,0 0 1,1-1-1,0 0 0,6 6 1,5 3-2,1-2-1,-1 0 1,2-1 0,0 0 0,33 13 0,98 26 9,-130-44-4,81 21-3,-37-10 10,80 31 1,-133-43-5,96 44-13,-92-41 6,-1 0 1,0 1 0,0 1 0,-1 0-1,20 20 1,-27-24 4,-1 0 1,1 0-1,-1 0 0,0 1 0,0 0 1,0-1-1,-1 1 0,0 0 0,0 0 0,-1 0 1,0 0-1,0 1 0,0-1 0,-1 0 1,1 0-1,-2 1 0,1-1 0,-1 0 0,0 0 1,-2 9-1,0-3 10,-1-1 0,0 0 1,-1 0-1,0-1 0,0 1 0,-1-1 1,0 0-1,-1-1 0,-1 0 0,-8 10 1,-1-3 20,-1 0 0,-1-2 0,0 0 0,-26 14 1,-91 37 74,113-57-268,0-1 0,-1-1 0,0-1-1,-1-1 1,1-1 0,-1-1 0,1-1 0,-39-4-1,59 3-13,0 0-1,0-1 0,0 0 1,0 0-1,0 0 0,0 0 1,1 0-1,-1-1 0,0 0 1,1 0-1,-1 0 0,1 0 1,0 0-1,-1-1 1,-3-4-1,4 3-196,0 0 1,0 0-1,0 0 1,1-1-1,-1 1 1,1-1-1,0 0 1,1 0-1,-1 0 1,1 1-1,-1-11 1,-1-37-8225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5:56.8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275 73 12582,'-18'-23'984,"9"9"-293,-20-20 0,29 34-681,-1 0-1,1 0 0,0 0 1,0-1-1,0 1 0,0 0 1,0 0-1,0 0 1,0 0-1,0 0 0,-1 0 1,1 0-1,0 0 1,0-1-1,0 1 0,0 0 1,0 0-1,-1 0 1,1 0-1,0 0 0,0 0 1,0 0-1,0 0 0,0 0 1,-1 0-1,1 0 1,0 0-1,0 0 0,0 0 1,0 0-1,0 0 1,-1 0-1,1 0 0,0 1 1,0-1-1,0 0 0,0 0 1,0 0-1,-1 0 1,1 0-1,0 0 0,0 0 1,0 0-1,0 0 1,0 1-1,0-1 0,-2 10 245,5 11 433,3 18 1469,10 89-2324,8 85 74,-2 397 70,-19-459 27,3 1084 32,-6-1011-27,-6 465 18,0 69 180,5-399 7,0 185 363,-31 799 1847,32-1333-2422,-13 157-368,12-161 254,0-1 0,0 0-1,0 1 1,-4 8 0,5-13 54,-1 0 0,1-1 0,0 1 0,-1 0 0,1 0 0,-1-1 0,1 1 0,-1-1 0,1 1 1,-1 0-1,1-1 0,-1 1 0,1-1 0,-1 1 0,0-1 0,1 0 0,-1 1 0,0-1 0,1 0 0,-1 1 0,0-1 1,0 0-1,1 0 0,-1 1 0,0-1 0,0 0 0,1 0 0,-1 0 0,0 0 0,0 0 0,0 0 0,1 0 0,-1-1 0,0 1 1,0 0-1,1 0 0,-1-1 0,0 1 0,1 0 0,-1-1 0,0 1 0,-2-2-84,1 0 1,0 0-1,0-1 1,0 1-1,0 0 1,0-1-1,0 1 1,1-1-1,-1 1 0,1-1 1,0 0-1,-1 0 1,1 1-1,1-1 1,-2-5-1,-2-5-313,-83-293-6697,71 243 5987,-16-68-1848,2-8-1199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5:57.2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64 250 10901,'-3'15'1204,"2"-12"-888,1 0 0,-1 0 1,0 1-1,0-1 1,0 0-1,-1 0 1,1 0-1,-1 0 0,0 0 1,0-1-1,1 1 1,-5 3-1,-23 26 3387,28-32-3698,1 0-1,0 0 1,-1 0-1,1 0 1,0 0-1,0 0 1,-1 0-1,1 0 1,0 0-1,0 0 1,-1 0-1,1 0 1,0 0 0,-1-1-1,1 1 1,0 0-1,0 0 1,-1 0-1,1 0 1,0 0-1,0-1 1,0 1-1,-1 0 1,1 0-1,0 0 1,0-1-1,0 1 1,-1 0-1,1 0 1,0 0 0,0-1-1,0 1 1,0 0-1,0 0 1,0-1-1,-1 1 1,1 0-1,0-1 1,0 1-1,0 0 1,0-1-1,-1-4-66,3 8-125,2 2 129,0-1-1,0 0 0,0-1 0,0 1 0,1-1 0,-1 1 0,1-1 0,0-1 0,0 1 0,0-1 0,5 2 0,1 1-7,115 55-209,-63-27 241,-1 3 0,76 57 0,69 40-179,-1-32-108,-168-86 258,1-1 1,0-2 0,68 11-1,-78-19 173,0-2-1,1 0 0,36-5 1,-62 3-60,0 0 1,1-1-1,-1 0 0,0 0 1,0 0-1,1-1 0,-1 0 1,0 1-1,0-1 1,-1-1-1,1 1 0,0 0 1,-1-1-1,1 0 1,-1 0-1,5-6 0,-3 4 39,-1-1 0,-1-1 0,1 1 0,-1-1-1,0 1 1,-1-1 0,1 0 0,-1 0 0,1-11 0,3-18 11,-2 0 0,-2-1 0,-1 0 1,-2 0-1,-2 1 0,-1-1 1,-1 1-1,-3 0 0,0 0 1,-3 1-1,-1 0 0,-1 1 1,-2 0-1,-31-51 0,34 67-108,-1-1 0,-1 2 1,0 0-1,-1 1 0,-33-27 0,37 34 4,-1 1 1,1 1-1,-2 0 1,1 0 0,-1 1-1,0 1 1,0 0-1,0 1 1,-1 1-1,-22-4 1,5 5-200,0 1 0,0 1 0,0 1 1,0 2-1,0 2 0,-51 13 0,17 2-1549,2 3-1,-65 33 0,-43 34-12849,168-89 14352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5:52.3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98 28 6419,'4'-8'2557,"3"-7"283,-7 15-2765,1-1 1,-1 1-1,0 0 1,0 0-1,0-1 0,0 1 1,0 0-1,1 0 0,-1 0 1,0-1-1,0 1 0,1 0 1,-1 0-1,0 0 1,0-1-1,0 1 0,1 0 1,-1 0-1,0 0 0,0 0 1,1 0-1,-1 0 1,0 0-1,1 0 0,-1 0 1,0 0-1,0 0 0,1 0 1,-1 0-1,0 0 0,1 0 1,-1 0-1,0 0 1,0 0-1,1 0 0,-1 0 1,0 0-1,0 0 0,1 1 1,-1-1-71,1 1 0,-1-1 0,0 1 1,1 0-1,-1-1 0,0 1 0,0 0 0,0-1 0,0 1 1,0 0-1,0-1 0,1 1 0,-2 0 0,1 0 1,0-1-1,0 1 0,0 0 0,0 0 0,-1 3-18,0 17-74,-2 17-3,-10 56 0,1-42 82,-38 183 12,20 4 16,26-185-9,-2 62 14,5-91 0,2-1-1,7 41 1,-7-62-20,-1 0 1,1 0-1,0 0 1,0 0-1,0 0 1,0-1-1,1 1 1,-1-1-1,1 1 0,-1-1 1,1 1-1,0-1 1,0 0-1,0 0 1,4 4-1,-3-4 7,0 0-1,1 0 0,0-1 0,0 1 0,-1-1 1,1 0-1,0 0 0,0 0 0,0 0 0,7 0 1,3-1-157,0 0 0,1 0 0,-1-2 0,0 0 0,0 0 0,0-1 0,0-1 0,-1-1 0,1 1 0,-1-2 0,0 0 0,-1-1 0,1 0 0,19-15 0,-23 15-19,0-1 1,-1 0-1,0 0 1,0 0-1,-1-1 1,0 0-1,0 0 0,-1-1 1,0 0-1,-1 0 1,0 0-1,-1-1 1,0 0-1,0 0 0,-1 0 1,-1 0-1,0 0 1,1-23-1,-3 23 497,-1-1-1,-1 0 1,1 1-1,-2-1 1,0 1-1,0-1 1,-1 1-1,0 0 1,-1 1-1,-8-15 1,4 10 2092,10 17-2406,0 0 1,-1 0 0,1 0-1,-1 0 1,1 0-1,-1 0 1,0 0-1,0 0 1,0 3-1,2 11-59,9 38 11,3-1 0,2-1 0,35 76 0,-17-57-1604,81 122-1,-108-182 967,0-1 0,1 0 0,0-1 0,0 0 0,11 9 0,-17-16 430,1 0-1,-1 0 0,1 0 0,-1-1 1,1 1-1,0-1 0,-1 0 0,1 0 1,0 0-1,0 0 0,0 0 0,0 0 1,0-1-1,0 0 0,0 1 1,0-1-1,0 0 0,0 0 0,0-1 1,0 1-1,0-1 0,0 0 0,0 1 1,0-1-1,-1 0 0,1-1 1,0 1-1,2-2 0,0 0-20,0-1 1,-1 0-1,1 0 0,5-8 1,24-29-117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5:52.8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609 0 9412,'-2'4'438,"-1"0"-1,0 0 1,0 0 0,0-1-1,-1 0 1,1 1-1,-1-1 1,0 0-1,0-1 1,0 1 0,0-1-1,-5 3 1,-8 5 460,-7 6-760,1 1-1,1 1 0,0 1 1,2 1-1,0 1 1,1 1-1,-24 37 0,6 0-250,-59 124 0,-40 159-37,113-269 61,-13 79 0,28-108 19,2 1 0,1 0-1,3 51 1,2-89 60,0 0 0,1 0 0,0 0-1,0 0 1,1-1 0,0 1 0,0-1-1,0 1 1,1-1 0,5 10 0,-5-13 16,-1 1 0,1-1 1,0 0-1,0 0 1,1 0-1,-1 0 0,1-1 1,-1 1-1,1-1 1,0 0-1,0 0 1,0 0-1,0-1 0,0 1 1,0-1-1,0 0 1,5 1-1,2-1 20,0 0-1,0 0 1,0-1-1,0-1 1,0 0-1,0 0 1,0-1-1,-1 0 0,1-1 1,-1 0-1,1-1 1,-1 0-1,0-1 1,10-6-1,13-10 50,-2-1 0,49-43 0,-70 56-63,20-18 66,-1-2 0,-1 0 0,-1-2 0,43-68 0,-56 73 116,19-49 1,-19 41 160,-14 33-348,0 1-1,0 0 1,0 0 0,0-1 0,0 1-1,0 0 1,0 0 0,0 0-1,0-1 1,1 1 0,-1 0 0,0 0-1,0 0 1,0 0 0,0-1-1,0 1 1,1 0 0,-1 0 0,0 0-1,0 0 1,0 0 0,1 0-1,-1 0 1,0-1 0,0 1 0,0 0-1,1 0 1,-1 0 0,0 0-1,0 0 1,1 0 0,-1 0 0,0 0-1,0 0 1,0 0 0,1 0 0,-1 0-1,0 0 1,0 0 0,0 1-1,1-1 1,-1 0 0,0 0 0,0 0-1,0 0 1,1 0 0,-1 0-1,0 0 1,0 1 0,0-1 0,0 0-1,1 0 1,-1 0 0,0 0-1,0 1 1,0-1 0,7 11 119,101 314-130,-61-171 19,-18-55 41,22 61-956,-40-128-1123,2-1 0,32 55 1,-17-44-9605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21:47.3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2029 10741,'19'-1'797,"0"-2"0,0 0 0,-1 0 0,1-2 0,20-8 0,-2 2-884,26-10-210,101-47-1,56-48-78,94-70 41,-161 93 329,-13 9 27,267-158 51,-288 174-46,387-218-89,108-44-1231,-10-17-3874,-366 199-2550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5:54.0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0 466 9604,'1'1'216,"-1"0"0,0-1 0,0 1 0,1-1-1,-1 1 1,0 0 0,1-1 0,-1 1 0,1-1 0,-1 1-1,1-1 1,-1 1 0,1-1 0,-1 1 0,1-1-1,-1 0 1,1 1 0,-1-1 0,1 0 0,0 1 0,-1-1-1,1 0 1,0 1 0,22 0 1654,-9-2-1800,22-6 0,-33 7 29,247-66-271,-121 30 219,195-46 235,-23 9 155,-162 41-239,249-55 171,-184 55-300,-65 12-21,-134 19-44,32-7 26,-35 8-24,1-1 0,-1 0-1,0 0 1,0 0 0,0 0 0,1-1 0,-1 1 0,0 0-1,0-1 1,-1 0 0,4-3 0,-4 5-7,-1 0 0,0 0 0,0-1-1,1 1 1,-1 0 0,0 0 0,0-1 0,0 1-1,0 0 1,1 0 0,-1-1 0,0 1 0,0 0 0,0 0-1,0-1 1,0 1 0,0 0 0,0-1 0,0 1 0,0 0-1,0-1 1,0 1 0,0 0 0,0-1 0,0 1 0,0 0-1,0 0 1,0-1 0,0 1 0,0 0 0,0-1-1,0 1 1,0 0 0,-1 0 0,1-1 0,0 1 0,0 0-1,0 0 1,-1-1 0,1 1 0,0 0 0,0 0 0,0-1-1,-1 1 1,1 0 0,0 0 0,-1 0 0,1 0 0,0 0-1,0-1 1,-1 1 0,-17-2-175,17 2 165,-14 0-118,0 2-1,0-1 1,0 2 0,-19 5-1,-4 1-71,-243 65-648,2 19 660,21-7 218,-15 6 29,-130 38 39,83-30-36,311-98-64,8-2 2,0 0-1,0 0 1,0 1 0,0-1-1,0 0 1,0 1 0,0-1-1,0 0 1,0 1 0,0 0 0,0-1-1,0 1 1,0-1 0,1 1-1,-1 0 1,0 0 0,0 0-1,0-1 2,1 1 0,0-1-1,0 0 1,0 0-1,0 0 1,0 0 0,0 0-1,0 0 1,0 0-1,0 0 1,0 1 0,0-1-1,0 0 1,0 0-1,0 0 1,0 0 0,0 0-1,0 0 1,1 0-1,-1 0 1,0 1 0,0-1-1,0 0 1,0 0-1,0 0 1,0 0 0,0 0-1,0 0 1,0 0-1,0 0 1,0 0 0,0 0-1,0 0 1,1 0-1,-1 0 1,0 0 0,0 1-1,0-1 1,0 0-1,0 0 1,0 0 0,0 0-1,0 0 1,1 0-1,-1 0 1,0 0 0,0 0-1,0 0 1,0 0-1,0 0 1,0 0-1,9-1-5,-6 1 1,79-5 18,0-4-1,111-27 1,-84 11 76,89-22 91,603-124 504,-316 76-570,-454 87-117,-20 5-39,-1 0 1,1 1-1,0 0 1,15 0-1,-36 6-230,-229 77-339,4-1 539,-178 31 200,325-89-70,-73 16 74,124-30-83,-17 3 181,-73 6 0,127-17-224,0 0-1,0 0 0,0-1 1,0 1-1,1 0 1,-1 0-1,0 0 1,0 0-1,0 0 1,0 0-1,0-1 0,0 1 1,0 0-1,0 0 1,0 0-1,0 0 1,0 0-1,0-1 1,0 1-1,0 0 0,1 0 1,-1 0-1,0 0 1,0 0-1,-1-1 1,1 1-1,0 0 1,0 0-1,0 0 0,0 0 1,0-1-1,0 1 1,0 0-1,0 0 1,0 0-1,0 0 0,0 0 1,0 0-1,0-1 1,0 1-1,-1 0 1,1 0-1,0 0 1,0 0-1,0 0 0,0 0 1,0 0-1,0 0 1,-1-1-1,1 1 1,0 0-1,0 0 1,0 0-1,0 0 0,-1 0 1,1 0-1,0 0 1,0 0-1,0 0 1,0 0-1,13-9 82,177-51 125,-70 24-216,727-202-1252,-601 183-2701,-132 32-8550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5:55.0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4037 382 9124,'-11'-21'1107,"0"0"0,-1 2 0,-1-1 0,-23-24 0,21 27-1054,-1 2 1,0 0-1,-2 2 1,1-1-1,-2 2 1,1 0-1,-2 2 1,-22-10-1,-7 1-267,-1 2-1,0 2 1,-62-9 0,-157-12-90,267 36 305,-183-15-28,-299 12 0,341 15 62,0 6-1,1 6 0,2 6 0,1 7 1,-141 56-1,100-22-65,-316 173 0,419-197-11,3 3 0,1 3-1,4 3 1,-116 119-1,131-114 2,3 2-1,2 2 1,3 2-1,3 2 0,-52 115 1,78-141 29,1 1 1,2 1-1,2 0 0,-8 62 1,12-32 8,3 148 0,8-172 14,2 1 0,2-1 0,2 0 0,3-1 0,2 0-1,2-1 1,2 0 0,3-1 0,33 57 0,-17-43 8,3-2-1,3-2 1,2-1-1,2-3 1,3-2-1,2-2 1,2-2 0,64 43-1,-54-47 37,1-4 0,3-2 0,0-3-1,3-4 1,0-2 0,2-4 0,112 25 0,-112-38 154,109 5 1,77-13 347,-149-6-197,0-5 0,-1-4-1,0-5 1,185-53-1,-195 36-40,181-90 0,72-84 135,65-88 161,-31-39 120,-319 263-571,-3-2 0,-4-3 0,71-116 0,-101 141-96,-1-1-1,38-97 1,-54 110-75,-2 1 1,-1-2 0,-2 1-1,6-81 1,-12 74-61,-2-1 1,-7-48 0,3 70 11,0 1 0,-2 1 0,0-1 0,-2 1 0,-18-39 0,8 29-35,-1 2 0,-2 0 0,-1 2 0,-1 0-1,-2 1 1,-1 2 0,-1 0 0,-1 2 0,-38-25-1,17 16-137,-1 3 0,-2 2 0,-1 2 0,-1 3 0,-62-18 0,48 22-582,-1 2-1,-140-13 1,-150 23-2423,79 21-633,-13 22-4071,292-36 7900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6:11.7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855 721 992,'-6'0'319,"-403"46"6937,359-36-6836,0 2-1,1 2 1,1 2-1,0 2 1,2 2-1,-46 27 1,92-47-420,-8 4-6,1 1 0,0 0 0,0 0 0,-8 8 0,14-12-1,0 0 0,0 0 0,0 0 0,0 1 0,0-1 0,0 0 0,0 0 0,0 1 0,0-1 0,1 1-1,-1-1 1,1 1 0,-1-1 0,1 1 0,0-1 0,-1 1 0,1-1 0,0 1 0,0-1 0,0 1 0,0-1 0,0 1 0,1-1-1,-1 1 1,0-1 0,1 1 0,-1-1 0,1 1 0,-1-1 0,1 1 0,1 1 0,-1-2 6,0 0 0,0 0 0,0 0-1,0 0 1,0 0 0,0 0 0,1 0 0,-1 0 0,0 0 0,1-1 0,-1 1 0,1 0 0,-1-1-1,1 0 1,2 1 0,28 3 34,-30-4-30,43 1 152,0-3 0,0-1-1,-1-3 1,78-18 0,173-68 557,-248 75-623,845-268 1610,-877 280-1667,753-225 1417,-119 66-636,-371 105-687,2 13 0,1 11 1,373 2-1,-611 33-309,81 11 0,-116-10 102,0 1-1,0 0 1,9 4 0,-16-6 66,-1 0 0,1 0 0,0 1 0,-1-1 0,1 0 0,0 1 0,-1-1 1,1 0-1,-1 1 0,1-1 0,0 1 0,-1-1 0,1 1 0,-1-1 0,1 1 1,-1 0-1,0-1 0,1 1 0,-1-1 0,0 1 0,1 0 0,-1-1 0,0 1 0,0 0 1,1 0-1,-1-1 0,0 1 0,0 0 0,0 0 0,0-1 0,0 1 0,0 0 1,0-1-1,0 1 0,0 0 0,-1 0 0,1-1 0,0 1 0,0 0 0,-1-1 1,1 1-1,0 0 0,-1-1 0,0 2 0,-1 0-20,0 0 0,0 0 0,0 0-1,0 0 1,-1 0 0,1-1 0,-1 1 0,0-1 0,1 1 0,-6 1 0,-35 9-196,38-11 205,-387 59-278,279-46 301,-196 20 6,-229 33-3,-235 78 3,-299 82 175,1068-226-176,-640 136 407,241-26-22,402-110-386,-18 4-3,1 1 1,0 1 0,0 1 0,-21 13 0,38-21-4,0 1 0,-1 0 0,1 0-1,0 0 1,-1 0 0,1 0 0,0 1 0,0-1 0,0 0 0,0 0 0,0 1 0,-1 2 0,2-4 3,0 0 0,0 1 0,0-1 0,0 0 0,0 1 0,0-1 1,0 0-1,0 1 0,0-1 0,0 0 0,0 0 0,0 1 0,0-1 0,1 0 0,-1 1 0,0-1 0,0 0 0,0 0 0,0 1 1,0-1-1,1 0 0,-1 0 0,0 0 0,0 1 0,0-1 0,1 0 0,13 5-35,9-5 13,0 0 0,34-5-1,-51 5 23,210-37 30,2-18 46,-150 37-58,704-171 82,749-108 84,-1457 285-172,496-76 99,1 20 39,-521 63-129,82-11 156,-114 13-47,-10 2-34,-13 0-20,-481 44-258,-444 93-123,5 44 310,152 0 93,760-174-92,-159 44 30,170-46-43,1 0 0,-17 10 0,26-13 6,0 0-1,1 0 1,-1 0-1,1 0 1,-1 1-1,1-1 1,0 0 0,-1 1-1,0 2 1,1-4 1,1 1 1,0 0-1,-1-1 0,1 1 1,0 0-1,0 0 0,0-1 1,-1 1-1,1 0 0,0 0 1,0-1-1,0 1 1,0 0-1,0 0 0,0-1 1,1 1-1,-1 0 0,0 0 1,1 1-1,0-1 0,0 0 0,0 1 0,0-1 0,0 0 0,0 0 1,0 0-1,1 0 0,-1 0 0,0 0 0,0 0 0,1-1 0,-1 1 0,1 0 0,-1-1 1,1 1-1,-1-1 0,1 1 0,-1-1 0,1 0 0,2 1 0,34 2-12,72-4 0,-85 0 13,122-8 17,39-16 27,38-13 5,37-13-3,38-6-8,69-14 315,1155-213-472,-1092 213-2660,5-4-11274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05:30.9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24575,'0'0'-8191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05:55.2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655 512 656,'-2'-9'229,"0"-1"0,-1-18-1,1 5 25,2 13 420,1 9-591,-1-1 0,0 1 0,0 0 0,0 0 0,0 0 1,0 0-1,0 0 0,0 0 0,-1 0 0,1 0 0,0 0 0,-1 0 0,0-2 1,-4-10 383,-1 0 1,0 1-1,-1-1 1,-1 1-1,0 1 1,0-1-1,-16-15 1,19 22-395,0-1 1,0 0-1,-4-9 1,4 8 109,5 7-165,-1-1 0,1 1-1,0 0 1,0 0 0,-1-1 0,1 1 0,0 0-1,-1 0 1,1 0 0,0-1 0,-1 1-1,1 0 1,-1 0 0,1 0 0,0 0-1,-1 0 1,1 0 0,0 0 0,-1 0-1,1 0 1,-1 0 0,1 0 0,0 0-1,-1 0 1,1 0 0,-1 0 0,1 0 0,0 1-1,-1-1 1,1 0 0,0 0 0,-1 0-1,1 1 1,0-1 0,-1 0 0,1 0-1,0 1 1,0-1 0,-1 0 0,1 0-1,0 1 1,-1 0 0,-16 19 54,8-9-62,-58 75 87,47-65-95,2 1 1,0 1 0,2 1 0,1 0-1,0 1 1,2 1 0,1 0 0,-15 46 0,-22 129-40,1-2 25,12-89 13,11-38 1,-18 93 1,-26 157 59,65-295-53,1 1 1,1 0-1,1 0 1,1 0-1,2 0 1,0-1-1,2 1 1,2-1-1,11 38 1,-3-26-4,1-1 0,2-1 0,1 0 0,3-1 0,41 57 0,107 114 34,-142-179 13,1-2 0,1 0 0,1-2 0,61 38-1,-76-54 61,0-1-1,0 0 0,1-1 0,-1-1 1,1-1-1,0 0 0,1-1 1,28 2-1,-24-4-3,0-2-1,-1 0 1,1-2 0,-1 0 0,0-1 0,27-9 0,-11-1-24,0-2 1,-1-1-1,-1-1 1,0-2 0,-2-2-1,-1 0 1,31-29 0,151-159 365,-166 156-123,-3-2 1,46-75-1,36-102 745,-107 190-854,-2-1-1,-2-1 1,16-77-1,-23 66-2,2-71 0,-10-59 124,-2 138-261,-3 1 1,-1-1-1,-23-82 0,10 70-42,-2 1 0,-42-81 0,14 44-36,-82-119 0,-14 28-46,126 166 21,-1 1 1,0 1-1,-2 1 0,0 1 1,-1 1-1,-35-19 1,40 28-53,1 0 1,-1 0 0,-1 2 0,1 0-1,-1 1 1,-33-2 0,12 4-464,0 2 0,-47 6 1,49 0-451,1 0 1,-66 22-1,-71 37-3013,166-61 3723,-132 53-6056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9:46.8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19 4898,'0'0'49,"0"0"0,0 0 0,0 1 0,0-1 0,0 0 0,1 0 0,-1 0 0,0 0 0,0 0 0,0 0-1,0 0 1,0 0 0,1 0 0,-1 0 0,0 0 0,0 0 0,0 0 0,0 0 0,1 0 0,-1 0 0,0 0 0,0 0 0,0 0 0,0 0-1,1 0 1,-1 0 0,0 0 0,0 0 0,0 0 0,0 0 0,0 0 0,1 0 0,-1 0 0,0 0 0,8-7 775,-7 6-768,0 0 1,0 0-1,1 0 1,-1 0-1,0 0 1,1 0-1,-1 0 1,0 1-1,1-1 1,-1 0-1,1 1 1,-1-1-1,1 1 1,-1 0-1,1-1 1,-1 1-1,3 0 1,-2 0-31,-1 1-1,1 0 1,0-1-1,0 1 1,0 0 0,-1 0-1,1 0 1,0 0 0,-1 0-1,1 1 1,-1-1 0,1 0-1,-1 1 1,0-1 0,0 1-1,1-1 1,-1 1 0,0 0-1,0-1 1,-1 1 0,1 0-1,0 0 1,0 2 0,2 6-25,0 0 1,-1 1-1,1 12 1,-1-8 32,29 339 3,-28 4-23,-3-244-1,-7 432 83,19 66 427,14-163 1910,-21-399-2100,2 0 0,3 0 0,1-1 0,20 50 0,-29-92-302,1 0 1,0 0-1,0-1 0,1 1 1,-1-1-1,1 0 0,1 0 0,-1 0 1,1 0-1,0-1 0,0 0 1,1 0-1,0 0 0,9 5 1,30 26 77,-45-36-108,1 1 0,0-1 0,0 1-1,0-1 1,0 0 0,0 1 0,0-1 0,0 0 0,0 0-1,0 1 1,0-1 0,0 0 0,0 0 0,1 0 0,0-1 0,-1 1 0,0 0 1,-1 0-1,1 0 1,0 0-1,0 0 1,0 0-1,0 1 1,0-1-1,0 0 1,0 0-1,0 1 1,-1-1-1,2 1 1,-1-1 0,-1 0 0,0 0 0,0 1 0,0-1 0,0 0 0,0 0 0,1 0 0,-1 0 0,0 0 0,0 0 0,0 0 0,1 0 0,-1 0 0,0 1 0,0-1 0,0 0 0,1 0 0,-1 0 0,0 0 0,0 0 0,0 0 0,0 0 1,1 0-1,-1 0 0,0-1 0,0 1 0,0 0 0,1 0 0,-1 0 0,0 0 0,0 0 0,0 0 0,0 0 0,1 0 0,-1 0 0,0-1 0,2-7 91,-5-13 37,3 20-127,-2-19-1778,-1-28 0,0-2-5827,1 29 3950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9:49.7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174 125 3217,'-31'-37'2471,"30"35"-2377,1 0 0,0 0 0,-1 1 1,1-1-1,0 0 0,0 0 0,0 0 0,0 0 1,0 1-1,1-1 0,-1 0 0,0 0 0,1 0 0,-1 1 1,1-1-1,0 0 0,0 1 0,1-4 0,4-9 155,-6 11-231,0 0 1,0 0-1,0 0 0,0 0 0,0 0 0,-1 0 0,0-4 1,0 6-18,3-7-126,4 26-17,-5-2 114,10 104-59,1-36 48,1 133 1,-18 88 6,2-218 29,-71 694-125,34-439 117,-1 3 57,10 5 63,30-316-69,5 49 0,-2-66-165,1-1-1,0 1 1,2-1 0,10 28-1,-14-42-17,0 0-1,0 0 0,0-1 1,1 1-1,-1-1 0,0 1 1,0-1-1,1 1 1,-1-1-1,1 0 0,-1 0 1,1 1-1,0-1 0,0 0 1,-1-1-1,1 1 0,0 0 1,0 0-1,0-1 0,0 1 1,0-1-1,0 0 0,0 1 1,0-1-1,-1 0 0,1 0 1,0 0-1,0-1 0,0 1 1,0 0-1,0-1 0,2 0 1,15-8-1965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9:51.1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57 199 1265,'-11'5'201,"9"-5"-173,0 1 1,0 0-1,0-1 0,1 1 0,-1 0 0,0 0 0,0 0 0,1 0 0,-1 0 0,1 0 1,-1 0-1,1 0 0,-1 1 0,1-1 0,0 1 0,0-1 0,-1 1 0,1 0 1,0-1-1,1 1 0,-1 0 0,-1 2 0,-2 12-28,1 1-1,1-1 1,0 1 0,2 0 0,-1 0 0,2 0-1,0-1 1,1 1 0,1 0 0,6 20-1,-5-28-5,0 0-1,1 0 1,0-1 0,0 1-1,1-1 1,0 0-1,0-1 1,1 0-1,0 0 1,0 0 0,1-1-1,-1 0 1,2 0-1,-1-1 1,0 0-1,16 6 1,-14-7 16,1-1 0,0 0 0,-1 0 0,1-2 1,0 1-1,0-1 0,0-1 0,0 1 0,0-2 0,21-3 0,-13 0 114,-1 0 1,0-2-1,-1 0 0,0-1 0,28-14 0,-29 11 144,-1-1-1,20-17 0,-6 4 212,-23 19-359,0 0 0,-1 0 0,0 0 0,0-1 0,0 0 0,0 0 0,-1 0 0,0 0 0,-1-1 0,1 0 0,-1 0-1,-1 1 1,1-2 0,1-6 0,-2 4 29,-1-1-1,0 1 1,0 0-1,-1-1 1,0 1-1,-1-1 1,0 1-1,-1 0 1,-5-17-1,2 8 9,-2 0 0,0 1 0,-1 0 0,-1 0 0,-14-19 0,18 28-141,-1 1-1,-1 0 1,0 1 0,0-1 0,0 1 0,-1 1-1,0-1 1,0 2 0,0-1 0,-1 1 0,0 0-1,-10-4 1,8 5-298,0 1 1,0 0-1,-1 0 0,1 1 0,-1 0 0,0 1 0,1 1 1,-1 0-1,0 0 0,-20 4 0,29-3 26,0-1 1,0 1-1,0 0 0,1 0 1,-1 1-1,0-1 0,0 0 1,1 1-1,-1 0 0,1 0 0,-1 0 1,-3 4-1,-16 18-1889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9:51.5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1 2545,'0'0'226,"1"1"-1,-1-1 1,0 1-1,0 0 1,0-1-1,0 1 1,-1-1-1,1 1 1,0-1-1,0 1 1,0-1-1,0 1 1,0-1-1,-1 1 1,1-1-1,0 1 1,0-1-1,-1 1 1,0 0-180,1 0 0,-1-1 0,1 1 0,-1 0 0,1 0 1,0 0-1,0-1 0,-1 1 0,1 0 0,0 0 0,0 0 0,0 0 0,0 1 0,1 21-70,2 1 0,10 42-1,-4-20-64,5 32-221,49 228-4415,-48-252 2447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9:51.8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443 13 3073,'-3'0'309,"0"-1"0,0 1-1,0-1 1,0 0 0,0 1 0,-4-3-1,6 2-263,-1 0-1,1 0 1,-1 1 0,1-1-1,-1 1 1,1-1-1,-1 1 1,1-1 0,-1 1-1,0 0 1,1 0-1,-1 0 1,0 0 0,1 0-1,-1 0 1,0 0-1,1 1 1,-1-1 0,1 0-1,-1 1 1,0 0-1,1-1 1,-1 1 0,1 0-1,0-1 1,-1 1-1,-1 2 1,-6 6-54,1 1 1,0 0-1,1 0 1,-7 12-1,-6 8-60,-15 28-22,2 1 1,-27 68-1,43-90 69,-72 144-305,80-163 260,-5 11-533,1 1 0,1 1 1,-10 44-1,20-63-622,1-4-840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21:59.5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12 951 5458,'-4'-28'1357,"0"0"-1,2 0 0,1-29 0,1 44-1305,1 1 0,1-1 0,0 1 0,1-1 1,1 1-1,-1 0 0,2 0 0,0 0 0,7-12 1,7-7-72,2 0 1,2 1 0,37-40-1,-39 51 3,39-29 0,-19 17 6,74-57-11,-82 66 14,66-32 0,41-8-5,-122 54 13,309-114 12,-275 107-7,1 1-1,0 4 1,0 1-1,80-2 1,-60 11 58,0 4 0,0 2-1,115 26 1,-131-18-20,0 3-1,-1 3 1,0 1-1,97 56 1,-129-64-32,135 89 39,-74-42-27,17 14 0,19 18-10,-42-34-1,77 74 0,-138-113-9,0 1-1,-1 1 1,-1 0 0,-1 1-1,-1 1 1,0 1 0,-2 0-1,-1 0 1,-1 1 0,-2 1-1,0-1 1,-1 1 0,-2 1-1,0-1 1,-2 1 0,-1 29-1,-1-54-1,-2 149 47,-1-116-22,-2 0 1,-11 45 0,6-39 13,-2 0 0,-2-1 0,-34 72 0,22-69 23,-3 0 1,-1-2 0,-2-2 0,-2 0 0,-70 63 0,19-32 135,-152 98 0,164-124-103,-2-4 0,-1-2 0,-139 46 0,-165 28 89,303-95-149,0-3-1,-1-4 0,-85 0 0,86-10 27,-83-12 0,118 6-14,0-1 1,0-3-1,-63-23 0,67 18 30,0-2 0,1-1 0,1-2-1,1-1 1,-51-43 0,60 42 18,0-1-1,2-1 1,1-2 0,1 0 0,1-1-1,2-1 1,-19-36 0,14 15 33,2-1 1,2-1-1,3-1 1,2 0-1,-9-69 1,13 47-38,5-1 1,2 0 0,9-95-1,1 109-59,2 0 0,3 1 0,3 0-1,35-92 1,-14 68-312,2 2 1,74-113-1,68-49-3238,-91 131-52,3-10-5059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9:52.2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66 3650,'6'-1'271,"-1"0"1,1-1 0,-1 1-1,1-1 1,-1 0 0,0 0-1,0-1 1,0 0 0,0 0-1,-1 0 1,7-5 0,-4 3-214,0 0 0,1 0 0,11-5 0,-14 8-11,0 0 1,0 1-1,0-1 1,1 1-1,-1 0 0,0 1 1,0-1-1,10 1 1,-10 1-40,-1 0 0,0 0 0,0 0 0,-1 1 0,1-1 0,0 1 0,0 0 0,-1 0 0,1 0 0,-1 0 0,7 6 0,2 4-33,0 0 1,0 2-1,-1-1 0,-1 1 0,10 19 1,6 6-36,-23-35 60,25 37-512,44 48 0,-61-77-9,1 0 0,0-1-1,1 0 1,0-1 0,0-1 0,1 0 0,1-1-1,16 7 1,5-5-1221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9:52.6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1 3714,'-6'16'2097,"5"-4"-1345,-2 4 449,-1 9-337,3 12-912,1 1-48,1 8 16,5 9 48,0 2-144,1 4-1025,1 9 641,5 9-721,1 1-3873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9:55.6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1074 2001,'-1'-14'1409,"1"14"-1381,0-1-1,0 1 0,0 0 1,0-1-1,1 1 1,-1 0-1,0-1 1,0 1-1,0 0 1,0 0-1,1-1 0,-1 1 1,0 0-1,0-1 1,1 1-1,-1 0 1,0 0-1,0 0 0,1-1 1,-1 1-1,0 0 1,1 0-1,-1 0 1,0 0-1,1 0 0,-1 0 1,0-1-1,1 1 1,-1 0-1,1 0 1,0-1 42,0 0 0,0 0 0,0 0 1,0 0-1,0 0 0,0 0 1,0-1-1,0 1 0,-1 0 0,1-1 1,-1 1-1,1-1 0,-1 1 0,1-3 1,3-5 131,-1 4-139,22-36 104,-22 37-173,0 1 0,1-1 0,-1 1 0,1 0 0,-1 0 0,1 0 0,8-4 0,1 0-1,-4 3 6,0-1 0,-1 1 0,1-2 0,-1 1 0,0-1 0,0 0 0,-1-1 0,10-11 0,-5 4 74,1 0 0,25-21 1,-14 13 285,-21 20-304,0 0 1,0 0-1,0 0 1,0 0-1,0 0 1,1 1 0,3-1-1,10-6 229,-15 7-250,15-8 195,0 0 0,16-13-1,-17 12-204,0 0 1,1 1-1,0 1 0,0 1 0,23-7 1,-14 5 1,34-17 0,-22 9-26,1 1 0,0 3 0,50-12 0,-57 15 0,0-2 0,-1-1 0,37-22 0,-56 29 0,12-5 2,1 1 0,30-8 0,-32 11 1,-1-1 0,0 0 0,28-16 0,-29 12 10,0 2 0,1 0 0,1 1 0,-1 1 0,40-7 0,-37 9 11,1 0 0,-1-2 0,35-15 0,-41 15-9,1 0 0,0 1 0,22-3 0,63-8 5,10-3-20,44-4 0,449-23 61,-570 43-57,66-16 0,-64 11 1,54-5 1,-18 9-3,99-11 317,142-11 528,15-1-277,-142 11-491,1 15-59,-154 3-21,275 21 37,-49-2-12,-224-18-26,39 1-3,0 3 0,79 15-1,-82-6 2,102 25 22,-73-13 143,154 17-1,-64-12 61,-163-26-203,133 31 55,-9 23-48,-102-37-7,85 24 0,-123-43 1,0 2 0,0 0 0,27 14 0,-23-4 20,-17-13-30,1 0 0,-1 0 0,0 0 0,1 0 1,-1-1-1,1 1 0,0-1 0,0 1 0,5 1 0,11 7 121,-19-10-124,1 0-1,0 1 1,0-1-1,-1 0 1,1 0-1,0 0 1,-1 1-1,1-1 1,0 0-1,0 0 1,-1 0-1,1 0 1,0 0-1,0-1 1,-1 1-1,1 0 0,1 0 1,1 0 88,1 10-51,-1-1-409,-3-13-514,-9-15-1110,7 16 1279,1 1 0,-1-1 0,0 1 0,-1-1 0,1 1 0,0 0 0,-5-3 0,-5-5-1854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9:56.0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 79 3778,'-1'0'109,"0"0"1,1-1-1,-1 1 0,0-1 1,1 1-1,-1-1 1,0 1-1,1-1 0,-1 0 1,1 1-1,-1-1 1,1 0-1,-1 1 1,1-1-1,-1-1 0,1 2-22,0-1-1,0 1 1,0-1-1,1 1 1,-1 0-1,0-1 1,0 1-1,1-1 1,-1 1 0,0 0-1,1-1 1,-1 1-1,0 0 1,1-1-1,-1 1 1,0 0-1,1 0 1,0-1-1,11-10 834,-10 7-814,1 1 1,-1 0-1,1-1 1,0 1 0,0 0-1,0 1 1,0-1-1,0 0 1,0 1-1,1 0 1,0 0 0,-1 0-1,1 0 1,0 0-1,0 1 1,0 0-1,5-2 1,5 1-154,0 0 0,-1 1 0,1 1 0,0 0 0,0 0 0,-1 2 0,25 4 0,-31-4 21,-1 0 0,1 1 1,-1 0-1,1 0 0,-1 0 1,0 1-1,0 0 0,-1 0 0,1 1 1,8 8-1,-7-5 12,-1 0-1,0 0 1,-1 1-1,0-1 1,0 1-1,7 18 1,-6-8 10,-1-1 0,-1 1 1,0 0-1,-1 1 0,-2-1 1,0 1-1,-1 23 0,-3-13-14,0 0 0,-2 0-1,-2-1 1,0 0 0,-2 0-1,-1-1 1,-20 41-1,11-32-40,-22 40-90,41-76 146,0 0 0,-1-1 0,1 1-1,-1 0 1,1-1 0,-1 1-1,1-1 1,-1 1 0,1-1-1,-1 1 1,1-1 0,-1 1 0,1-1-1,-1 1 1,0-1 0,1 0-1,-1 1 1,0-1 0,-1 1-1,2-1 5,-1-1 0,1 1-1,-1 0 1,1 0-1,0 0 1,-1 0-1,1-1 1,-1 1 0,1 0-1,-1 0 1,1-1-1,0 1 1,-1 0-1,1-1 1,0 1 0,-1 0-1,1-1 1,0 1-1,0-1 1,-1 1-1,1-1 1,0 0 0,-3-5 33,1 0 1,0 0 0,-2-11 0,2 7 14,-33-97 497,22 72-223,2-1 0,1 0 0,-8-63 1,11 1-548,8 33-3570,-2 56 1307,-3 0-1848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9:59.2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68 113 32,'-6'1'4,"1"0"0,-1 1 0,1 0 0,0 0 0,0 0 0,-9 6 0,12-7-3,1 0 0,-1 0-1,1 0 1,0 0 0,-1 1 0,1-1-1,0 0 1,0 1 0,0-1 0,0 0-1,0 1 1,0-1 0,0 1-1,0 0 1,1-1 0,-1 1 0,0 0-1,1-1 1,0 1 0,-1 0 0,1 0-1,0-1 1,0 1 0,0 0 0,0 0-1,0 1 1,4 33 138,-1-1 0,-2 0 0,-5 48 0,1 19 55,3-76-162,0-7-12,3 31 0,-2-45 5,-1-1 0,1 1 0,1-1 0,-1 1-1,1-1 1,-1 1 0,1-1 0,0 0 0,1 0 0,-1 0 0,6 7 0,-6-10-10,-1 0 0,1 0 0,-1 0 0,1 0 0,-1 0 0,1 0 0,0 0 0,-1 0 0,1-1 1,0 1-1,-1-1 0,1 0 0,0 1 0,0-1 0,0 0 0,-1 0 0,1 0 0,0 0 1,0 0-1,0 0 0,1-1 0,6-1 55,-1 0 0,0-1 0,10-4 0,-9 3-26,-3 2-14,-1-1 0,0 0 1,0 0-1,0 0 0,0-1 1,-1 1-1,1-1 0,4-6 1,4-6 144,12-17 0,-19 25-105,6-12 224,0-1-1,14-34 0,-12 23 95,-6 15 25,0 0 1,-2-1 0,0 0-1,5-30 1,-10 38-217,0 0 1,0 0-1,-1 1 0,-1-1 1,1 0-1,-2 0 0,1 1 1,-1-1-1,-1 1 1,-6-17-1,4 14-111,-2-1-1,0 1 1,0 1-1,-1-1 1,-1 1-1,-11-12 1,6 9-1333,-29-22 1,35 31-77,8 5 1260,0 0 1,0 0-1,0 0 1,-1 0-1,1 0 0,0 0 1,0 0-1,0 0 1,0 0-1,0 0 0,-1 0 1,1 0-1,0 0 1,0 0-1,0 0 0,0 0 1,0 0-1,-1 0 1,1 0-1,0 0 0,0 1 1,0-1-1,0 0 1,0 0-1,-1 0 0,1 0 1,0 0-1,0 0 1,0 0-1,0 0 0,0 0 1,0 1-1,0-1 1,0 0-1,-1 0 0,1 0 1,0 0-1,0 0 1,0 1-1,0-1 0,0 0 1,0 0-1,0 0 1,0 0-1,0 0 0,0 1 1,0-1-1,0 0 1,0 0-1,0 0 0,0 1 1,0 3-1523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0:00.0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72 201 176,'-3'2'92,"-1"0"-1,0 1 1,1-1-1,-1 1 1,1-1-1,0 1 1,0 0-1,0 0 1,0 1-1,-2 3 1,-1 0-116,2 1 1,-1-1-1,-5 16 0,8-18 18,0 1 0,1 0 0,0-1 0,0 1 0,0-1 0,1 1 0,0 0 0,0 0 0,0-1 0,3 11 0,1 3-12,13 34 0,-2-8-8,-10-26 17,-3-8 10,1 0 0,0 0 1,1-1-1,6 11 0,-9-18 7,1 0 1,0 0-1,0 0 0,1 0 1,-1 0-1,1-1 0,-1 1 1,1-1-1,0 0 0,0 0 1,0 0-1,0 0 0,0 0 1,0-1-1,0 1 0,1-1 1,3 1-1,0 0 9,0-1-1,0 0 0,1 0 1,-1-1-1,1 0 1,-1 0-1,0 0 1,1-1-1,-1 0 0,0-1 1,0 0-1,8-3 1,7-4 29,0-1 1,28-18 0,-3 1 15,-37 22-41,0 0 0,-1-1 0,0 0-1,0-1 1,0 0 0,-1 0-1,0-1 1,0 0 0,-1 0 0,0-1-1,-1 0 1,0 0 0,0 0-1,-1-1 1,0 0 0,7-21 0,-9 17 30,0 0 1,0 0-1,-1 0 1,-1-1-1,0 1 1,-2-17-1,0 21 7,-1-1-1,0 1 1,0-1-1,-1 1 1,-1 0-1,1 0 0,-2 0 1,-10-17-1,-5-8 153,11 19-120,-1 0 1,-1 0-1,-21-25 0,31 40-110,0 0 1,0 1-1,0-1 0,0 0 0,0 0 0,0 1 0,0-1 1,0 1-1,0-1 0,0 1 0,-1-1 0,1 1 1,0 0-1,0-1 0,0 1 0,0 0 0,-1 0 0,1 0 1,0 0-1,0 0 0,0 0 0,-1 0 0,1 1 1,0-1-1,-2 1 0,1 0-83,0 0 0,0 0 0,0 0 0,1 0 0,-1 0 0,0 0-1,1 1 1,-1-1 0,1 1 0,-1-1 0,1 1 0,-1 0 0,0 2 0,-9 15-1263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0:00.7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211 300 768,'2'-5'198,"-1"0"-1,0 0 0,0-1 0,0 1 1,-1 0-1,1 0 0,-1 0 0,-1-1 1,1 1-1,-1 0 0,0 0 0,0 0 1,0 0-1,-4-9 0,4 14-185,1-1 1,-1 0-1,0 1 0,0-1 1,0 0-1,1 1 0,-1-1 1,0 1-1,0-1 0,0 1 1,0 0-1,0-1 0,0 1 0,0 0 1,0 0-1,0 0 0,0 0 1,1 0-1,-1 0 0,0 0 1,0 0-1,0 0 0,0 0 1,0 0-1,0 0 0,0 1 1,-2 0-1,-3 0 49,1 1 0,-1 0 0,-9 4 1,7-1-80,0 0 0,0 0 0,0 1 0,1 0 0,-1 0 0,2 1 0,-1 0 0,1 0 0,0 1 0,-8 12 0,6-6-17,1 0-1,0 1 1,2 0-1,-1 0 0,-4 25 1,8-34 28,-3 16-12,0-1 0,2 2 1,0-1-1,1 37 0,3-54 17,-1 1 0,1-1 0,0 1 1,0-1-1,0 1 0,1-1 0,0 0 0,0 0 0,0 0 1,1 0-1,-1 0 0,1 0 0,1-1 0,-1 0 0,0 1 1,1-1-1,0 0 0,0-1 0,0 1 0,1-1 0,-1 1 1,1-1-1,0-1 0,7 4 0,-7-4 1,1 0-1,1 0 1,-1-1 0,0 0-1,0 0 1,0 0 0,1-1-1,-1 0 1,0 0 0,12-3-1,6-2 8,33-10-1,-42 10-1,2-1-2,0-1-1,-1-1 1,17-10 0,2-1 7,-2 1 4,-1-2-1,45-36 0,-70 50-7,0-1-1,0-1 0,0 1 0,-1-1 0,0 0 0,0-1 0,-1 1 0,0-1 0,-1 0 0,7-19 1,-6 10 24,0 0 1,-1-1 0,-1 1 0,1-38 0,-4 44 8,-1-1-1,-1 0 0,1 0 1,-2 1-1,0-1 0,0 1 1,-1 0-1,-1 0 1,0 0-1,-8-13 0,7 16 2,1 0 0,-1 1-1,0 0 1,-1 0 0,0 0-1,0 1 1,-1 0 0,1 0-1,-2 1 1,1 0 0,-1 1-1,0-1 1,-11-4 0,8 6-23,-1 0 0,1 0 0,-1 1 0,0 0 0,0 1 0,-17 0 0,25 2-115,1 0 1,-1 0-1,1 0 0,-1 1 1,1-1-1,-1 1 1,1 0-1,0 1 0,-1-1 1,1 1-1,0 0 1,0 0-1,0 0 0,0 1 1,0-1-1,1 1 1,-1 0-1,1 0 0,0 0 1,0 0-1,-6 7 1,-5 20-1191,6 4-325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0:01.2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269 154 3410,'-9'0'512,"0"0"0,0-1 1,1 0-1,-1-1 0,0 0 1,0 0-1,-15-7 0,-8-2-86,29 11-446,0-1-1,-1 1 0,1-1 1,-1 1-1,1 0 1,-1 1-1,1-1 0,-1 0 1,1 1-1,0 0 0,-1 0 1,1 0-1,0 0 0,-5 2 1,2 1-24,0-1 1,0 1-1,0 0 1,0 0-1,-9 10 0,10-9 10,1 1 0,0-1 0,0 1 0,1 0 0,-1 1 0,1-1 0,1 0 0,-1 1 0,-1 8 0,0 2-81,0 0 0,-1 27 0,4-24 60,0-1 0,2 1 0,0 0-1,2 0 1,0 0 0,1-1 0,0 1 0,2-1 0,1 0 0,0-1 0,1 1 0,1-2 0,11 18 0,-16-29 41,0 0 0,1-1 0,-1 1 0,1-1 0,0 0 1,0-1-1,1 1 0,0-1 0,0 0 0,0 0 0,0-1 1,0 0-1,8 3 0,-6-3 10,0-1-1,0-1 1,0 1 0,1-1 0,-1-1 0,0 0-1,1 0 1,-1 0 0,0-1 0,13-3 0,-1-1 20,-1 0 1,0-2 0,0 0 0,-1-1 0,1-1 0,-2 0-1,0-2 1,0 0 0,-1-1 0,0 0 0,-1-1 0,0-1 0,-1-1-1,-1 0 1,14-20 0,-22 26-11,0 0 1,-1-1-1,0 0 1,0 0-1,-1 0 0,0 0 1,-1-1-1,0 1 1,-1-1-1,0 0 0,-1 1 1,0-1-1,0 1 1,-1-1-1,-1 0 1,0 1-1,0 0 0,-1-1 1,0 1-1,-1 0 1,0 0-1,-1 1 0,0-1 1,-8-10-1,-51-69 32,-14-21-7,77 109-97,0-1-1,0 1 0,0-1 0,0 1 0,0 0 0,0 0 1,-1-1-1,1 1 0,0 0 0,-1 0 0,1 0 0,-2-1 0,3 2 19,-1 0-1,1 0 1,0 0-1,0 0 0,0 0 1,-1 0-1,1 0 1,0 0-1,0 0 0,-1 0 1,1 0-1,0 0 1,0 0-1,-1 0 0,1 0 1,0 0-1,0 1 1,0-1-1,-1 0 0,1 0 1,0 0-1,0 0 1,0 0-1,0 0 0,-1 1 1,1-1-1,0 0 1,0 0-1,0 0 0,0 0 1,0 1-1,-1-1 1,-1 16-1911,2 6 225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0:01.6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425 0 3169,'-17'2'809,"14"-1"-629,0-1 0,0 1 0,0-1 0,0 0 0,-5-1 0,2 1-41,1-1 0,-1 1 0,0-1-1,1 2 1,-1-1 0,0 1-1,1 0 1,-9 2 0,-30 5 448,34-7-520,0 1-1,-14 3 1,12 0-113,1-1 1,-1 1-1,1 1 1,0 0-1,1 1 1,0 0-1,0 0 1,0 1-1,1 0 1,0 1-1,0 0 1,1 1-1,0 0 1,1 0-1,0 0 1,1 1 0,0 0-1,-4 12 1,-32 81-1183,38-92 1027,0 0 1,1 0-1,0 0 0,1 1 0,0-1 0,1 1 1,1-1-1,0 1 0,0 0 0,5 20 0,-4-26 77,1 1-1,0-1 0,1 1 0,-1-1 0,1 0 1,1 0-1,0-1 0,5 9 0,-6-11 35,0 0 0,1 0 0,-1-1 0,1 1 0,0-1 1,0 0-1,0 0 0,0-1 0,0 1 0,1-1 0,-1 0 0,1 0 0,7 2 0,27 1-321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0:02.0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186 410 16,'4'-4'23,"15"-16"163,-1-2 0,21-29 0,-35 45-62,0-1 0,-1 1 0,1-1 1,-1 0-1,-1 1 0,1-1 0,-1-1 0,-1 1 0,1 0 0,-1 0 0,0-1 0,-1 1 0,0-15 0,-2 11 143,-1-1-1,0 0 0,0 1 1,-1-1-1,0 1 0,-1 0 0,-1 0 1,-8-13-1,9 16-172,0 1 0,-1 0 1,0 1-1,0-1 0,0 1 0,-1 0 0,0 1 1,0-1-1,-1 1 0,1 1 0,-16-7 0,19 9-123,1 1-1,-1 0 0,0 0 0,0 0 0,0 0 1,0 1-1,0-1 0,0 1 0,0 0 0,-1 1 1,1-1-1,0 1 0,0-1 0,0 1 0,1 0 1,-1 1-1,0-1 0,0 1 0,1 0 0,-5 2 1,2 0-195,1 0 1,0 1-1,0-1 0,0 1 1,1 0-1,-1 0 1,1 1-1,0-1 1,1 1-1,-1 0 1,-3 8-1,-8 30-2329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22:05.1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1498 124 3506,'-14'-3'790,"13"2"-688,-1 0 1,0 1-1,0-1 0,1 1 0,-1 0 1,0 0-1,0 0 0,0-1 0,0 2 0,1-1 1,-1 0-1,0 0 0,0 1 0,-2 0 0,-1 1 4,0-1-1,0 1 1,0-1-1,0 0 1,0-1-1,0 1 1,0-1-1,0 0 1,0 0-1,0 0 1,-9-2-1,3-1 224,1 0-1,-1-1 0,0 0 1,-11-7-1,-22-10 1097,-46-25 619,83 42-1981,0 0 1,0 0 0,-1 0 0,1 1-1,0 0 1,-1 1 0,0 0-1,-12-2 1,10 2-52,0 1-1,-1 1 1,1 0-1,-1 0 1,0 1 0,1 0-1,0 1 1,-1 0-1,1 0 1,0 1-1,-13 6 1,1 1-30,1 1 0,1 1 0,-37 29 0,-50 52-34,44-36 32,-227 229-31,240-235 40,23-24 2,-46 58 0,21-8-73,-43 89 1,79-133 41,2 1 1,1 0-1,2 1 0,1 1 0,2 0 0,-6 57 1,9-16-5,2 1-1,9 83 1,-4-136 46,0 0-1,2 0 1,1-1-1,1 0 1,1 0-1,12 28 1,-15-43 0,1 0 1,0 0 0,1 0-1,0-1 1,0 0-1,1 0 1,12 11 0,-13-14-1,1 0 1,-1-1-1,1 1 1,0-2-1,0 1 1,0-1-1,0 0 1,1 0-1,-1-1 1,1 0-1,9 1 1,6-1 13,0 0 1,0-2-1,0-1 1,-1 0 0,32-7-1,-5-3 46,66-23 1,-48 8 7,-2-2 1,-1-4-1,-1-2 0,57-43 1,-57 37 18,42-30 110,-54 33-88,-20 14 3,35-31 0,-65 52-109,78-77 243,-67 65-196,0-1 0,-1 0 0,-1 0-1,9-20 1,47-120 321,-55 121-256,-1-1-1,10-60 1,-18 75-16,0-1 0,-3-36 1,0 47-45,0 0 1,-1 0-1,0 0 0,-1 0 1,0 0-1,0 0 1,-9-14-1,-5-5 67,-1 0 1,-2 2-1,-24-27 0,-79-73 14,-27-6-287,127 116-172,0 0 0,-1 2 0,-1 1 0,-1 1-1,-27-10 1,36 18-694,-1 0 1,1 2-1,0 0 0,-1 1 0,0 0 0,-34 3 0,-5 2-5823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0:02.4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437 160 5058,'1'-1'68,"-1"1"-1,0 0 0,1 0 1,-1-1-1,1 1 1,-1 0-1,0-1 0,1 1 1,-1 0-1,0-1 1,0 1-1,1 0 0,-1-1 1,0 1-1,0-1 0,1 1 1,-1-1-1,0 1 1,0 0-1,0-1 0,0 1 1,0-1-1,0 1 1,0-1-1,0 1 0,0-1 1,0 1-1,0-1 0,0 1 1,0-1-1,0 1 1,0-1-1,0 1 0,-1-1 1,0 0 2,0 1 0,0-1 1,0 0-1,0 1 0,0-1 0,-1 1 1,1 0-1,0-1 0,0 1 0,-1 0 1,1 0-1,0 0 0,-2 0 0,-13 0 48,-25 3-1,31-2 25,-10 2-172,0 1 0,0 0-1,0 1 1,0 1-1,1 1 1,-34 18 0,39-18-9,1 1 1,-1 1-1,1 0 1,1 1-1,0 0 1,0 1-1,1 0 1,1 1-1,-13 17 1,15-16-42,1 1 0,1 0 0,0 0 0,1 0 0,0 1 0,1-1-1,1 1 1,0 1 0,1-1 0,1 0 0,0 0 0,1 1 0,3 21 0,-2-31-15,0-1 1,0 1-1,0-1 0,0 1 0,1-1 0,0 1 0,1-1 1,-1 0-1,1 0 0,5 8 0,-6-10 9,1 0-1,0 0 1,0 0-1,1 0 1,-1 0-1,0-1 1,1 1 0,0-1-1,-1 0 1,1 0-1,0 0 1,0-1-1,0 1 1,6 0-1,4 0-201,0 0-1,1-1 0,23-2 0,-20 0 105,10 0 4,-1-3 1,0 0-1,0-1 0,0-2 1,-1-1-1,48-21 0,144-87 120,-217 115 60,45-26 359,-1-3-1,50-42 0,-89 66-209,-1 1-1,1-1 0,-1 0 1,-1-1-1,1 1 0,-1-1 1,0 0-1,-1 0 0,0 0 1,0 0-1,0-1 0,2-13 0,-2 10 156,-2-1-1,0 0 0,0 0 0,-1 0 1,-1 1-1,0-1 0,-4-20 0,2 22-197,0 1-1,0 0 0,-2-1 0,1 2 0,-1-1 0,0 0 1,-1 1-1,0 0 0,0 0 0,0 1 0,-16-14 0,20 20-203,0-1 0,0 1 0,-1 0 0,1-1 0,0 1 0,-1 0 0,1 1 0,-1-1 0,1 0 0,-1 1-1,1-1 1,-1 1 0,0 0 0,1-1 0,-1 1 0,1 1 0,-1-1 0,0 0 0,1 1 0,-1-1 0,1 1 0,-1 0 0,1 0-1,-1 0 1,-3 2 0,1 0-297,0 1 0,0-1 0,0 1 0,1 0-1,-1 0 1,1 1 0,0-1 0,0 1 0,-5 9 0,-7 17-1857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0:02.8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78 5 1137,'7'-1'229,"12"-1"699,-1 1 1,1 1-1,37 4 1,-56-4-884,1 0 1,-1 0 0,1 0-1,-1 0 1,0 0 0,1 0-1,-1 0 1,0 0 0,1 1 0,-1-1-1,0 0 1,1 0 0,-1 0-1,0 1 1,1-1 0,-1 0-1,0 1 1,0-1 0,1 0-1,-1 0 1,0 1 0,0-1-1,1 0 1,-1 1 0,0-1 0,0 0-1,0 1 1,0-1 0,0 1-1,-3 12 556,-13 8-281,-15 10-217,19-20-120,1 1-1,0 0 1,0 0-1,1 1 1,1 0-1,0 1 1,-8 17-1,4 1-36,-14 53 1,23-67 45,0-1 1,2 1 0,0 0-1,1 34 1,1-48 15,0 0 0,0 0-1,1 0 1,0-1 0,0 1 0,0 0 0,0-1 0,0 1-1,1-1 1,2 5 0,-4-8 5,1 1 1,-1 0-1,1 0 1,0-1-1,-1 1 1,1 0-1,0-1 1,0 1-1,0-1 0,-1 1 1,1-1-1,0 0 1,0 1-1,0-1 1,0 0-1,0 1 1,0-1-1,0 0 0,1 0 28,0 0-1,0 0 1,-1-1-1,1 1 1,0 0-1,0-1 0,-1 1 1,1-1-1,0 0 1,-1 1-1,1-1 1,2-2-1,-1 1 26,0 0 0,0 0 0,0 0 0,0 0 0,-1-1-1,1 1 1,-1-1 0,1 0 0,-1 1 0,0-1 0,0 0 0,0 0 0,-1-1 0,1 1 0,-1 0 0,2-5 0,0-2 101,1 0 0,-1-1 0,-1 1 1,0-1-1,-1 0 0,0 0 0,0 0 1,-1 0-1,0 0 0,-1 0 0,-1 1 1,-2-12-1,-1 4-260,0 1 0,-1 0 0,-13-24 0,8 21-1689,-1 1 0,-21-27 1,10 18-3854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0:16.5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51 49 544,'-1'-1'127,"0"-1"0,1 0 0,-1 1 0,0-1 0,0 1 0,0-1 0,0 1-1,0-1 1,0 1 0,-1 0 0,1 0 0,0-1 0,-1 1 0,1 0 0,-1 0 0,1 0 0,-1 1-1,1-1 1,-1 0 0,0 0 0,0 1 0,-2-1 0,4 1-126,-1 0 1,1 0-1,0 0 1,0 0-1,0 0 1,0 0-1,-1 0 1,1 0-1,0 0 1,0 0-1,0 0 1,0 0-1,-1 0 1,1 0-1,0 0 1,0 0-1,0-1 1,0 1-1,0 0 1,0 0-1,-1 0 1,1 0-1,0 0 1,0 0-1,0 0 0,0 0 1,0-1-1,0 1 1,0 0-1,-1 0 1,1 0-1,0 0 1,0 0-1,0-1 1,0 1-1,0 0 1,0 0-1,0 0 1,0 0-1,0 0 1,0-1-1,0 0 21,0 0-1,0 1 0,0-1 0,0 0 1,0 0-1,-1 0 0,1 1 1,0-1-1,0 0 0,-1 0 0,1 0 1,0 1-1,-1-1 0,1 0 1,-1 1-1,0-2 0,1 2 22,0 0-1,-1-1 1,1 1-1,0 0 1,0 0-1,0 0 1,0-1-1,-1 1 1,1 0-1,0 0 1,0 0-1,0 0 1,-1-1-1,1 1 1,0 0-1,0 0 1,-1 0-1,1 0 1,0 0-1,0 0 1,-1 0-1,1 0 1,0 0-1,-1 0 1,1 0-1,0 0 1,0 0-1,-1 0 1,1 0-24,0 0-1,0 1 1,-1-1 0,1 0 0,0 0 0,0 1 0,0-1 0,0 0 0,0 0 0,0 0 0,0 1 0,0-1 0,0 0 0,0 0 0,0 1 0,0-1 0,0 0 0,0 0 0,0 1-1,0-1 1,0 0 0,0 0 0,0 1 0,0-1 0,0 0 0,0 0 0,1 0 0,-1 1 0,0-1 0,0 0 0,0 0 0,0 0 0,0 0 0,1 1 0,-1-1 0,0 0 0,0 0-1,0 0 1,1 1 0,9 11 358,-9-10-282,0 1 1,1-1 0,0 0-1,-1 0 1,1-1 0,0 1-1,0 0 1,0 0-1,0-1 1,0 1 0,0-1-1,4 2 1,40 15 1114,33 15 116,-67-27-1141,0 1 1,0 0-1,-1 1 0,14 12 1,13 18 213,-1 3 1,58 85-1,-55-71-245,244 297 132,-256-325-264,1 0-1,1-2 1,51 33 0,11-3-1396,4-6-3446,-80-41 2045,-7-2-941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0:17.0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266 36 6067,'1'0'137,"0"-1"1,-1 0 0,1 0-1,-1 0 1,1 0 0,-1 0-1,1 0 1,-1 0 0,0 0-1,0 0 1,1 0-1,-1 0 1,0 0 0,0 0-1,0 0 1,0 0 0,0 0-1,0 0 1,0 0 0,-1 0-1,1-2 1,-1 3-99,1-1 0,-1 0 0,1 0 0,-1 0 0,1 0 0,-1 0 0,1 1 0,-1-1-1,0 0 1,0 1 0,1-1 0,-1 0 0,0 1 0,0-1 0,0 1 0,0-1 0,-1 0 0,1 1-35,1 0-1,-1 0 1,1 0 0,-1 0 0,0 0-1,1 1 1,-1-1 0,1 0-1,-1 0 1,1 0 0,-1 1-1,1-1 1,-1 0 0,1 0-1,-1 1 1,1-1 0,-1 1-1,1-1 1,-1 0 0,1 1-1,-1 0 1,-2 4-28,0-1 0,0 1 0,1 0 0,0 0 0,-2 5-1,-119 366-345,35 35-4398,72-320 174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0:18.1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34 2561,'0'0'41,"0"0"0,0 0 0,0 0-1,0 0 1,0 0 0,0 0 0,-1 0 0,1 0-1,0 0 1,0 0 0,0 0 0,0 0-1,0 0 1,0 0 0,-1 0 0,1 0 0,0 0-1,0 0 1,0 0 0,0 0 0,0 0 0,0 0-1,0 0 1,-1-1 0,1 1 0,0 0 0,0 0-1,0 0 1,0 0 0,0 0 0,0 0 0,0 0-1,0 0 1,0 0 0,0-1 0,0 1-1,0 0 1,0 0 0,-1 0 0,1 0 0,0 0-1,0 0 1,0 0 0,0-1 0,0 1 0,4-6 1011,7-2 152,-7 5-1121,0 1 0,0 0 0,0 0 1,1 1-1,-1-1 0,1 1 0,0 0 0,-1 0 1,10 0-1,3 0 385,25 3 0,-15 0-302,14 1-164,0 1 0,0 2 0,-1 2-1,0 2 1,-1 1 0,0 2 0,-1 2 0,0 1 0,35 22 0,89 63 147,-140-85-285,-1 1 0,-1 1 0,-1 1 0,0 0 0,16 23 0,15 34-3973,-36-58 238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0:18.6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564 1 5010,'-5'1'323,"-6"1"451,-1 0 0,1 1-1,-12 5 1,20-7-631,1-1 0,0 1 0,-1-1 0,1 1 0,0-1 0,-5 0 0,6 0-110,-1 0-1,1 0 0,0 0 0,-1 0 1,1 0-1,-1 1 0,1-1 1,0 0-1,0 1 0,-1-1 1,1 1-1,0-1 0,-1 1 0,1 0 1,0-1-1,0 1 0,0 0 1,0 0-1,0 0 0,0 0 0,0 0 1,0 0-1,0 0 0,-1 2 1,-2 4-22,1 0 0,0 0 0,0 1 0,1-1 0,-1 1 0,2 0 0,-2 8 0,-150 677-576,-39-7-3683,109-422-1264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0:22.7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211 153 848,'-6'-3'288,"-10"-10"1815,14 11-1947,-1-1 1,1 1-1,-1 0 0,1 0 1,-1 0-1,0 0 0,0 1 1,0-1-1,0 1 1,0 0-1,0 0 0,-6-2 1,7 3-156,0 0 1,1 1-1,-1-1 0,0 0 1,1 1-1,-1-1 0,1 1 1,-1 0-1,1-1 1,-1 1-1,1 0 0,-1 0 1,1 0-1,0 0 1,-1 0-1,-1 2 0,-8 6-14,3-4 5,0 1 0,0 0-1,1 0 1,0 0-1,0 1 1,1 0 0,-1 1-1,2-1 1,-1 1 0,1 0-1,0 1 1,1-1-1,0 1 1,0 0 0,1 0-1,0 0 1,0 0-1,1 1 1,0-1 0,0 14-1,1-5-4,1 1 0,0-1-1,2 1 1,0-1 0,9 35-1,-10-47 18,1 0-1,0-1 1,0 1-1,1-1 0,0 1 1,0-1-1,0 0 1,0 0-1,1 0 1,0-1-1,0 1 1,0-1-1,0 0 0,1 0 1,-1 0-1,1-1 1,0 0-1,0 0 1,1 0-1,-1 0 0,1-1 1,-1 0-1,1 0 1,7 1-1,0 0 42,-1-1 0,1-1 0,0 0 0,0-1 1,0 0-1,0-1 0,0-1 0,0 0 0,-1 0 0,15-6 0,13-4 203,-1-2 0,41-22 0,-68 30-178,-1 0-1,0-1 1,0 0 0,0-1-1,-1-1 1,-1 0 0,1 0-1,-1 0 1,-1-1-1,14-20 1,-20 26-50,0 0-1,1-1 1,-1 1-1,-1-1 1,1 1 0,-1-1-1,1 0 1,-1 1 0,-1-1-1,1 0 1,-1 0 0,1 0-1,-1 0 1,-1 1-1,1-1 1,-1 0 0,0 0-1,0 0 1,0 1 0,-1-1-1,1 1 1,-1-1-1,0 1 1,-1 0 0,1-1-1,-1 1 1,0 0 0,-5-5-1,-7-7 40,-1 1 0,0 1 0,-1 0-1,-38-22 1,26 16-4,2 3-19,-75-50-14,29 25-1956,66 40-963,14 5-366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0:23.6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173 91 1072,'-1'-1'34,"0"1"0,0-1 0,-1 1-1,1-1 1,0 1 0,0-1 0,0 0-1,-1 0 1,1 1 0,0-1-1,0 0 1,0 0 0,0 0 0,1 0-1,-1-1 1,-1 0 0,1 0 98,1-1 0,-1 1 0,0-1-1,1 1 1,0-1 0,0 1 0,-1-3 0,1-2 150,-7-18 638,7 23-880,-1 1-1,1 0 1,-1-1-1,0 1 1,1 0-1,-1 0 1,0 0-1,0 0 1,0-1-1,0 1 1,0 0-1,0 1 1,0-1-1,0 0 1,-2-1-1,1 1-31,-1 1 0,1-1-1,-1 1 1,1 0-1,-1 0 1,1 0-1,-1 0 1,1 0-1,-1 1 1,1-1 0,-1 1-1,1-1 1,-1 1-1,1 0 1,0 0-1,-1 0 1,-2 2-1,2-2-11,-1 1-1,0 0 1,1 0-1,0 0 1,-1 1-1,1-1 1,0 1-1,0 0 0,0-1 1,1 1-1,-1 1 1,1-1-1,-1 0 1,1 1-1,0-1 1,0 1-1,1-1 0,-1 1 1,1 0-1,0 0 1,0 0-1,0 0 1,0 5-1,-10 62 24,3 1-1,4 0 1,7 125 0,-2-180 68,1-1 0,1 1 0,1-1 0,0 0 0,8 21 0,-9-30-16,0 0 0,1-1 0,0 1 1,0-1-1,0 0 0,0 0 0,1 0 0,0-1 1,1 0-1,-1 0 0,1 0 0,0-1 0,0 1 1,7 2-1,-7-4 32,0-1 1,1 0-1,-1 0 1,0-1-1,1 1 1,-1-1-1,1-1 1,0 1-1,7-2 1,-3 1 123,0-1 0,0-1 1,-1 0-1,18-5 1,-20 4-66,0 0 0,-1-1 0,1 0 0,-1 0 0,1-1 1,-1 0-1,-1 0 0,1 0 0,-1-1 0,0 0 0,0-1 1,-1 1-1,0-1 0,0 0 0,0 0 0,-1-1 0,0 1 1,0-1-1,-1 0 0,0 0 0,-1 0 0,0-1 0,0 1 1,0 0-1,-1-1 0,-1 1 0,0-12 0,-2-5 41,-1 0-1,-1 0 0,-1 1 0,-2 0 1,-13-35-1,-58-112-174,74 164-43,-2-5-492,0 2-1,-1-1 0,0 1 0,-12-14 0,14 22-1647,4 5 458,4 9-791,-3-9 1555,1 15-3421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0:24.4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359 157 4114,'-1'-3'228,"-1"-1"-1,0 1 1,0 1 0,0-1 0,0 0-1,0 0 1,0 1 0,-1-1 0,1 1 0,-1 0-1,0 0 1,0 0 0,0 0 0,0 0-1,0 1 1,0-1 0,0 1 0,0 0-1,-1 0 1,-5-1 0,5 1-186,0 0 0,-1 0-1,1 1 1,0 0 0,0 0 0,0 0 0,0 0 0,-1 1-1,1 0 1,0-1 0,0 2 0,0-1 0,0 0-1,0 1 1,1 0 0,-1-1 0,-4 4 0,-14 14-114,1 1 0,1 1 0,-31 42 0,35-42 9,1 2 1,-23 47 0,30-50 44,1 1 0,1 0 0,1 1 0,0-1-1,2 1 1,0 0 0,2 0 0,1 23 0,0-37 15,0 0 0,1 0 1,1 0-1,-1 0 0,1 0 0,0 0 0,1-1 0,0 1 1,7 12-1,-7-14 6,1-2 0,0 1 1,0 0-1,0-1 0,0 1 1,1-1-1,0-1 1,-1 1-1,1 0 0,1-1 1,-1 0-1,0-1 0,11 5 1,-5-4 39,1 0 0,0 0 0,0-1 0,0 0 0,0-1 0,1 0 0,-1-1 0,0-1 0,0 0 1,0-1-1,16-3 0,-8-1 73,0 0 0,0-1 0,0-1 0,-1-1 1,31-20-1,-41 23-84,0 0 0,-1-1 1,0 0-1,0 0 0,0-1 1,-1 0-1,-1-1 0,1 1 1,-1-1-1,0 0 0,-1-1 1,0 0-1,-1 1 0,4-15 1,-4 10 22,0-1 0,-2 1 1,0-1-1,0 0 0,-2 0 0,0 0 1,0 0-1,-2 0 0,-5-27 0,-8-15 189,-40-93 0,42 116-195,-30-71-385,42 105 249,1-1 0,0 1 1,0 0-1,0-1 1,-1 1-1,1 0 0,0-1 1,0 1-1,0-1 1,0 1-1,0 0 1,0-1-1,0 1 0,0-1 1,0 1-1,0 0 1,0-1-1,0 1 0,0-1 1,0 1-1,0 0 1,0-1-1,1 0 0,6 4-2006,9 12-1157,1 5-811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0:24.8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 4 800,'-9'-4'224,"0"4"-224,6 0-128,0 1-528,5-1 416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22:08.3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0 462 2993,'23'-16'2270,"-16"11"-1869,0-1 0,0 2 1,1-1-1,-1 1 0,1 0 1,0 0-1,16-4 0,133-31-179,-132 33-190,0 0 1,1 2 0,-1 1 0,1 1 0,0 1-1,26 3 1,23 5 601,0 4 0,126 35 0,57 47 75,-47-15-561,-178-69-108,0-1 1,1-2-1,-1-1 1,1-1-1,0-2 1,0-2 0,0-1-1,0-1 1,36-8-1,-38 3 74,-1-1-1,0-2 0,45-20 1,83-51 394,-133 67-435,43-27 121,122-93-1,-167 112-420,0 0-1,-2-2 0,0-1 1,27-42-1,-16 21-1379,-28 40 957,0-1-1,0 1 1,0 0 0,1 0 0,0 1 0,0 0-1,0 0 1,1 0 0,-1 1 0,14-7-1,1 6-2961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0:25.2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17 254 96,'1'0'114,"-1"1"-1,1 0 1,-1 0-1,0 0 1,1 0 0,-1-1-1,0 1 1,1 0-1,-1 0 1,0 0-1,0 0 1,0 0 0,0 0-1,0 0 1,0 0-1,0 0 1,0 0 0,-1 1-1,-2 33-16,-1-7 175,2 42 296,-1 24 109,2-87-624,-6 93 492,7-83-355,1 0 0,0-1 0,7 32 0,-8-45-129,1 0-1,0 0 1,0 0-1,0 0 1,1 0-1,-1 0 0,1 0 1,-1 0-1,1-1 1,0 1-1,0-1 1,0 0-1,0 1 1,1-1-1,-1 0 0,0 0 1,4 2-1,-2-2 48,0-1-1,0 1 0,0-1 1,0 0-1,0 0 1,0 0-1,0-1 0,0 1 1,0-1-1,0 0 1,7-1-1,3-1 151,0-1-1,-1 0 1,0-1 0,0-1 0,0 0-1,23-13 1,-16 7 7,-1-1 0,-1-1 0,0-1 0,-1 0-1,0-1 1,26-32 0,-17 15 269,-1-2 1,27-46-1,-44 66-396,-1-1 1,-1 0-1,0-1 1,-1 1-1,-1-1 1,0 0-1,-1 0 1,2-33-1,-5 35-195,0-1-1,-1 1 1,0-1-1,-2 1 1,-6-24-1,6 28-201,-1 1 0,0 0 0,0 0 0,-1 0 0,0 1 1,0 0-1,-1 0 0,0 0 0,-12-10 0,10 10-129,0 1 1,-1 1-1,0-1 1,0 2-1,-1-1 1,1 1 0,-1 1-1,0-1 1,0 2-1,-1-1 1,1 2-1,-18-3 1,-6 2-2683,-37 1 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0:36.0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203 21 464,'-2'-1'83,"1"1"0,0-1 0,0 1 0,0-1 0,-1 1 0,1-1 0,0 1 0,-1 0 0,1 0 0,0 0 0,-1 0 0,-1 0 0,-9-1 4,-6-7-79,2 1 4,15 7-13,0 0-1,0 0 1,1 0 0,-1 0-1,0 0 1,1 0 0,-1 0-1,0 0 1,0 0 0,1 0-1,-1 1 1,0-1 0,1 0-1,-1 0 1,0 1 0,1-1-1,-1 0 1,0 1 0,1-1-1,-1 1 1,1-1 0,-1 1-1,-11 7-9,-2 2 6,5 3 12,0 0-1,1 1 1,0 0 0,1 1-1,1-1 1,0 1-1,1 0 1,1 1-1,0-1 1,-2 19-1,-2 14-12,-8 55-14,16-100 19,0 0 0,1 0 0,-1 0 1,0 0-1,1 0 0,0-1 0,0 1 0,0 0 1,0 0-1,0-1 0,0 1 0,1 0 0,-1-1 1,1 0-1,0 1 0,-1-1 0,5 4 0,3 2 7,1 0 0,19 13 0,-23-17-4,-2-1 10,0-1 0,1 1 1,-1-1-1,1 0 0,0 0 0,-1 0 0,1-1 0,8 2 0,-10-3 21,0 0 1,0 1-1,-1-2 0,1 1 0,0 0 0,0 0 0,0-1 0,-1 0 0,1 1 1,0-1-1,-1 0 0,1 0 0,-1-1 0,1 1 0,-1 0 0,4-4 0,1 0 196,-1 0 0,1-1 0,-1 0 0,-1 0 0,1-1-1,-1 1 1,0-1 0,-1 0 0,0 0 0,0-1-1,0 1 1,4-16 0,-4 9 185,-1-1 1,0 1-1,-1 0 0,-1-1 1,0 0-1,-2-17 1,-1 9 28,-1 1 0,-1-1 1,-8-26-1,10 43-482,-1-1-1,1 1 0,-1 0 1,-1 0-1,1 1 0,-1-1 1,0 1-1,0 0 0,0 0 1,-1 0-1,0 0 1,0 1-1,-9-7 0,13 11-129,1 0 0,-1-1 0,0 1 0,1 0 0,-1-1-1,0 1 1,1 0 0,-1 0 0,0 0 0,1 0 0,-1 0-1,0-1 1,1 1 0,-1 1 0,0-1 0,0 0 0,1 0-1,-1 0 1,0 0 0,1 0 0,-1 0 0,0 1 0,1-1 0,-1 0-1,1 1 1,-1-1 0,0 0 0,1 1 0,-1-1 0,1 1-1,-1-1 1,1 1 0,-1-1 0,1 1 0,-1-1 0,0 2-1,-3 10-2991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0:37.5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4 96,'0'0'80,"0"0"-1,0 0 1,0 0-1,0 0 1,-1 0-1,1 0 1,0 0-1,-2-1 1512,2 1-1512,0 0 1,0 0-1,0 0 1,0 0-1,0 0 1,0 0-1,0 0 1,0 0-1,0-1 1,0 1-1,0 0 1,0 0-1,0 0 1,0 0-1,0 0 1,0 0-1,0-1 1,0 1-15,1 0 0,-1 0 0,0 0 0,1 0 0,-1 0 0,1 0-1,-1 0 1,0 0 0,1 0 0,-1 0 0,0 0 0,1 0 0,-1 0 0,1 0 0,-1 0 0,0 0 0,1 0 0,-1 0 0,0 0 0,1 0 0,-1 1 0,0-1 0,1 0 0,-1 0 0,1 1-1,21 2-80,-17-2 151,0 1-1,0-1 0,1 0 0,-1 0 0,1-1 0,-1 1 1,0-1-1,1 0 0,-1-1 0,11-1 0,-8 0-34,-1 1-1,1 1 0,14 0 0,28 4 166,-31-3-53,33 6 0,103 37 196,-41-9-355,-68-21-41,-2 2-1,60 30 1,-90-39-3,17 13-1,-20-12 8,0-1-1,14 6 1,3 1 36,-20-10-34,1 0 1,-1 0-1,0-1 1,1 0-1,12 2 1,0-5 41,-12-2-14,-8 2-37,0 0 0,1 0 0,-1 0-1,0 0 1,1 0 0,-1 1-1,0-1 1,0 0 0,1 1 0,-1-1-1,0 1 1,0-1 0,1 1-1,0 0 1,-2-2 1,-1 1-1,0-1 1,1 0 0,-1 1-1,0-1 1,1 0-1,-1 1 1,0-1 0,0 1-1,0-1 1,0 1-1,1 0 1,-1-1 0,0 1-1,0 0 1,0 0-1,0-1 1,0 1 0,0 0-1,0 0 1,0 0-1,0 0 1,0 0 0,-1 1-1,-13 1 31,13-2-38,-1 0 1,1 0-1,-1 0 1,1 1-1,-1 0 1,1-1-1,-1 1 1,1 0-1,0 0 0,-3 2 1,5-3-2,-1 0 0,0 1 1,1-1-1,-1 0 0,1 0 0,-1 1 0,0-1 1,1 0-1,-1 0 0,0 0 0,1 0 0,-1 0 1,1 0-1,-1 0 0,0 0 0,1 0 1,-1 0-1,0 0 0,1 0 0,-1-1 0,0 1 1,1 0-1,-1 0 0,1-1 0,-2 1 0,2-1 1,0 1-1,0 0 0,-1 0 1,1 0-1,0 0 0,0-1 1,-1 1-1,1 0 0,0 0 1,-1 0-1,1 0 0,0 0 0,-1 0 1,1 0-1,0 0 0,0 0 1,-1 0-1,1 0 0,0 0 1,-1 0-1,1 0 0,0 0 1,-1 0-1,1 0 0,0 0 0,-1 1 1,1-1-1,0 0 0,0 0 1,-1 0-1,1 0 0,0 1 1,-1-1-1,1 0 1,-1 0-1,1 0 1,-1 0-1,1 0 0,-1 0 1,1 0-1,-1 0 1,1-1-1,-1 1 1,1 0-1,0 0 1,-1 0-1,1-1 1,-1 1-1,1 0 1,0 0-1,-1-1 1,1 1-1,-1 0 1,1-1-1,0 1 1,-1 0-1,1-1 1,0 1-1,-1-1 1,-5-5 16,6 6-18,0 0 0,0 0 1,-1 0-1,1 0 0,0 0 1,0 0-1,0 0 1,0 0-1,0 0 0,0 0 1,0 0-1,0 0 1,-1 0-1,1 0 0,0 0 1,0 0-1,0 0 0,0 0 1,0 0-1,0 1 1,0-1-1,0 0 0,0 0 1,-1 0-1,1 0 0,0 0 1,0 0-1,0 0 1,0 0-1,0 0 0,0 0 1,0 0-1,0 0 1,0 0-1,0 1 0,0-1 1,0 0-1,0 0 0,0 0 1,0 0-1,0 0 1,0 0-1,0 0 0,0 0 1,0 1-1,0-1 0,0 0 1,0 0-1,0 0 1,0 0-1,0 0 0,0 0 1,0 0-1,0 0 1,0 0-1,0 1 0,0-1 1,0 0-3,0 0 0,0 0 0,0 1 0,0-1 0,0 0 0,0 0 0,0 0 0,0 0 0,0 1 0,0-1 0,0 0 0,0 0 0,0 0 0,0 0 0,0 1 0,0-1 0,0 0 0,0 0 0,1 0 0,-1 0 1,0 1-1,0-1 0,0 0 0,0 0 0,0 0 0,0 0 0,1 0 0,-1 0 0,0 0 0,0 1 0,0-1 0,0 0 0,1 0 0,-1 0 0,0 0 0,5 4-117,-4-3 119,0-1-1,1 1 0,-1-1 1,0 1-1,0-1 1,0 1-1,0-1 0,1 0 1,-1 0-1,0 0 0,0 0 1,1 0-1,-1 0 1,0 0-1,0 0 0,3-1 1,-1 1 8,1 0 1,-1-1 0,0 0 0,1 0-1,-1 0 1,4-1 0,-6 0-4,1 1 1,0-1-1,0 0 1,-1 0-1,1 0 1,-1 0-1,1 0 0,-1 0 1,0 0-1,0 0 1,0 0-1,0-1 1,0 1-1,-1 0 1,1-1-1,0-2 0,1-8 46,0-23-1,-1 27-22,-1 1 4,1 5-20,-1 1-1,0 0 0,0-1 0,0 1 0,0-1 0,-1 1 0,0-4 1,1 4-11,-1 1 0,0 0 1,1 0-1,-1 0 1,0 0-1,0 0 0,0 0 1,0 0-1,0 0 1,0 0-1,0 0 1,0 1-1,0-1 0,0 0 1,-1 1-1,1-1 1,-2 0-1,0 0-6,-1 0 0,1-1 0,-1 1 0,1 1 0,-1-1 0,0 1 0,1-1 0,-1 1 0,0 0 0,1 0 0,-1 1 0,0-1 0,1 1 0,-1 0 0,0 0 0,1 0 0,-1 0 0,1 1 0,0-1 0,-1 1 0,1 0 1,0 0-1,0 0 0,0 0 0,0 1 0,1-1 0,-1 1 0,0-1 0,-3 7 0,-28 31-73,-23 32-36,50-63 96,1 1-1,1 0 1,0 0 0,0 0-1,1 1 1,-4 12 0,5-12-2,0 0 1,1 1 0,0-1 0,1 1-1,0 0 1,1 0 0,0-1 0,0 1-1,2 0 1,-1-1 0,2 1 0,-1-1-1,5 12 1,-4-15 16,1 1 1,-1 0-1,2 0 0,9 15 1,-13-22 7,0 0 0,1 0 0,-1 0 0,1-1 0,-1 1 0,1 0 0,0-1 1,0 0-1,0 1 0,0-1 0,0 0 0,0 0 0,0 0 0,0 0 0,0 0 0,0-1 0,0 1 1,1 0-1,-1-1 0,0 0 0,1 0 0,3 0 0,0-1 32,-1 0 0,1 0 0,-1-1 1,1 0-1,-1 0 0,0-1 0,0 1 0,0-1 0,0 0 0,-1-1 1,1 1-1,-1-1 0,0 0 0,0 0 0,7-9 0,0-1 129,-1-1-1,0 0 1,13-29 0,-12 21-4,-1 0 0,0-1 0,-2 0 1,7-34-1,-11 36-174,-1 1 1,-1-1-1,0 0 1,-2 0 0,-1 0-1,-6-40 1,6 58-184,0-1 0,-1 0 0,0 0 0,1 1 0,-1-1-1,-1 1 1,1-1 0,-1 1 0,0 0 0,0 0 0,0 0 0,0 0 0,-1 1 0,1 0 0,-9-7 0,4 5-418,0 1-1,-1 0 1,0 0 0,0 0-1,0 1 1,0 1-1,-15-3 1,-37-4-2351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0:58.4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315 137 528,'1'-2'45,"1"1"0,-1 0 0,1 0-1,-1 0 1,1 0 0,0 0 0,-1 0 0,1 1 0,0-1-1,0 0 1,0 1 0,0 0 0,-1-1 0,5 1-1,-4 0-46,7-1 0,-9 1 0,1 1 1,-1-1 0,1 0-1,-1 0 1,1 0 0,0 0-1,-1 0 1,1 0 0,-1 0-1,1-1 1,-1 1 0,1 0-1,-1 0 1,1 0-1,-1 0 1,1-1 0,-1 1-1,1 0 1,-1-1 0,1 1-1,0-1 1,2-1-14,-3 2 15,1 0 0,-1 0 0,0 0 1,0 0-1,0 0 0,1 0 0,-1 0 0,0 0 0,0 0 0,0 0 0,0 0 1,1 0-1,-1 0 0,0-1 0,0 1 0,0 0 0,0 0 0,0 0 0,0 0 1,1 0-1,-1 0 0,0-1 0,0 1 0,0 0 0,0 0 0,0 0 0,0 0 1,0-1-1,0 1 0,0 0 0,0 0 0,0-1 0,1-15 757,-11-5 834,8 18-1312,-9-14 1369,11 16-1561,-1 0 0,1 0 0,-1 1 0,1-1 0,-1 0 0,1 1 0,-1-1 0,0 1 0,0-1 0,1 1 0,-1-1 0,0 1 0,0 0-1,1-1 1,-1 1 0,0 0 0,-1-1 0,-19-3 634,19 3-704,0 1-1,1-1 1,-1 0 0,0 1 0,0 0 0,1 0 0,-1-1 0,0 1 0,0 0 0,0 0-1,-3 1 1,-65 15 130,-9 1-208,76-16 58,-4 1-12,0 0 0,0 1 1,-12 5-1,17-6 5,-1-1 0,1 1 0,0 0 0,0-1 0,0 1 0,0 0 0,1 0 0,-1 1 0,0-1 0,1 0 1,-1 0-1,1 1 0,0-1 0,-1 4 0,0-1-18,1 1 1,-1-1-1,2 1 1,-1-1-1,0 1 0,1 0 1,0-1-1,2 12 1,1 3-51,8 23 1,-6-21 50,63 208-293,-65-222 301,0 0 0,0-1 0,1 0 0,0 0 0,0 0 0,0 0 0,8 7 0,-10-11 13,1-1 1,-1 0-1,1 0 1,0 0-1,-1 0 0,1 0 1,0 0-1,0-1 1,0 0-1,1 1 0,-1-1 1,0 0-1,0-1 1,1 1-1,-1 0 0,1-1 1,-1 0-1,0 0 1,7 0-1,-4-1 20,0 0-1,0-1 1,-1 1 0,1-1-1,0 0 1,-1 0-1,0-1 1,1 0 0,-1 0-1,0 0 1,0 0-1,-1-1 1,8-7 0,2-4 105,-1 0 0,19-30 0,-31 44-109,12-21 163,-1 0 1,-1-1-1,-2 0 0,0-1 1,7-31-1,-13 42-24,0 0-1,-1-1 0,0 1 1,-1 0-1,0-1 0,-3-25 1,1 31-87,-1 0 0,0-1 0,0 1-1,-1 0 1,0 0 0,0 0 0,-1 1 0,0-1 0,0 1 0,-1 0 0,-10-12 0,9 12-35,-1 0-1,0 1 0,-1 0 1,1 0-1,-1 1 0,0 0 1,-1 0-1,1 1 1,-1 0-1,-12-4 0,6 4-12,-1 0-1,-1 1 1,1 1-1,0 0 1,-20 1-1,31 1-21,-1 0-1,0 1 1,1 0-1,-1 0 1,1 0-1,-1 1 1,1 0-1,-1 0 1,-9 5-1,3 1-57,0 0 0,-16 15 0,8-7-19,18-14 58,-1 0 0,1 0 0,0 0 0,0 0 0,-1 1 0,2-1 0,-1 0 0,0 1 0,0 0 0,1-1 0,0 1 0,-1 0 0,1 0-1,0 0 1,0 0 0,1 0 0,-1 0 0,1 0 0,-1 0 0,1 0 0,0 0 0,0 3 0,2 4-236,0 0 0,1 0 0,0 0 0,0-1 0,7 13-1,-9-19 168,0-1 60,1 0-1,-1-1 1,0 1-1,1 0 1,-1-1-1,0 1 1,1-1 0,0 0-1,-1 0 1,1 1-1,0-1 1,0 0 0,0 0-1,0-1 1,-1 1-1,1 0 1,3 0 0,-5-1 39,1 0 1,0 0-1,0 1 1,-1-1-1,1 0 1,0 0-1,0 0 1,-1 0 0,1 0-1,0 0 1,0 0-1,-1 0 1,1-1-1,0 1 1,0 0-1,-1 0 1,1-1 0,0 1-1,-1 0 1,1-1-1,0 1 1,-1-1-1,1 1 1,-1-1-1,1 1 1,-1-1 0,1 1-1,-1-1 1,1 1-1,-1-1 1,1 0-1,-1 1 1,0-1-1,1 0 1,-1 1 0,0-1-1,0 0 1,1 1-1,-1-1 1,0 0-1,0 0 1,0 1-1,0-1 1,0 0 0,0 0-1,0 1 1,0-1-1,0 0 1,-1-1-1,-1-7 332,-1 0 0,0 1 0,-1-1 0,0 1 0,0-1-1,-10-14 1,9 15-91,-1-1 106,1 1 0,-1 0 0,-8-8 0,12 14-275,0 0 1,0-1-1,0 1 0,-1 1 1,1-1-1,-1 0 0,0 0 0,1 1 1,-1 0-1,0-1 0,0 1 1,0 0-1,0 1 0,-3-2 0,5 2-77,1 0 0,-1 0 0,0 0 0,1 0-1,-1 0 1,0 0 0,1 0 0,-1 1 0,0-1 0,1 0-1,-1 0 1,1 0 0,-1 1 0,0-1 0,1 0-1,-1 1 1,1-1 0,-1 0 0,1 1 0,-1-1-1,1 1 1,-1-1 0,1 1 0,0-1 0,-1 1-1,1-1 1,0 1 0,-1-1 0,1 1 0,0-1 0,-1 1-1,1 0 1,0-1 0,0 1 0,0 0 0,-1 26-157,1-21 151,5 46-249,2-1 0,15 58 0,-17-84 43,3 12-168,17 70-982,-20-89 742,1 0 0,1-1 1,15 29-1,-21-44 488,1 1 1,-1 0 0,1 0 0,0-1 0,0 1 0,1-1-1,-1 0 1,0 0 0,1 0 0,-1 0 0,1 0 0,0 0-1,-1 0 1,1-1 0,0 0 0,3 2 0,-2-3 52,-1 1 0,0-1 0,1 0 0,-1 0 0,0 0 0,1 0 0,-1 0 0,0-1 0,0 0 0,1 1 0,-1-1 0,0 0 0,0-1 0,0 1 1,4-3-1,-3 2 140,-1-1 1,1 0-1,0 1 1,-1-2 0,0 1-1,0 0 1,0-1 0,0 1-1,0-1 1,-1 0-1,0 0 1,0 0 0,4-8-1,0-7 881,9-36 0,-14 48-765,18-87 2480,-11 47-1540,2 1 0,17-48 0,-25 89-1118,22-67 332,-23 66-468,0 1 0,1 0 0,-2-1-1,1 1 1,-1-1 0,1 1 0,-1-1-1,-1 1 1,1-1 0,-1 1 0,-2-7-1,3 11-86,-1-1 0,0 1-1,0-1 1,0 1 0,0 0-1,0 0 1,0-1-1,0 1 1,-1 0 0,1 0-1,0 0 1,-1 0 0,1 0-1,0 0 1,-1 1-1,1-1 1,-1 0 0,0 1-1,1-1 1,-1 1 0,1 0-1,-1-1 1,0 1-1,1 0 1,-1 0 0,-3 0-1,-24 0-4687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0:59.9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150 310 3330,'-12'-16'2080,"11"15"-2003,0-1 1,0 0-1,0 0 0,0 1 0,0-1 0,-1 1 1,1-1-1,-1 1 0,1-1 0,-1 1 0,1 0 1,-1 0-1,-2-2 0,-4 0 116,0 1 0,0-1 0,-14-2 0,-9-2 420,30 7-609,-1-1 0,1 1 1,0 0-1,0 0 1,0 0-1,0 0 0,0 0 1,-1 0-1,1 0 1,0 0-1,0 0 0,0 0 1,0 1-1,0-1 1,0 0-1,0 1 0,-1-1 1,1 1-1,0-1 1,0 1-1,1-1 0,-1 1 1,0 0-1,0 0 1,0-1-1,0 1 0,1 0 1,-1 0-1,0 0 1,1 0-1,-1 0 0,0 0 1,1 0-1,-1 0 1,1 0-1,0 0 0,-1 0 1,1 1-1,0 1 1,-2 3-64,1 0 1,0 1 0,1-1 0,-1 1-1,2 12 1,2 5 0,0 0 0,2 0 0,1-1 0,1 1-1,10 21 1,-12-32 48,1 0-1,0-1 1,2 1-1,-1-2 1,1 1-1,1-1 1,0 0-1,0-1 1,1 0-1,13 10 1,-17-16 18,0 0-1,1 0 1,0-1-1,0 0 1,0 0 0,0 0-1,0-1 1,0 0 0,1 0-1,-1-1 1,1 0-1,-1 0 1,1-1 0,14-1-1,-12 0 46,-1-1 0,1 0 0,-1 0 0,0-1 0,0-1 0,0 1 0,0-1 0,0-1 0,-1 0 0,0 0 0,10-8 0,-5 2 62,0 0 0,-1-1 1,0 0-1,13-17 1,-22 23-95,1 0 0,0 1 0,-1-1 0,0 0 0,-1-1 0,1 1 0,-1 0 0,0-1 1,-1 1-1,0-1 0,0 0 0,0 1 0,-1-12 0,-2-2-43,-1 1-1,-1 0 1,0 0 0,-2 0-1,0 0 1,-1 1 0,-1 0 0,-18-29-1,-3 0-771,-66-77-1,86 113 393,-3-3-1223,-19-19 0,28 29-187,2 1 206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1:00.7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303 220 3137,'-21'-4'694,"0"0"0,0-1-1,-36-14 1,55 18-645,-1 0 1,1 0-1,-1 0 0,1 1 0,-1-1 0,0 1 1,1 0-1,-1-1 0,1 1 0,-1 0 1,0 1-1,1-1 0,-1 0 0,0 1 1,1-1-1,-1 1 0,1 0 0,-1 0 1,1 0-1,-3 2 0,-2 2-87,0 0 1,0 1-1,1-1 0,-11 14 0,4-5 20,6-7 0,0 1 0,0 0 0,1 1 0,1-1 0,-1 1 0,1 0 0,1 1 0,0-1 0,0 1 0,1 0 0,0 0 1,1 0-1,0 0 0,-1 15 0,2-12 7,0 0 0,1-1 0,1 1 0,0 0 0,1-1 0,0 1 0,4 13 1,-5-22 12,1 1 0,0-1 1,0 1-1,0-1 0,0 0 1,1 0-1,0 0 1,-1 0-1,2 0 0,-1 0 1,0-1-1,1 1 1,-1-1-1,1 0 0,0 0 1,0-1-1,0 1 0,0-1 1,1 0-1,-1 0 1,9 2-1,-2-1 22,0-2 1,0 1-1,0-1 1,0-1-1,13-1 1,58-9 145,-79 10-164,18-4 38,1-1 1,-1-1 0,0-1-1,-1-1 1,1-1 0,28-17 0,-27 12-18,0 0 0,-2-1 0,0-2 0,0 0 0,22-26 0,-35 34-21,1 0 1,-1-1 0,0 1 0,9-21-1,-13 24-4,-1-1 0,0 0 0,0 1-1,0-1 1,-1 0 0,0 0-1,0 0 1,-1 0 0,0-9-1,-1 6 6,-1 0 0,0 1-1,0-1 1,-1 1 0,0 0 0,-1 0-1,0 0 1,0 0 0,-1 1-1,0-1 1,-1 1 0,1 0-1,-8-7 1,0 2 18,0 0 0,0 1 0,-1 0 1,-1 2-1,0-1 0,-18-8 0,22 13-78,-1 0 1,0 2-1,0-1 1,-19-3 0,23 6-194,0 1 1,0 0 0,0 0-1,0 1 1,0 0-1,0 1 1,0-1 0,-11 4-1,17-4 72,0 1-1,0-1 0,0 1 0,1 0 1,-1 0-1,0 0 0,0 0 0,1 0 1,-3 2-1,-12 18-3160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1:01.3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1805 451 4466,'0'-2'268,"1"-1"1,-1 0-1,0 0 0,0 1 1,0-1-1,0 0 0,0 0 1,-1 1-1,1-1 0,-1 0 1,0 1-1,0-1 0,0 0 0,0 1 1,0-1-1,-1 1 0,-1-3 1,-3-4 298,-1 0 1,-16-15-1,6 5-216,-13-10-83,0 0-1,-2 2 0,-1 1 0,-64-38 1,70 48-578,-1 2-1,-1 0 1,0 2 0,0 1 0,-1 1 0,0 2-1,-1 1 1,0 1 0,0 2 0,-33-1 0,21 5 144,1 0 0,-1 3 0,1 2 0,0 1 1,0 3-1,-59 19 0,40-4 190,0 2 1,-76 47-1,-100 87 354,193-127-207,-62 62 0,89-77-128,1 0 1,1 1 0,1 0 0,0 1 0,2 1-1,-12 24 1,15-23-49,1 0-1,0 1 0,2 0 1,1 0-1,1 1 0,0-1 1,2 1-1,1 47 0,3-51-92,0 0 0,2 0 0,0 0 0,1-1 0,1 0 0,0 0 1,2 0-1,0-1 0,1 0 0,23 33 0,-18-33-5,1-1 1,0 0-1,2-1 1,0-1-1,0-1 0,2 0 1,0-1-1,0-2 1,1 1-1,0-2 1,25 8-1,-8-5 64,1-1 0,0-2 0,0-2 0,1-2 0,63 3 0,165-9 394,-210-4-19,-1-2 0,96-25 0,-98 15 223,91-41-1,46-39 676,-130 59-497,108-84 1,-151 107-578,0-2 1,-1 0-1,-1-1 0,-1-1 1,16-22-1,-24 29-74,0-1-1,0 0 1,-1-1 0,-1 1 0,0-1-1,0 0 1,-2-1 0,1 1-1,-2-1 1,2-14 0,-4 0-5,0 0 1,-2 1-1,-1-1 1,-1 1-1,-1-1 1,-2 1-1,0 1 1,-16-35 0,5 19-132,-2 1 0,-2 2 1,-2 0-1,-37-47 1,40 61-175,0 1 0,-1 1 0,-1 1 0,-37-27 0,43 37-91,-1 0 1,0 1-1,-1 2 1,0 0-1,-1 0 0,0 2 1,-31-8-1,21 10-361,-1 1 0,1 2 1,-1 1-1,1 1 0,-32 4 0,34 0-276,-1 1-1,-32 9 1,-61 29-2693,121-43 3640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4:26.95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3976 202 1313,'-139'-33'1895,"-37"-6"-1403,48 17-162,-323-49 429,439 70-714,-319-31 1085,255 29-1006,0 3 0,-102 13 0,-108 44-137,-58 44-31,9 27 5,-156 111-3,383-188 38,-26 13 5,40-12-25,-94 70 0,178-115 21,-136 105-54,119-88 40,1 1 0,1 1 0,-23 31 0,21-18 1,2 1 1,1 1 0,-19 49-1,38-77 26,0-1 1,1 1-1,0 1 0,1-1 0,0 0 0,0 27 0,2-31 6,1 0-1,1 1 0,0-1 1,0 0-1,1 0 1,0 0-1,1 0 1,-1-1-1,2 1 1,-1-1-1,6 10 1,1-5 16,-1 0 0,1-1 1,1 0-1,1-1 1,-1 0-1,2-1 1,-1 0-1,1-1 1,1 0-1,22 10 1,4-1 55,0-1 0,72 18 0,561 106 267,-246-104-220,2-36-33,-291-8-59,168-30 0,132-58 63,-332 67 127,-1-5-1,-1-5 0,195-101 0,-49-11 1324,-181 103-394,92-80-1,-139 107-823,-1-2-1,0 0 1,24-35-1,-34 41-193,-2 0-1,0 0 0,-1 0 0,0-1 1,-1-1-1,7-30 0,-7 17-89,-2 0 0,-1 0 0,-1-1 0,-2 1 0,-2-1 0,0 1 0,-2 0 0,-2-1-1,0 2 1,-2-1 0,-2 1 0,0 0 0,-18-36 0,21 54-83,-1 0 0,0 1 0,-1 0-1,0 0 1,-1 0 0,0 1 0,0 1 0,-1-1 0,-1 2 0,0-1-1,0 1 1,-16-8 0,8 7-89,0 0-1,0 2 1,0 0 0,-1 1-1,0 1 1,0 1 0,-32-3-1,-183 5-1903,216 3 1811,-147 9-3376,-245 46 0,169-10-1215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7:47.1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275 126 5314,'-5'2'288,"-24"8"752,0 1 0,-27 16 0,47-22-1036,0 0-1,1 1 0,-1 1 1,1-1-1,1 1 1,-1 1-1,1-1 0,1 1 1,-12 16-1,6-4-57,0 0 0,2 1 1,-10 27-1,17-39 27,0-1 1,1 1 0,0 0 0,1 0-1,0 0 1,1 0 0,0-1-1,0 1 1,0 0 0,1 0-1,4 13 1,-4-17 9,0-1 0,1 0 0,-1 1-1,1-1 1,0 0 0,1 0 0,-1 0 0,1 0-1,0 0 1,0-1 0,0 1 0,0-1 0,7 6-1,-4-5 1,0-1-1,-1 1 1,1-1-1,1-1 1,-1 1-1,0-1 1,1 0-1,11 2 0,3-2 24,0-1 0,0 0 0,1-2 0,-1 0 0,23-5 0,-8 2 84,-1 1 0,65 5 0,-89-1-84,1 0 0,0 0 1,0 1-1,-1 1 1,1 0-1,-1 1 0,0 0 1,0 1-1,0 0 0,-1 0 1,1 1-1,-1 1 1,-1 0-1,1 0 0,-1 1 1,-1 0-1,9 10 0,-6-6 5,-1 2-1,-1-1 0,-1 1 1,0 1-1,0-1 0,-1 2 0,-1-1 1,-1 0-1,0 1 0,-1 0 1,-1 0-1,-1 1 0,2 24 1,-4-29 11,0 0 0,0 0 0,-2 0 0,-2 15 0,3-23 1,-1 1 0,0 0 0,0-1-1,0 0 1,0 1 0,-1-1 0,1 0 0,-1 0 0,0 0 0,-1 0 0,1-1 0,-8 7 0,7-7 77,-1 1 1,1-1 0,-1 0 0,0-1 0,0 1-1,0-1 1,0 0 0,0 0 0,0 0 0,-1-1-1,1 0 1,0 0 0,-1 0 0,1-1 0,-1 0-1,1 0 1,-1 0 0,1-1 0,-1 0-1,1 0 1,-1 0 0,-9-4 0,7 2 49,1-1 0,-1 0 1,1 0-1,0-1 0,0 0 1,0 0-1,1 0 0,0-1 1,0 0-1,0 0 0,1-1 1,0 0-1,0 0 0,-5-10 0,1-3-50,1 1-1,0-2 0,2 1 0,0-1 0,2 0 1,-4-35-1,4-3-82,5-67 0,1 79-32,3 0 0,1 0 0,15-51 1,-12 66-196,1 1 0,2 0 0,1 1 0,1 0 1,25-37-1,-29 50-840,1 1 1,1 1 0,0 0-1,1 0 1,26-21 0,-11 14-5437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7:47.5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1 360 9364,'2'3'2962,"0"-3"-1810,-1-12 1121,-1-3-1857,9-3-352,10 0-208,13-4-32,8-1 48,1-4-80,6-1-208,5-6-416,3-4-1425,1-5 848,6 1-1600,-7-1-4643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21:09.1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17 951 5106,'-1'4'1023,"1"0"0,-1 0 0,1-1 0,-1 1 0,-1 0 0,-1 6 0,1-7-1139,1 0 0,0 1 0,0-1 0,0 1 0,0-1 0,0 1 0,1 7 0,10 178-1837,-9-182 1962,-1 3 51,1-1 0,0 1 0,0-1 0,1 0-1,0 1 1,1-1 0,4 10 0,-6-17-15,0-1 0,-1 0 0,1 1 0,0-1 0,0 0 0,0 0 1,0 0-1,0 0 0,0 0 0,1 0 0,-1 0 0,0 0 0,0 0 0,1-1 0,-1 1 0,0-1 1,1 1-1,-1-1 0,1 1 0,-1-1 0,1 0 0,-1 1 0,1-1 0,-1 0 0,1 0 0,-1 0 0,1 0 1,1-1-1,3 0 96,-1 0 0,1-1 1,-1 1-1,0-1 0,0-1 1,0 1-1,5-4 0,45-29 562,-2-2 0,49-44 0,90-96 43,-179 165-706,361-385-243,-28-25-5928,-236 283-2742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22:09.2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137 434 5955,'9'146'2319,"-1"-9"-2861,-7-88 616,-2 1 0,-3-1 0,-13 65 0,9-72 126,5-24 104,0 0-1,-2 0 0,-7 20 1,11-37-238,1 1 0,-1-1 0,0 1 0,1-1 0,-1 0 0,0 1 0,0-1 1,0 0-1,0 0 0,0 1 0,-1-1 0,1 0 0,0 0 0,0 0 0,-1-1 1,1 1-1,-1 0 0,1 0 0,-1-1 0,-1 2 0,2-2-24,-1 0 0,1 0 0,0 0 0,-1-1 0,1 1 0,0 0 0,0 0 0,-1-1 0,1 1 0,0-1 0,0 1 0,0-1 0,-1 1 0,1-1 0,0 0 0,0 1 0,0-1 0,0 0 0,0 0 0,0 0 0,1 0 0,-1 0 0,0 0 0,0 0 0,1 0 0,-1 0 0,0-2-1,-6-10 52,1-1-1,0 1 1,1-1-1,0-1 1,2 1-1,-1-1 0,-1-20 1,0-108 132,5 100-114,1-7 15,2 1 0,16-85 1,40-91 51,-20 120-129,-19 58-36,-14 33-15,1-1 0,0 1 0,1 1 0,1-1 0,0 2 0,13-16 0,-14 20-17,0 0 0,0 1 0,1-1 0,-1 2 0,2-1 1,-1 1-1,1 0 0,0 1 0,16-6 0,-21 9-135,0 1-1,0 0 1,0 0 0,0 1-1,0-1 1,0 1 0,0 0-1,0 0 1,0 1 0,0-1 0,0 1-1,0 0 1,-1 1 0,1-1-1,0 1 1,-1 0 0,1 0 0,-1 0-1,1 1 1,-1-1 0,0 1-1,0 0 1,6 6 0,-2 1-644,-1-1 1,0 1 0,-1 0-1,0 1 1,0 0 0,-1 0-1,6 20 1,-2 10-2618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7:48.7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275 150 1585,'0'-6'777,"-1"1"-1,0-1 1,0 1 0,0-1 0,-1 1 0,-3-6 0,4 7-514,-1 1 0,1-1-1,-1 0 1,1 1 0,0-1 0,1 0 0,-1 0 0,1 0 0,-1 0 0,1 0 0,0 1 0,0-1-1,1 0 1,-1 0 0,2-4 0,2-9-51,-4 17-175,0-1-1,0 1 1,0-1 0,-1 0-1,1 1 1,0-1-1,0 1 1,-1-1-1,1 1 1,0-1 0,-1 1-1,1-1 1,0 1-1,-1-1 1,1 1 0,-1-1-1,1 1 1,-1-1-1,1 1 1,-1 0-1,1 0 1,-1-1 0,1 1-1,-1 0 1,0-1-1,-8-3 437,7 3-443,0 0 0,0 0 0,0 0 1,0 0-1,0 1 0,0-1 0,0 1 0,0-1 1,0 1-1,0 0 0,-1 0 0,1 0 1,0 0-1,0 0 0,0 0 0,0 0 1,-3 2-1,-16 4-46,2 2 1,-1 0-1,1 1 1,-34 22-1,47-27-3,1 0 0,0 0-1,0 1 1,0-1-1,0 1 1,1 0-1,0 0 1,0 1-1,0-1 1,1 1 0,0 0-1,0 0 1,0 0-1,1 0 1,-1 1-1,-1 12 1,3-13-6,0 0-1,1 0 1,0 0 0,1 1-1,-1-1 1,1 0 0,0 0 0,0 0-1,1 0 1,0 0 0,0 0-1,0-1 1,1 1 0,0-1 0,0 1-1,0-1 1,1 0 0,6 7-1,-1-3-3,0 0 0,0-1 0,1-1 0,0 0 0,0 0 0,1-1 0,-1 0 0,2 0 0,-1-2 0,0 1 0,15 2 0,16 3-31,82 7 0,0 1 11,-108-15 50,0 1-1,0 1 1,-1 1 0,0 0-1,0 1 1,-1 0 0,1 1-1,21 17 1,-27-17-36,0 0 0,0 0-1,-1 1 1,-1 0 0,1 1 0,-1 0 0,-1 0 0,0 0 0,0 1-1,-1 0 1,-1 0 0,6 18 0,-5-4-196,-1 0 0,0 1-1,-2 0 1,-1-1 0,-3 37 0,1-50 128,0-1 0,-1 0 1,0 0-1,-1 0 0,0 0 1,-1-1-1,0 1 0,-7 11 1,9-17 116,-1-1 0,0 1 0,0-1 0,-1 0 0,1 0 0,-1 0 0,0 0 0,0-1 1,0 1-1,0-1 0,-1 0 0,1 0 0,-1-1 0,0 1 0,0-1 0,0 0 0,0 0 0,-9 1 0,4-1 121,1-1 0,-1 0 1,1-1-1,-1 0 0,1-1 0,-1 0 0,1 0 0,-1-1 0,1-1 0,0 1 0,0-1 0,0-1 0,-12-5 0,7 0 21,0 0 0,0-1 0,0-1 0,2 0 0,-1 0 0,-18-23 0,7 4 28,1 0 1,-34-59-1,47 70-174,0-1 1,2 0 0,0-1-1,1 0 1,1 0-1,-4-29 1,6 21-54,2 1 1,1 0-1,1-1 0,6-45 1,-4 60-36,1 1 0,0 0 0,1 0 0,0 0 1,1 0-1,1 0 0,0 1 0,1 0 0,0 0 0,0 1 1,16-17-1,-15 18-522,1 1 0,1 1 0,0 0 0,0 0 0,0 1-1,1 0 1,0 0 0,0 2 0,1-1 0,-1 1 0,25-6 0,-4 4-4170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7:48.3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 0 256,'-9'9'112,"2"-2"-176,-2-2 144,6-2-208,-1-3-128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7:47.8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 1 9012,'0'3'296,"0"-1"0,0 1 1,-1 0-1,0 0 0,1-1 0,-1 1 0,0 0 0,0-1 0,-1 1 0,1-1 1,0 1-1,-1-1 0,1 0 0,-1 0 0,0 1 0,0-1 0,-4 3 1,5-4-275,1 0 0,-1 0 0,0-1 0,1 1 0,-1 0 0,1 0 0,-1 0 0,1 0 0,-1 0 0,1 0 0,0 0 0,-1 0 0,1 0 1,0 0-1,0 0 0,0 0 0,0 0 0,0 0 0,0 1 0,0-1 0,0 0 0,0 0 0,1 0 0,-1 0 0,0 0 0,2 2 0,0 1-67,0 1-1,0 0 1,1-1-1,3 6 1,8 7-88,0 1 0,29 25 0,40 29-40,-18-17 107,40 43-52,107 88-1330,-199-176 1181,1-1 0,0 0 0,19 8-1,-25-13-57,0-1 0,1 0-1,-1-1 1,0 0 0,1 0-1,-1 0 1,1-2 0,8 1 0,-5-1-456,-1 0 0,1-1 1,-1-1-1,17-3 0,5-11-3826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7:49.1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224 1 9396,'-3'2'234,"-62"43"3963,57-38-3938,0 1 0,1 0 0,0 0 0,0 0 0,-8 13-1,1 3-271,1 1 0,1 0 1,1 1-1,1 0 0,2 0 0,-6 29 0,6-9-732,1 0 1,1 87 0,6-110 287,4 89-2212,-3-101 2193,0 0 0,2 0 0,-1 0 0,1 0 0,1-1 0,0 1 0,10 17 0,-12-25 385,0 0 1,0 0 0,1 0-1,-1 0 1,1-1 0,0 1-1,0-1 1,0 0 0,0 1-1,0-1 1,0-1 0,0 1-1,1 0 1,-1-1 0,1 0-1,-1 0 1,1 0 0,0 0-1,-1-1 1,1 1 0,0-1-1,0 0 1,-1 0-1,1 0 1,4-1 0,0 0 309,0-1 0,-1 0 1,1 0-1,-1-1 0,1 1 1,-1-2-1,0 1 0,0-1 1,0 0-1,-1 0 0,8-7 1,3-5 611,0-1 0,-1-1 1,-1 0-1,-1-1 1,-1 0-1,15-29 1,-13 19-309,-2 0 0,-1-1 0,-1-1 0,6-34 0,-14 53-484,0 0-1,-1-1 1,-1 1-1,0-1 0,-1 1 1,0-1-1,-1 0 0,0 1 1,-1 0-1,0-1 0,-1 1 1,-1 0-1,0 0 0,0 0 1,-7-11-1,-5-6-183,-24-33 0,34 55 1,1-1-1,-1 1 1,-1 1-1,1-1 1,-1 1 0,0 0-1,0 1 1,-1-1-1,-11-5 1,16 10-40,1 0 1,0 0-1,0 1 1,0-1-1,-1 1 1,1-1-1,0 1 1,-1 0-1,1 0 1,-4 0-1,6 0 58,-1 0 0,0 0 1,0 0-1,0 1 0,1-1 0,-1 0 0,0 1 0,1-1 1,-1 0-1,0 1 0,1-1 0,-1 1 0,0-1 0,1 1 1,-1-1-1,1 1 0,-1 0 0,1-1 0,-1 1 0,1-1 1,0 1-1,-1 0 0,1 0 0,0-1 0,-1 1 0,1 0 1,0 0-1,0-1 0,0 1 0,-1 0 0,1 1 1,0 18-2898,3 7-1630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7:49.6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83 234 9524,'-62'8'6243,"61"-8"-6198,-1 1-1,1-1 1,0 1-1,0-1 1,0 1-1,0 0 1,0-1-1,0 1 1,0 0 0,0 0-1,0 0 1,1 0-1,-1 0 1,0 0-1,1 0 1,-1 0-1,0 0 1,1 0-1,-1 0 1,1 1-1,0-1 1,-1 0-1,1 0 1,0 1-1,0-1 1,-1 1 0,1 7-108,-1-1 0,1 16 0,1-16 130,0 14-120,2 0 1,0 0 0,1 0-1,2 0 1,11 31 0,53 102-149,-29-71 102,-27-56 80,-8-15 37,1 1 0,-2 0 0,8 24 0,-13-38-11,0 0-1,0 0 0,0 0 1,0 0-1,0 0 0,0 0 1,0 0-1,0 1 0,0-1 1,0 0-1,0 0 0,0 0 1,0 0-1,0 0 0,0 0 1,0 0-1,0 1 0,0-1 1,0 0-1,0 0 0,0 0 1,0 0-1,0 0 0,0 0 1,0 0-1,-1 0 0,1 1 1,0-1-1,0 0 0,0 0 1,0 0-1,0 0 0,0 0 1,0 0-1,0 0 0,0 0 1,-1 0-1,1 0 0,0 0 0,0 0 1,0 0-1,0 0 0,0 0 1,0 0-1,0 0 0,-1 0 1,1 0-1,0 0 0,0 0 1,0 0-1,0 0 0,0 0 1,0 0-1,0 0 0,-1 0 1,1 0-1,0 0 0,0 0 1,0 0-1,0 0 0,0 0 1,0 0-1,-13-7 283,-11-13 80,16 10-286,0 0 0,1-1-1,0 1 1,1-1 0,0 0 0,1-1 0,0 1-1,1-1 1,-6-23 0,4 1 11,1 0 0,0-49 0,6 19-104,11-79 0,-9 110-16,3-22-68,24-97-1,-29 147 80,0 0 0,1 1 0,0-1 0,0 1 0,0 0 0,1-1 0,-1 1 0,1 0 0,6-6 0,-6 7-2,-1 1 0,1 1 1,-1-1-1,1 0 0,0 0 0,-1 1 1,1 0-1,0-1 0,0 1 0,0 0 1,0 1-1,0-1 0,0 0 0,0 1 1,0 0-1,4 0 0,1-1-57,-1 1 1,1 1-1,0-1 0,0 2 1,-1-1-1,1 1 0,-1 0 0,1 0 1,-1 1-1,0 0 0,0 0 1,0 1-1,-1 0 0,1 0 0,-1 0 1,0 1-1,0 0 0,0 0 1,-1 1-1,1 0 0,-2 0 0,1 0 1,0 0-1,-1 1 0,-1 0 1,7 13-1,-2-2-280,-1 0 1,-1 1-1,-1-1 1,0 1-1,-1 1 1,-1-1-1,-1 1 1,-1-1-1,-1 21 1,-1-34 310,0 1-1,-1-1 1,1 1 0,-1-1-1,-1 0 1,1 0 0,-1 0-1,0 0 1,-1 0-1,1-1 1,-9 10 0,3-5 189,0 0 0,-1-1 0,0 0 1,-21 13-1,24-18-5,-1 1 0,0-2 0,-10 4 1,-3 2 197,21-9-335,0 0-1,-1 0 1,1 0 0,0 0-1,0 0 1,0 0 0,0 0-1,-1 0 1,1 0 0,0 0-1,0 0 1,0 0-1,-1 1 1,1-1 0,0 0-1,0 0 1,0 0 0,0 0-1,0 0 1,-1 0 0,1 1-1,0-1 1,0 0-1,0 0 1,0 0 0,0 0-1,0 0 1,0 1 0,-1-1-1,1 0 1,0 0 0,0 0-1,0 1 1,0-1 0,0 0-1,8 2 2,16-3-98,-22 1 93,56-5-60,0 3 0,0 3 0,84 12 0,-132-12 54,1 1 0,-1 1 0,0 0 1,0 0-1,0 1 0,18 10 0,-24-11 3,0-1-1,-1 1 0,1 0 0,-1 0 1,0 0-1,0 0 0,0 1 0,0 0 0,0-1 1,-1 1-1,1 0 0,-1 0 0,0 0 1,-1 1-1,1-1 0,-1 0 0,1 1 0,0 4 1,-2-4 7,1 1 1,0 0-1,-1-1 0,0 1 1,0 0-1,-1-1 1,0 1-1,0 0 1,0-1-1,0 1 0,-1-1 1,0 0-1,0 1 1,-3 4-1,0-3 24,0 0 1,0 0-1,-1 0 0,0-1 0,0 0 0,0 0 0,-1 0 1,-10 6-1,8-6 30,0 0-1,-1-1 1,1 0 0,-1-1 0,-13 5 0,18-8-44,1 1 0,-1-1 1,0-1-1,1 1 1,-1-1-1,0 1 0,0-1 1,0-1-1,1 1 1,-1-1-1,0 0 1,1 0-1,-1 0 0,-6-3 1,9 3-87,1 1 1,-1-1-1,1 0 0,0 0 1,0 1-1,-1-1 0,1 0 1,0 0-1,0-1 1,0 1-1,0 0 0,0 0 1,0 0-1,0-1 1,0 1-1,1 0 0,-1-1 1,1 1-1,-1-1 1,1 1-1,-1-1 0,1 1 1,0-1-1,-1 1 1,1-1-1,0 1 0,0-1 1,0 1-1,0-1 1,1 1-1,-1-1 0,0 1 1,1-1-1,-1 1 1,1-1-1,0-1 0,1-1-452,0-1 0,1 0 0,-1 1-1,1-1 1,0 1 0,0 0 0,1 0 0,-1 0-1,8-6 1,17-9-2096,4-1-816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7:50.4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1372 1761,'10'-9'1769,"1"-1"0,-1 0 0,10-13 0,-16 18-1278,-1-1-1,1 1 1,-1-1-1,-1 1 1,1-1-1,-1 0 1,0 0-1,0 0 1,1-8-1,-3 14-478,0 0-1,0-1 0,0 1 0,0 0 1,0 0-1,0 0 0,0-1 0,0 1 1,0 0-1,0 0 0,0 0 0,0-1 1,0 1-1,0 0 0,0 0 1,0 0-1,0 0 0,0-1 0,1 1 1,-1 0-1,0 0 0,0 0 0,0 0 1,0 0-1,0-1 0,0 1 0,1 0 1,-1 0-1,0 0 0,0 0 1,0 0-1,0 0 0,1 0 0,-1-1 1,0 1-1,0 0 0,5 6 64,3 14-177,-7-19 120,5 16-40,1 0 0,1-1-1,0 1 1,19 25-1,-20-33 13,0 0-1,0-1 0,1 1 1,1-2-1,-1 1 0,1-1 1,0 0-1,18 9 0,-24-14 22,1 0 0,0-1 0,0 1 1,0-1-1,0 0 0,1 0 0,-1 0 0,0-1 0,0 0 0,0 1 0,1-1 0,-1-1 0,0 1 0,0-1 0,6-1 0,1-2 46,0 0 1,0-1-1,0 0 0,10-7 1,-9 5-23,-4 2 40,1 1 0,-1 0 0,1 0 0,0 1 0,0 0 0,0 0 0,1 1 0,-1 0 0,1 1 0,17 0 0,-25 1-71,1 1 0,-1-1 1,0 1-1,0 0 0,0 0 1,1 0-1,-1 0 1,0 0-1,0 0 0,-1 0 1,1 1-1,0-1 0,0 1 1,-1-1-1,1 1 0,-1 0 1,1 0-1,-1 0 0,0 0 1,1 0-1,0 3 1,4 6-1,-2 1 0,7 19 0,-9-25 2,10 36-282,-1 0 0,-3 1-1,-2 0 1,-1 1 0,-2-1-1,-6 83 1,1-109 86,0-1 0,-1 0 0,-1 0 0,-1-1 0,0 1 0,-1-1 0,-12 22-1,17-34 204,-1-1 0,1 1-1,-1-1 1,0 1-1,0-1 1,0 0-1,-1 1 1,1-1-1,0 0 1,-1 0 0,1-1-1,-1 1 1,0-1-1,1 1 1,-1-1-1,-6 2 1,5-2 75,0 0 0,0-1 1,0 0-1,0 1 0,0-1 0,0-1 1,0 1-1,0-1 0,0 1 0,0-1 1,0 0-1,-6-3 0,3 1 51,1 0 0,0-1 0,0 0 0,1 0 0,-1 0 0,1-1 0,0 0-1,0 0 1,0 0 0,1 0 0,-1-1 0,1 0 0,1 0 0,-5-9 0,-1-4 123,1 0 0,1-1 0,-8-32 0,9 19-101,1 0 0,-2-64 0,12-67-86,3 72-125,5 2 0,42-155 0,69-130-54,-16 61 112,-103 296-2,41-158 143,-40 149-46,-2-1 0,-1 1 0,-2-1 0,-2-42 0,1 68-92,0 0 1,0-1-1,0 1 1,-1 0-1,1 0 1,-1 0-1,0 0 1,0 0 0,0 0-1,0 0 1,0 0-1,0 0 1,0 0-1,0 0 1,-1 0-1,1 1 1,-1-1-1,0 1 1,1-1-1,-1 1 1,0 0-1,0-1 1,0 1-1,0 0 1,0 0-1,0 0 1,0 0-1,0 1 1,0-1-1,0 1 1,0-1-1,0 1 1,-4 0-1,1-1-10,-1 1-1,1 1 1,-1-1-1,0 1 1,1 0-1,0 0 1,-1 1-1,1 0 1,0 0-1,-1 0 1,1 0-1,-6 5 0,3-1-14,1 0 0,-1 0 0,1 1-1,1 0 1,-1 0 0,1 1 0,1-1-1,-9 16 1,2 0-28,1 1 1,-9 26-1,9-15-15,2 0 0,1 1 0,-6 66-1,11 113-319,6-174 177,1 0 0,11 44-1,-9-60 46,1 0-1,1-1 0,1 0 1,19 35-1,-24-51 101,1-1 0,-1 1-1,2-1 1,-1 0 0,1 0 0,0-1 0,1 0-1,0 0 1,0 0 0,9 5 0,-7-6 25,0-1 1,0 0-1,0-1 1,1 1 0,-1-2-1,1 0 1,0 0-1,0 0 1,10-1-1,-2 0 44,0-1 1,0-1-1,0-1 0,0 0 0,0-1 0,-1-1 0,1-1 0,-1 0 0,0-2 0,0 0 0,-1 0 1,0-2-1,23-15 0,-32 19-3,131-98 133,-110 79-111,-1 0-1,40-48 1,-60 63-71,0-1 0,0 0 0,-1 0 0,-1 0 0,0-1 0,0 0 0,-1 0 0,0 0 0,-1 0 0,0-1 0,-1 1 0,-1-1 0,1 0 0,-2 0 0,-1-21 0,1 30-3,0 0 1,-1-1-1,0 1 1,1 0-1,-1 0 1,-1-1-1,1 1 0,0 0 1,-1 0-1,1 0 1,-1 1-1,0-1 1,0 0-1,0 0 0,0 1 1,-1 0-1,-3-4 1,1 3-16,1 0 1,-1 1 0,0 0-1,1 0 1,-1 0-1,0 0 1,0 1 0,0 0-1,0 0 1,-9 0 0,3 0 51,0 1 0,0 1 1,0 0-1,0 0 1,0 1-1,0 1 0,0 0 1,1 0-1,-1 1 1,1 0-1,0 1 0,-17 11 1,11-6 125,1 1-1,1 1 1,0 0 0,1 1 0,0 0 0,-20 30-1,28-37-79,2 1-1,-1-1 0,0 1 0,1 0 0,0 0 1,1 0-1,0 0 0,0 1 0,0-1 0,0 13 1,2-16-38,-1 1 0,2-1 0,-1 0 0,0 1-1,1-1 1,0 0 0,0 0 0,0 0 0,1 0 0,-1 0 0,1 0 0,0 0 0,0 0 0,0 0 0,1-1 0,-1 1 0,1-1 0,0 0 0,0 0 0,4 3 0,3 2-8,0-1 0,0-1 0,1 0-1,-1-1 1,2 0 0,11 4 0,75 17 64,-71-21-315,-1 2-1,0 0 1,30 14 0,-43-15-470,-1 1 0,0 0 0,22 16 0,-31-20 346,1 0 0,-1 1 0,0-1-1,1 1 1,-2 0 0,1 0 0,0 0-1,-1 0 1,0 0 0,0 1 0,0-1 0,0 0-1,-1 1 1,2 8 0,-1 23-4546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7:50.7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22 432 7860,'-14'-27'3201,"6"3"-1632,8 5 832,10-1-1489,10 3-415,12-8-305,16 2-144,12-1 128,4-4-304,8-7 2289,5 1-4546,7-6 2289,-1-3-401,-3 0-15414</inkml:trace>
  <inkml:trace contextRef="#ctx0" brushRef="#br0" timeOffset="1">1451 1 9204,'10'21'2641,"8"-7"-1760,-1 3 1568,10-9-1969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8:32.7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4805 472 2753,'-10'-25'1288,"10"22"-1248,-1 1 1,1 0 0,-1-1 0,0 1-1,0 0 1,0-1 0,0 1 0,0 0-1,0 0 1,-1 0 0,1 0 0,-1 0 0,1 0-1,-1 0 1,-3-2 0,-19-13 83,-1 2 0,0 1 1,-1 1-1,-30-12 0,-3 3 774,2-2-1,-66-39 0,-87-44 848,160 86-1688,0 1 0,-74-16 0,69 25-60,-89-5 1,-57 10-20,110 9 1,2 3-1,-140 28 0,97-3-35,-131 48 0,200-57 39,-351 131-46,-148 118 73,100-45 0,335-169-7,-268 132 7,119-23-20,133-62 0,102-72-1,-51 54-1,72-65 8,2 1 0,0 0-1,1 2 1,-14 26-1,22-31 4,0 0 0,1 1-1,1-1 1,0 1-1,2 1 1,-5 29-1,6-16-6,2 1 0,1 39 0,3-54 9,0-1-1,1 1 1,0-1 0,2 0-1,9 26 1,-7-28 10,1 1 0,0-2 0,1 1 0,1-1-1,1-1 1,0 1 0,1-2 0,0 0 0,21 18 0,-4-9 48,1-1 0,1-2 0,0-1 0,50 22 1,-32-22 41,0-1 1,78 17 0,110 3 159,1-19-98,-229-18-158,196 8 339,213-18 0,203-59 521,-443 40-511,207-61 1,142-94 473,-452 152-718,340-156 233,-300 124-213,195-143 1,-185 110-2,193-194 0,-144 96 9,-120 126-14,46-75 1,-86 120-78,-1-1 0,-2 0 0,0 0 1,-1-2-1,-1 1 0,-2-1 0,6-37 0,-10 47-38,-2 0-1,0 0 0,0 0 1,-2 0-1,0-1 0,-1 1 1,0 0-1,-2 1 0,0-1 1,0 0-1,-1 1 0,-1 0 1,-12-22-1,10 24-29,-1 1 0,0-1-1,-1 2 1,0-1 0,-1 1 0,0 1 0,-17-13-1,10 11-21,1 1 0,-1 1 0,-1 1 0,-36-14 0,14 11-31,0 2 0,0 2 0,-1 2 0,-78-3-1,-1 8-600,0 6 0,0 4 0,0 6-1,2 6 1,-209 62 0,-141 94-4561,244-75-262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08:23.0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221 488 3105,'-40'170'1432,"24"-95"-1295,-37 258-122,46-275-14,-5 61 26,8-59 32,-18 85-1,20-140 82,1 0 0,-1 0 0,1 0 0,-1 0 0,-1 0 0,1-1 0,-1 1 0,1-1 0,-1 1 0,-4 3 0,7-8-90,-1 1 0,1-1 1,0 0-1,0 0 1,0 1-1,-1-1 1,1 0-1,0 0 1,0 1-1,-1-1 1,1 0-1,0 0 0,-1 0 1,1 0-1,0 0 1,-1 1-1,1-1 1,0 0-1,-1 0 1,1 0-1,0 0 1,-1 0-1,1 0 0,0 0 1,-1 0-1,1 0 1,0 0-1,-1 0 1,1 0-1,-1 0 1,-5-10 989,-2-19 55,7 26-979,-5-44 627,-1-78 0,6 103-645,2-131 225,6 1 0,47-260 0,-39 338-339,3 1 0,46-114 0,-41 120-6,-17 46 15,1 1 0,1-1-1,18-31 1,-21 43 1,-3 5 1,0 1-1,-1 0 1,1 0 0,1 0-1,-1 1 1,3-4-1,-4 5-1,0 0 0,0 1 0,0-1-1,0 0 1,0 1 0,0-1-1,0 1 1,0 0 0,0-1-1,0 1 1,1 0 0,-1 0-1,0 0 1,0 0 0,0-1-1,0 2 1,0-1 0,1 0-1,-1 0 1,0 0 0,0 0-1,0 1 1,0-1 0,2 1-1,5 3-18,0 0 0,0 0 0,-1 1-1,0 0 1,0 0 0,0 1 0,0 0-1,-1 0 1,0 1 0,0-1 0,0 1-1,-1 0 1,0 1 0,-1 0-1,0-1 1,0 1 0,4 11 0,1 9-26,-1 0 0,-1 1 0,7 57 0,0 117-59,-4-37 78,1-63 33,31 122 0,-27-165 16,3-1-1,3 0 0,37 74 0,12-5-2024,-61-108 181,-9-18 1559,0-1 0,1 0 0,-1 0-1,0 0 1,0 0 0,1 0 0,-1 1-1,0-1 1,0 0 0,0 0 0,-1 0-1,1 0 1,0 1 0,0-1 0,-1 1-1,-6 2-3238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08:23.4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83 7267,'0'-1'1473,"5"-3"-881,13 7 961,8-3-1537,9-4-64,10 5 16,11-2 16,3 1 16,5-6-96,4-3-224,6-2-449,0-1-783,4-4 463,-1 4-1232,-2 2-2337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22:09.9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57 4082,'9'-11'896,"-2"-1"-1152,5 2 352,-3 0-880,4 4-305,1 2-447,-1 1 351,-2 3 961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08:24.2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16 260 8388,'-6'-2'948,"-1"1"1309,7 1-2231,0 0 1,0 0-1,-1 0 0,1 0 1,0 0-1,0 0 1,0 0-1,0 0 1,0 1-1,0-1 1,0 0-1,-1 0 1,1 0-1,0 0 1,0 0-1,0 0 1,0 1-1,0-1 1,0 0-1,0 0 1,0 0-1,0 0 0,0 1 1,0-1-1,0 0 1,0 0-1,0 0 1,0 0-1,0 0 1,0 1-1,0-1 1,0 0-1,0 0 1,0 0-1,0 0 1,0 1-1,0-1 1,0 0-1,1 0 1,-1 0-1,0 0 0,8 29-160,-2 0-1,6 60 0,-7 62 72,-4-107 42,-4 294 19,1-240-1,-6 89-8,5-152 19,2 45 0,1-74 18,0 0-1,-1 0 1,1 0-1,-1 0 1,0 0-1,-3 7 1,5-20 119,1 0 0,-1 0 0,0-9 1,1-14-25,12-37 128,3-28 9,1-47 2,29-208 77,20 5-294,-55 301-56,25-64 0,-27 86 6,1 0 1,0 0-1,2 1 1,22-28-1,-32 45 3,0 1 0,0 0 0,0 0 0,0 0 0,0 0 0,1 0-1,0 1 1,-1 0 0,1 0 0,0 0 0,6-2 0,-8 3-2,1 0 0,-1 1 1,0 0-1,1-1 0,-1 1 0,0 0 1,1 0-1,-1 0 0,1 1 0,-1-1 1,0 0-1,1 1 0,-1 0 0,0-1 1,1 1-1,-1 0 0,0 0 0,0 0 1,0 1-1,0-1 0,0 0 0,2 3 1,0-1-9,0 1 0,-1 0 0,1 1 0,-1-1 0,0 1 0,0-1 0,-1 1 0,1 0 0,2 9 0,-2-5-2,-1 0 0,1 0-1,-2 0 1,2 18-1,-2 8-14,-2-1-1,-2 1 0,-1-1 0,-1 0 0,-2 0 1,-1-1-1,-2 0 0,-1 0 0,-2-1 1,-27 51-1,33-71 37,-1 0 0,-1 0 1,0 0-1,0-1 0,-1 0 1,0-1-1,-1 0 1,0-1-1,-1 0 0,0 0 1,-15 7-1,-7 1 31,-31 16 51,59-31-84,12-3-6,16-2-8,0-1 0,0-1 0,27-10 0,-28 8 7,12-4 7,-1-2 0,0-1 0,-1-2 0,0-1 0,36-27 0,-35 22 8,34-25 13,34-41 37,-2-6 6,-60 55-38,-23 24 3,-1 0 0,0-1 0,-2 0-1,1-1 1,-2-1 0,0 1 0,-2-2-1,0 0 1,7-20 0,-16 38-32,1 1 0,-1 0 0,0-1 0,0 1 0,0-1 0,0 1 0,0-1 0,0 1 0,0-1 0,0 1 0,0 0 0,0-1 0,0 1 0,0-1 1,0 1-1,-1-1 0,1 1 0,0-1 0,0 1 0,0 0 0,-1-1 0,1 1 0,0 0 0,-1-1 0,1 1-3,0 0 0,-1 0 1,1 0-1,0 0 0,0 0 0,-1 0 1,1 0-1,0 0 0,0 0 0,-1 0 1,1 0-1,0 0 0,0 0 0,-1 0 1,1 0-1,0 0 0,0 0 0,0 0 1,-1 1-1,1-1 0,0 0 0,0 0 1,0 0-1,-1 0 0,1 1 0,0-1 1,0 0-1,0 0 0,0 0 0,0 1 1,0-1-1,-1 0 0,1 0 0,0 1 1,0-1-1,0 0 0,0 0 0,0 1 1,0-1-1,0 0 0,0 0 0,0 1 1,0-1-1,0 0 0,0 0 0,0 1 1,-7 48-129,3-1 1,2 91 0,2-85 94,-17 507-15,8-474 72,-1 30 174,9-107-30,-2-11 109,-3-14 58,-2-17-15,3 0 0,1 0-1,-1-34 1,7-96 166,4 80-487,4 0 0,3 1 0,31-104 0,-32 144-51,21-47-1,-24 68 22,0 1-1,2 0 0,0 1 0,18-23 0,-23 35 19,0-1 1,0 1-1,0 1 1,1-1-1,0 1 1,0 0-1,0 1 0,1 0 1,0 0-1,0 0 1,0 1-1,0 0 1,12-2-1,-13 4 0,1 0 1,-1 0-1,0 0 1,0 1-1,1 1 0,-1-1 1,0 1-1,0 0 1,1 0-1,-1 1 1,0 0-1,0 1 0,-1-1 1,1 1-1,0 1 1,6 4-1,0 1-11,-1 1 0,-1 1 0,0 0 0,0 0 0,-1 1 0,-1 0 0,16 27-1,-5-2-31,27 66-1,-24-41-405,-3 0 0,-2 2 1,-3 0-1,11 105 0,-24-156 349,-2 1 0,0-1 0,0 1 0,-1-1 0,-5 22 0,5-29 94,-1 0 0,0-1 0,0 1 0,0-1 0,-1 0 0,0 0 0,0 0 0,0 0 0,-1-1 0,0 1 0,0-1 0,0 0 0,0 0 0,-1 0 0,-7 5 0,-1-2-256,1 0 0,-2 0 0,1-2 0,-1 0 0,0 0 0,0-1 0,0-1 0,-17 2 0,-15-1-2151,-60-2-1,30-3-1948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08:24.6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21 376 7908,'-15'1'2508,"9"-1"-959,10-3-628,3 1-934,1 1 0,0 0 1,-1 0-1,15 0 0,-13 1 13,23-1-2,189-15 76,-175 10-37,212-33 206,574-104 266,-332 62-444,1 15 87,5 51-2532,-321 33-3784,-178-17 5690,41 6-4408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08:25.3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0 16,'-2'61'16,"-1"-70"-16,3 50 0,-4-27 0,3-12 0,-11-47 16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08:37.7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53 218 3522,'-4'-1'218,"0"0"-28,0 0 0,0 0 0,0 0 0,1 0 0,-1-1 0,0 1 0,1-1 0,0 0 1,-1 0-1,1 0 0,0-1 0,-3-2 0,6 5-172,0 0 1,0-1 0,0 1-1,0 0 1,0 0 0,0-1-1,0 1 1,0 0 0,0 0-1,1 0 1,-1-1 0,0 1-1,0 0 1,0 0 0,0 0-1,0-1 1,1 1 0,-1 0-1,0 0 1,0 0 0,0 0-1,0 0 1,1-1 0,-1 1-1,0 0 1,0 0-1,0 0 1,1 0 0,-1 0-1,0 0 1,0 0 0,1 0-1,-1 0 1,0 0 0,0 0-1,1 0 1,-1 0 0,0 0-1,0 0 1,1 0 0,12-3 112,-12 3-93,72-7 133,15-3-92,46-21 13,-31 5-40,-15 9-24,80-20-8,-134 27-35,54-20-650,-82 27 253,1 1 0,1-1 0,-1 1 0,0 0 0,1 1 0,14-1 0,-17 0-1211,-9 4 101,-2 2 644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08:38.1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8 912,'0'0'80,"-1"-1"0,1 1-1,0 0 1,0 0-1,0 0 1,0 0-1,0 0 1,0 0 0,0-1-1,-1 1 1,1 0-1,0 0 1,0 0 0,0 0-1,0 0 1,0-1-1,0 1 1,0 0-1,0 0 1,0 0 0,0 0-1,0-1 1,0 1-1,0 0 1,0 0 0,0 0-1,0-1 1,0 1-1,0 0 1,0 0-1,0 0 1,0 0 0,0 0-1,0-1 1,0 1-1,1 0 1,-1 0-1,0 0 1,0 0 0,0 0-1,0-1 1,0 1-1,0 0 1,1 0 0,-1 0-1,0 0 1,0 0-1,0 0 1,0 0-1,0 0 1,1 0 0,-1 0-1,0 0 1,0-1-1,12 9 942,-9-5-1063,1 0 0,0 1-1,-1 0 1,6 7 0,-5 0 38,0 0 1,0 0 0,-1 1-1,0-1 1,-1 1-1,0-1 1,0 23 0,-8 85-4,4-87 9,-26 208 55,7-66-1472,20-153 325,1 37 0,3-32-1439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08:38.5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1 252 6355,'10'15'1264,"-6"-8"-705,0-1-1,7 15 1,-3 0-616,29 79 5,-29-70 53,-1 0 1,-2 0-1,-1 1 1,1 60 0,-4-73 5,0-12 142,1-13 490,6-38 646,25-79 0,-15 64-891,29-93-28,-34 116-288,3 1 0,20-38 0,-24 53-201,-6 9-219,1-1 0,1 1 1,0 0-1,11-11 0,-17 20 253,0 1 0,1-1 0,0 1 0,-1 0 1,1 0-1,0 0 0,0 0 0,0 1 0,0-1 0,0 1 0,0-1 0,1 1 0,-1 0 0,0 1 1,1-1-1,-1 1 0,1-1 0,-1 1 0,0 0 0,1 0 0,-1 0 0,5 1 0,-7 0-148,0-1-1,1 0 0,-1 1 0,0-1 0,1 1 0,-1-1 1,0 1-1,0 0 0,1-1 0,-1 1 0,0 0 1,0 0-1,0 0 0,0 0 0,0 0 0,0 0 0,0 0 1,-1 0-1,1 1 0,1 1 0,4 15-4444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08:39.2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430 194 7523,'2'-2'340,"0"1"0,-1-1 0,1 0 0,0 0 0,-1 0-1,1 0 1,2-4 0,-4 6-277,0 0-1,0-1 1,0 1 0,0-1-1,0 1 1,0 0 0,0-1-1,0 1 1,0 0 0,0-1-1,0 1 1,0 0 0,0-1-1,0 1 1,0-1-1,0 1 1,-1 0 0,1-1-1,0 1 1,0 0 0,0-1-1,-1 1 1,0-1-47,0 0 1,1 0-1,-1 1 0,0-1 0,0 0 0,0 1 1,0-1-1,0 1 0,-1-1 0,-1 0 0,-4-1-30,-1 1-1,0-1 1,1 2-1,-1-1 1,0 1-1,0 0 0,1 0 1,-1 1-1,0 0 1,-14 5-1,5-1-88,0 0-1,0 2 1,-26 14 0,23-9 48,1 1 1,0 0 0,0 2-1,1 0 1,1 1 0,1 1-1,0 0 1,1 1-1,1 1 1,1 0 0,1 1-1,-17 36 1,26-49 61,1 0 0,1 0 0,-1-1 1,1 1-1,0 0 0,1 0 0,0 0 0,0 0 1,2 14-1,-2-20 3,0-1 0,0 1 0,0 0 0,0-1 0,0 1 0,0 0 0,1-1 0,-1 1 0,0-1 0,0 1 1,1 0-1,-1-1 0,0 1 0,1-1 0,-1 1 0,1 0 0,0-1 1,-1 0-1,0 1 1,1-1 0,-1 0-1,0 0 1,1 0 0,-1 0 0,0 0-1,0 0 1,1 0 0,-1 0-1,0 0 1,1 0 0,-1 0-1,0 0 1,1 0 0,-1-1 0,0 1-1,0 0 1,1 0 0,-1 0-1,0 0 1,0 0 0,1-1 0,-1 1-1,17-20 553,-12 14-447,38-42 607,65-81 24,-14 20-587,-91 107-168,-1 0 0,0 0 0,1 0-1,-1 0 1,1 1 0,0-1 0,-1 1-1,5-2 1,-7 3 3,1 0 1,-1 0-1,1-1 1,0 1-1,-1 0 0,1 0 1,0 0-1,-1 0 1,1 0-1,-1 0 0,1 0 1,0 0-1,-1 0 1,1 0-1,0 0 0,-1 0 1,1 1-1,0-1 1,-1 0-1,1 0 0,-1 1 1,1-1-1,-1 0 1,1 1-1,0-1 1,-1 0-1,0 1 0,1-1 1,-1 1-1,1-1 1,-1 1-1,1-1 0,-1 1 1,0-1-1,1 1 1,-1 0-1,0-1 0,0 1 1,1-1-1,-1 1 1,0 0-1,0 0 0,1 10-31,0-1 0,-1 1-1,-1-1 1,1 1 0,-2-1 0,1 0-1,-2 0 1,-4 16 0,2-10 18,2 0 1,-3 23 0,5-30 18,1 1 0,1 0 0,0 0 1,0 0-1,1-1 0,3 12 0,-4-18 5,0 1 0,1-1 0,-1 0 0,1 0-1,-1 0 1,1 0 0,0 0 0,0-1 0,4 5-1,-4-6 2,-1 0 0,0 0 0,1 0 0,-1 0 0,1 0 0,0 0 0,-1-1 0,1 1 0,0 0 0,-1-1 0,1 0 0,0 1-1,0-1 1,-1 0 0,1 0 0,0 0 0,0 0 0,-1 0 0,4 0 0,1-2 23,0 1 1,1-1-1,-1 0 1,0 0-1,0-1 1,0 1-1,-1-1 0,1-1 1,0 1-1,-1-1 1,0 0-1,7-8 1,-3 3 6,-1-1 0,0 0 0,0-1 0,-1 0 1,7-16-1,17-47 68,-24 54-99,1 1 0,0 0-1,20-32 1,-26 49-19,0 0 1,0 0 0,-1 0-1,1 0 1,0 1-1,1-1 1,-1 0-1,0 1 1,0-1-1,5-1 1,-7 3 5,1 0 0,0-1 0,-1 1 0,1 0 0,0 0 0,-1 0 0,1 0 0,0 0 1,-1 0-1,1 0 0,0 0 0,-1 0 0,1 0 0,0 0 0,-1 0 0,1 0 0,0 0 0,-1 1 0,1-1 0,0 0 0,-1 1 0,1-1 0,-1 0 0,1 1 0,-1-1 1,1 1-1,-1-1 0,1 1 0,-1-1 0,1 1 0,-1-1 0,1 1 0,-1-1 0,0 1 0,1-1 0,-1 1 0,0 0 0,0-1 0,1 1 0,-1 0 0,0-1 0,0 1 1,0 0-1,0-1 0,0 2 0,4 16-64,0 0 1,7 19-1,-9-32 70,0 0 0,1 1-1,0-1 1,-1 0-1,1 0 1,1-1 0,-1 1-1,1-1 1,0 1-1,8 6 1,-9-9 0,1 0 0,0-1 0,-1 1-1,1-1 1,0 0 0,-1 0 0,1 0 0,0 0 0,0 0 0,0-1 0,0 0-1,0 0 1,0 0 0,0-1 0,5 0 0,-1 0-4,1-1 0,-1-1 0,1 1 0,-1-1 0,15-8 0,-9 3 0,-1-1 1,0-1-1,0 0 1,13-15-1,42-51 47,-61 68-30,-1-1 1,0 1-1,0-2 1,0 1-1,-1 0 1,-1-1-1,0 0 1,0 0-1,-1-1 1,0 1-1,0-1 1,-1 1-1,-1-1 1,0 0-1,-1-19 1,0 29-18,0 0 1,0 0-1,0 0 1,0 1-1,0-1 1,0 0-1,0 0 1,-1 0-1,1 0 1,0 0-1,-1 0 1,1 0-1,-1 1 1,1-1-1,-1 0 1,1 0-1,-1 0 1,1 1-1,-1-1 1,0 0-1,1 1 1,-1-1-1,0 1 1,0-1-1,1 1 1,-1-1-1,0 1 1,0-1-1,0 1 1,0 0-1,0-1 1,1 1-1,-1 0 1,0 0-1,0 0 1,0 0-1,0 0 1,0 0-1,0 0 1,0 0-1,0 0 1,0 0-1,0 0 1,0 1-1,1-1 1,-1 0-1,0 1 1,-1 0-1,-4 1-22,1 0 0,0 1 0,1 0-1,-1 0 1,0 0 0,-6 7 0,6-6 13,1 1 0,0 0 0,0 0 0,0 0 1,1 0-1,0 1 0,0 0 0,0-1 0,1 1 0,0 0 0,-3 9 1,4-4 7,-1-1 0,1 0 0,0 1 0,1-1 0,1 1 0,1 12 0,0-15 8,0-1-1,1 1 1,-1-1 0,2 1 0,-1-1 0,1 0 0,0-1-1,0 1 1,7 8 0,-5-8 0,-1 1 1,1 0-1,-2 1 0,1-1 0,5 15 1,-8-13-6,0 0 0,-1 0 0,0 0-1,0 0 1,-1 0 0,0 0 0,-1 0 0,0 0 0,-1 0 0,0 0 0,0 0 0,-5 12 0,-3 3-7,-2 0 0,0-1 0,-19 29 0,-35 41-284,62-86-1801,11-17-463,17-30-2337,-8 13 2203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08:39.6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63 93 4354,'4'-5'496,"1"1"0,0 0 0,-1 0 0,2 0 0,-1 0 0,0 1 0,1 0 0,11-5 0,-14 8-404,0-1 0,-1 0 0,1 1 0,0 0 0,-1 0 0,1 0 0,0 0-1,-1 0 1,1 0 0,0 0 0,0 1 0,-1 0 0,1-1 0,-1 1 0,1 0 0,-1 0-1,1 0 1,-1 1 0,0-1 0,1 1 0,-1-1 0,0 1 0,4 3 0,-2 0-45,0 0 1,0 0 0,0 1-1,-1-1 1,0 1 0,0-1-1,0 1 1,-1 0 0,2 7-1,2 8-35,4 28-1,-2 13-31,0 94 0,-8-141 20,-1 56 15,-4 0 1,-3 1-1,-3-2 0,-25 90 1,34-151-3,-14 41 39,15-47-24,0 1 0,-1-1 0,0 1 0,0-1 0,0 0 0,0 0 0,0 0 0,0 0 0,-1-1 0,-4 5 0,5-6 19,1 0-1,-1 0 0,0 0 0,1 0 1,-1 0-1,0-1 0,1 1 0,-1-1 1,0 1-1,0-1 0,0 0 1,1 1-1,-1-1 0,0 0 0,0 0 1,0 0-1,0-1 0,1 1 0,-1 0 1,0-1-1,0 1 0,1-1 0,-1 0 1,0 1-1,1-1 0,-1 0 0,0 0 1,1 0-1,-1 0 0,-1-3 0,-2 0 75,1 0 0,-1-1 0,1 0 0,1 0 0,-1 0 0,1 0 0,-4-9 0,-4-11 39,2 1 1,1-1 0,1 0-1,1-1 1,-4-35 0,6 9-104,4-89-1,3 100-88,1 0 0,3 1 0,1 0 0,2 0 0,2 1 0,1 0 0,3 1 0,31-58 0,-39 82 6,0 2-1,1-1 0,0 1 1,1 1-1,11-11 0,-16 16 8,1 2-1,0-1 1,0 1-1,0 0 1,1 0-1,-1 0 1,1 1-1,0 0 1,0 1-1,0-1 1,0 1-1,10-1 1,-11 2-4,1 0 0,-1 1 0,1 0 0,0 0 1,-1 1-1,1-1 0,-1 2 0,0-1 0,13 4 0,-16-3 4,0-1 1,0 1-1,0 0 0,0 0 0,0 0 0,-1 0 0,1 1 0,-1-1 1,1 1-1,-1 0 0,0-1 0,0 1 0,0 0 0,0 0 0,0 0 1,-1 0-1,1 1 0,-1-1 0,2 7 0,-1 4-154,1 0 0,-2 0 0,0 1 1,-1-1-1,0 0 0,-1 0 0,-1 1 0,-4 21 0,-4 0-1088,-28 71-1,-39 70-4129,49-113 2506,12-32 1135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08:40.3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123 491 3490,'1'1'234,"-1"1"1,1 0-1,-1-1 1,0 1 0,0-1-1,0 1 1,0 0-1,0-1 1,0 1 0,0 0-1,0-1 1,-1 1-1,1-1 1,-1 1 0,1-1-1,-1 1 1,0 0-1,1-1 1,-2 2 0,-22 32 453,12-19-559,1 2-50,1 0 1,1 0 0,1 1-1,1 0 1,-6 21 0,5-9-186,2 1 0,-4 46 0,10-77 94,0 0 1,-1-1 0,1 1-1,0 0 1,0-1 0,0 1-1,0 0 1,0-1-1,0 1 1,1 0 0,-1-1-1,0 1 1,0 0 0,0-1-1,1 1 1,-1-1-1,0 1 1,0 0 0,1-1-1,-1 1 1,1-1 0,-1 1-1,1-1 1,-1 1-1,0-1 1,1 1 0,0 0-1,0-1 9,-1 0-1,1 0 1,0-1-1,-1 1 1,1 0-1,0 0 0,-1 0 1,1 0-1,-1 0 1,1-1-1,0 1 1,-1 0-1,1-1 1,-1 1-1,1 0 0,-1-1 1,1 1-1,-1 0 1,1-1-1,-1 1 1,0-1-1,1 1 1,-1-1-1,0 1 1,1-1-1,-1 1 0,0-1 1,1 0-1,6-14 557,0-1 0,-1 0-1,7-24 1,3-11 777,-15 49-1286,1-4 68,0-1 0,0 1 0,1 0-1,0 0 1,1 0 0,-1 0 0,1 1 0,0-1 0,7-6 0,-11 12-120,1 0 1,-1-1-1,1 1 0,-1 0 1,1-1-1,0 1 1,-1 0-1,1 0 0,-1 0 1,1 0-1,0 0 1,-1 0-1,1 0 1,0 0-1,-1 0 0,1 0 1,0 0-1,-1 0 1,1 0-1,-1 0 0,1 0 1,0 1-1,-1-1 1,1 0-1,-1 1 0,1-1 1,-1 0-1,1 1 1,-1-1-1,1 0 0,-1 1 1,1-1-1,-1 1 1,1-1-1,-1 1 0,0-1 1,1 1-1,-1-1 1,0 1-1,0 0 0,1-1 1,-1 1-1,0-1 1,0 1-1,0 0 1,0-1-1,0 1 0,1-1 1,-1 1-1,0 0 1,-1 0-1,1 39-233,-7 54 1,2-54 232,2 55 1,3-82 16,0 18 16,1-29-19,-1-1 0,0 0 1,0 1-1,0-1 1,1 0-1,-1 1 1,1-1-1,-1 0 0,1 0 1,-1 0-1,1 1 1,0-1-1,-1 0 0,1 0 1,0 0-1,0 0 1,1 1-1,-1-2 4,0 1 0,0-1 0,0 0 0,-1 1 0,1-1 0,0 0 0,0 0 0,0 0 0,0 1 0,0-1 0,0 0 0,-1 0 0,1 0 0,0-1 0,0 1 0,0 0 0,0 0 0,0 0 0,0-1 0,-1 1 1,1 0-1,0-1 0,0 1 0,0-1 0,-1 1 0,1-1 0,0 1 0,-1-1 0,1 1 0,0-1 0,0-1 0,3-2 45,-1-1 1,1 1-1,4-10 1,-6 10-15,20-37 447,-2 0 0,22-66-1,19-95 385,15-43-709,16 14-257,-87 220 82,-1-1-21,2 0-1,-1 0 1,1 1 0,15-21-1,-13 26-80,-4 9-122,-2 16-202,-2-13 415,80 592-697,-69-542-310,2-1 0,3 0 1,2-1-1,30 65 0,-47-116 875,2 2-518,-1 0 0,1 0-1,0 0 1,5 6-1,-27-16-4632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08:40.6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14 4866,'0'-7'2321,"81"2"-1392,-71 4 639,10 1-735,14 5-481,-70 4-208,92 1 0,15 0 48,13 1 112,13 1-560,9-5-1361,5 2 881,-10-5-1073,-6-4-5426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22:10.2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363 0 272,'7'3'329,"-7"-2"-282,1-1-1,0 0 1,-1 0-1,1 0 0,-1 1 1,1-1-1,0 0 1,-1 1-1,1-1 1,-1 0-1,1 1 1,-1-1-1,1 1 1,-1-1-1,1 1 0,-1-1 1,0 1-1,1-1 1,-1 1-1,0-1 1,1 1-1,-1 0 1,0-1-1,0 1 1,1-1-1,-1 1 0,0 0 1,0-1-1,0 1 1,0 0-1,0-1 1,0 1-1,0 0 1,0-1-1,0 1 1,0 0-1,-1 0 0,-2 33 299,-2-1-1,-1 0 0,-2 0 0,-1 0 0,-14 32 0,19-55-306,-2 0 0,1 0-1,-1 0 1,-1 0 0,0-1-1,0 0 1,-14 13-1,-67 48 1003,63-51-561,12-9-129,-2 0 0,1 0-1,-1-2 1,0 0 0,-1 0 0,0-2 0,-20 7-1,26-8-219,9-3-90,6-5-39,0 0-1,0-1 0,1 2 0,-1-1 0,1 1 0,0-1 0,8-1 0,39-7 0,-49 11 0,14-3-5,1 1 1,0 1-1,-1 1 0,1 1 0,-1 0 0,1 1 0,-1 1 1,0 1-1,0 1 0,0 0 0,0 1 0,-1 1 0,0 1 1,0 0-1,27 20 0,43 42 9,-6-4-86,-71-59-252,0-1 0,0 0 0,20 8 0,-26-12 8,0-1 1,0 1 0,0-1-1,0 0 1,-1-1 0,1 1 0,0-1-1,0 0 1,1 0 0,-1 0-1,0 0 1,0-1 0,-1 1-1,1-1 1,5-2 0,5-5-2199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08:41.1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0 677 8820,'257'-48'3279,"-101"17"-1841,14 0-963,216-22-317,23-6-81,-359 50-52,76-27 0,-120 34-19,0-1-1,0-1 1,0 1 0,7-7-1,-8 6 0,0 0 0,1 1-1,0-1 1,0 1 0,6-2-1,47-12 16,69-12 0,803-142-510,-310 74-3702,-439 69 892,-18 5-3111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09:08.6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143 285 6451,'-1'-1'242,"0"0"0,0 0 0,0 0 1,1 1-1,-1-1 0,0 0 0,1 0 0,-1 0 0,1 0 1,-1 0-1,1 0 0,-1-2 0,-2-5 1116,9 14-1619,-4-5 244,-1 0 0,0-1 0,0 1 0,0 0 0,0 0 0,0 0 0,0 0 0,-1 0 0,1 0 0,0 0 0,0 0-1,-1 1 1,1-1 0,-1 0 0,2 2 0,0 7-8,0 1 0,-1-1-1,0 1 1,0 0-1,-2 13 1,-9 58-60,-40 168 76,4-24 21,40-193 30,-4 24 354,-18 56 1,26-105-238,-2 7 289,2-14 27,2-7 273,2-30 29,3-57-55,2-132-85,-3 149-535,5-19-11,27-120-1,-27 166-92,1-3 2,0-8-23,30-94 1,-38 149 17,11-27 5,-13 31-3,1 0-1,-1 0 0,1 0 1,-1 0-1,1 0 0,0 0 1,-1 1-1,1-1 1,0 0-1,0 0 0,0 1 1,0-1-1,-1 0 0,1 1 1,0-1-1,0 1 1,0-1-1,0 1 0,0 0 1,0-1-1,0 1 0,0 0 1,1 0-1,-1-1 1,1 1-1,-1 1 0,0-1 0,-1 0 0,1 1 0,0-1 0,-1 1 0,1-1 0,-1 1 0,1-1 0,-1 1 0,1 0 0,-1-1 0,1 1 0,-1 0 0,0-1 0,1 1 0,-1 0 0,0-1 1,1 1-1,-1 0 0,0-1 0,0 2 0,5 21-35,-5-18 21,41 281-184,12 61 132,-51-332 75,1 2-9,8 22 1,-10-36 11,0 1 0,0-1 0,1 1 0,-1-1 0,1 0 1,0 0-1,0 0 0,0 0 0,0 0 0,1 0 0,-1-1 1,5 4-1,-6-5 6,0-1 0,0 1 1,0-1-1,0 1 0,1-1 1,-1 1-1,0-1 0,0 1 1,1-1-1,-1 0 0,0 0 1,0 0-1,1 0 0,-1 0 1,0 0-1,1 0 0,-1 0 0,0 0 1,0-1-1,1 1 0,-1-1 1,0 1-1,0 0 0,0-1 1,1 0-1,-1 1 0,0-1 1,0 0-1,0 0 0,0 1 1,0-1-1,0 0 0,-1 0 1,1 0-1,0 0 0,1-2 0,3-5 56,0 0 0,-1 0 0,1 0-1,2-9 1,-4 11-20,13-39 273,-2 0-1,15-82 1,-17 68-184,22-70-128,63-160 0,-94 281-62,11-26-29,-13 33-1,0-1 1,0 0-1,0 1 1,0-1-1,0 1 1,0 0-1,0-1 1,0 1-1,1 0 1,-1 0-1,1-1 1,-1 1-1,1 0 1,-1 1-1,1-1 1,2-1-1,-4 2-7,1 0-1,-1 0 1,1 0-1,-1-1 1,1 1-1,-1 0 0,1 0 1,-1 0-1,1 0 1,-1 0-1,1 1 1,-1-1-1,0 0 0,1 0 1,-1 0-1,1 0 1,-1 0-1,1 1 1,-1-1-1,1 0 0,-1 0 1,0 1-1,1-1 1,-1 0-1,1 1 1,-1-1-1,0 0 0,1 1 1,4 16-2370,4 56-3281,-4-15 1132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09:10.3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1443 5971,'1'1'340,"1"0"0,-1 1 0,1-1 0,-1 0 0,1 0 0,0 0 0,-1-1 0,1 1 1,0 0-1,-1 0 0,1-1 0,0 1 0,0-1 0,0 0 0,0 0 0,2 1 0,38-2-1188,-22 0 1181,11 3-347,-18-1 19,0-1 0,0 0 0,1 0 0,-1-1 0,25-6 0,-17 0 31,0 0 0,-1-1 0,1-2 0,-2 0 0,1-1 0,30-23 0,-36 23 14,-1 0 1,0-1-1,-1-1 0,0 0 1,-1-1-1,-1 0 0,0 0 1,-1-1-1,9-19 0,-14 23-34,0 1 0,-1-1 0,0 0 0,-1 0 0,0-1 0,-1 1 0,0 0 0,-1-1 0,0 1-1,-1 0 1,-2-14 0,1 17-23,1 0-1,-1 1 0,0-1 1,-1 1-1,0-1 1,0 1-1,-1 0 0,1 0 1,-1 0-1,-1 0 0,0 1 1,0 0-1,0 0 0,0 0 1,-1 0-1,-12-8 1,13 12-6,0-1 1,0 1 0,0 0-1,0 0 1,0 0 0,-1 1 0,1 0-1,-1 0 1,1 0 0,-1 1 0,1-1-1,-1 1 1,0 1 0,1-1-1,-1 1 1,1 0 0,-1 0 0,1 1-1,0-1 1,0 1 0,-1 1 0,1-1-1,0 1 1,1-1 0,-1 1-1,0 1 1,1-1 0,0 1 0,-5 4-1,-3 7-48,1 1-1,0 0 0,1 1 1,0 0-1,-13 35 1,13-23-2,1 0 0,1 1 0,-4 32 0,9-40-10,1 0 0,1 0 0,1 0 1,5 39-1,-3-49 1,0 0 0,1 0 1,0-1-1,1 1 0,1-1 1,-1 0-1,2 0 0,-1 0 1,2-1-1,9 12 0,-14-19 54,1 0 1,0 0-1,-1-1 0,1 1 0,1-1 0,-1 0 1,0 0-1,0 0 0,1-1 0,-1 1 0,1-1 1,0 1-1,-1-1 0,1 0 0,0-1 0,0 1 1,-1-1-1,1 1 0,0-1 0,0-1 0,0 1 1,0 0-1,-1-1 0,1 0 0,0 0 0,5-2 1,1 0 46,0-1 0,-1-1 0,1 0 0,-1 0 0,0 0 0,-1-1 0,1-1 0,12-13 0,236-262 2130,-223 238-1454,44-69 1,-60 78-308,26-66 0,-28 61-217,-1-1 2,-1-1 1,-2-1-1,8-50 1,2-133 274,-2 19 278,-19 203-719,-1-1 0,0 1-1,0 0 1,0 0 0,0-1-1,-1 1 1,0 0 0,0 0-1,0 0 1,0 0 0,-1 0 0,1 0-1,-1 0 1,0 0 0,-3-3-1,4 8-68,0 1 0,0 0-1,0 0 1,0 0 0,0 0-1,0 0 1,1 0 0,-1 1 0,0 1-1,-48 266-536,37-197 562,3 1 0,2 119 0,29 147 9,-9-252 27,-10-75-1,0 0 0,1-1 1,0 0-1,10 19 1,-13-28 4,1 0 0,-1-1 0,1 0 0,0 1 0,0-1 0,0 0 0,0 0 0,3 3 0,-4-5-5,-1 0-1,1 1 0,-1-1 1,1 0-1,-1 0 1,1 1-1,-1-1 1,1 0-1,0 0 0,-1 0 1,1 0-1,-1 0 1,1 0-1,-1 0 1,1 0-1,0 0 0,-1 0 1,1 0-1,-1 0 1,1 0-1,-1 0 0,1 0 1,0-1-1,-1 1 1,1 0-1,-1 0 1,1-1-1,-1 1 0,1 0 1,-1-1-1,0 1 1,1-1-1,-1 1 1,1 0-1,-1-1 0,0 1 1,1-1-1,-1 1 1,0-1-1,1 1 0,-1-1 1,0 1-1,0-1 1,0 0-1,1 0 1,0-5 32,1 1 1,-1-1-1,0 1 1,0-1-1,0 0 1,-1 1-1,0-12 1,-2 0 21,-4-22 0,-2 4-55,-1 0 1,-2 1 0,-1 1-1,-2 0 1,-1 0-1,-39-59 1,52 88-7,-1 0-5,0 0 0,0 0 0,1 0-1,-1 0 1,1-1 0,0 1 0,0-1 0,1 0 0,-2-8 0,3 12-3,0 1-1,0-1 1,0 0 0,0 0-1,0 1 1,1-1-1,-1 0 1,0 1 0,1-1-1,-1 0 1,0 1-1,1-1 1,-1 1 0,1-1-1,-1 1 1,1-1 0,-1 1-1,1-1 1,0 1-1,-1-1 1,1 1 0,-1 0-1,1-1 1,0 1-1,0-1 1,20-5-140,-16 5 126,99-17-132,-9 1 159,-74 12-4,-6 0-15,1 2 1,29-4 0,-42 6 4,0 1 0,1 0 1,-1 0-1,0 0 0,0 1 1,1-1-1,-1 1 0,0 0 0,0 0 1,0 0-1,0 0 0,0 0 1,0 1-1,0-1 0,0 1 1,0 0-1,-1 0 0,1 0 0,3 4 1,-3-2-5,-1 0 1,0 0-1,0 0 1,0 0-1,-1 0 1,1 1-1,-1-1 1,0 1-1,0-1 0,-1 1 1,1-1-1,-1 1 1,0 0-1,-1 6 1,-1 9-31,-7 36 1,9-56 41,-9 40-9,2 0 0,1 1 1,1 51-1,5-88 13,0-1 0,0 1-1,1 0 1,-1 0 0,1-1 0,0 1-1,1-1 1,2 8 0,-3-10 0,0 1 0,0-1 1,0 0-1,0 1 0,0-1 0,0 0 0,0 0 1,0 0-1,1 1 0,-1-1 0,0-1 0,1 1 1,-1 0-1,1 0 0,-1 0 0,1-1 0,0 1 1,-1-1-1,1 1 0,0-1 0,-1 0 0,3 1 1,6-1 8,0-1 1,-1 1 0,1-2-1,0 1 1,-1-1-1,1-1 1,-1 1 0,0-2-1,0 1 1,0-1-1,0-1 1,-1 1 0,1-2-1,-1 1 1,0-1-1,-1 0 1,0-1 0,0 1-1,12-16 1,37-67 79,-45 70-72,1 1-1,20-22 1,-8 9-5,-14 12-3,-9 18-12,-1 0 0,1 0 0,-1 0 0,1 0 0,-1-1 0,0 1 0,0 0 0,0 0 0,0 0 0,0-1 0,0 1 0,0 0 0,0 0 0,0 0 0,-1-2 0,-10 10-142,-7 17 17,6-7 61,7-10 44,1 1 1,-1-1-1,2 1 1,-1 0-1,1 1 1,0-1-1,-2 16 1,0-7-13,4-10 17,-1 0 0,1 0 0,0 0-1,1 0 1,0 0 0,0 1 0,0-1 0,1 0 0,0 0 0,1 0 0,3 12-1,-3-15 7,-1 1 0,1-1-1,1 1 1,-1-1 0,1 0-1,-1 0 1,1 0 0,0 0-1,0-1 1,1 1-1,-1-1 1,1 0 0,0 1-1,0-2 1,0 1 0,0 0-1,8 2 1,-1-1 2,0-1 0,0 0 0,1-1 1,-1 0-1,0-1 0,1 0 0,0-1 0,-1 0 0,1-1 1,-1 0-1,20-5 0,-21 4 14,-1-1 1,1 0-1,0-1 1,-1 0-1,1 0 0,-1-1 1,-1 0-1,1-1 1,-1 0-1,0 0 1,0-1-1,0 0 0,8-11 1,-12 12 10,1-1 0,-1 0 0,-1 0 0,1 0 0,-1 0 0,0-1 0,2-10 0,-4 13-4,0-1 0,0 1 0,0-1 0,-1 1 0,1-1 0,-2 1-1,1-1 1,0 0 0,-1 1 0,0 0 0,-2-7 0,2 11-16,1-1 0,-1 1 0,1 0 0,-1-1 0,0 1 0,0 0 0,0 0 0,1 0 0,-1 0 0,0 0 0,0 0 1,-1 0-1,1 0 0,0 0 0,0 0 0,0 1 0,0-1 0,-1 0 0,1 1 0,0-1 0,-1 1 0,1-1 0,-1 1 0,1 0 0,0 0 1,-1 0-1,1-1 0,-1 1 0,1 0 0,0 1 0,-2-1 0,0 0-15,0 1 0,0 0 1,1 0-1,-1 0 0,0 0 0,1 0 0,-1 0 1,1 1-1,-1-1 0,1 1 0,-1-1 0,1 1 1,0 0-1,-3 4 0,2-2-5,1 0-1,-1 0 1,1 1-1,1-1 1,-1 1 0,0 0-1,1-1 1,0 1-1,0 0 1,1 0 0,-1 0-1,1-1 1,0 1-1,0 0 1,1 0 0,-1 0-1,1 0 1,0-1 0,0 1-1,1 0 1,3 7-1,-4-8-13,1 0 0,0 0 0,0 0 1,0 0-1,1 0 0,-1-1 0,1 1 0,0-1 0,0 1 0,0-1 0,0 0 0,0 0 0,1-1 0,0 1 0,-1-1 0,1 1 0,0-1 0,0 0 0,0-1 0,1 1 0,-1-1 0,0 0 0,1 0 0,5 1 0,-2-2 40,0 1-1,0-2 0,0 1 0,0-1 1,0 0-1,0-1 0,0 1 0,0-2 1,-1 1-1,1-1 0,-1 0 1,0-1-1,0 0 0,7-4 0,0-3 20,-8 5-21,1 0 1,0 1 0,0 0-1,0 1 1,11-6 0,-17 10-5,0 0 0,-1-1 0,1 1 0,0 0 0,-1 0 0,1 0 0,-1 0 0,1 0 1,0-1-1,-1 1 0,1 0 0,0 1 0,-1-1 0,1 0 0,0 0 0,-1 0 0,1 0 0,-1 0 1,1 1-1,0-1 0,-1 0 0,1 0 0,-1 1 0,1-1 0,-1 1 0,1-1 0,-1 0 0,1 1 1,-1-1-1,1 1 0,-1-1 0,1 1 0,-1-1 0,0 1 0,1 0 0,-1-1 0,0 1 0,1 0 1,0 3-10,0 0 0,0 1 0,0-1 0,0 8 1,0 1-1,1-6 14,3 17 45,-5-23-43,1 0-1,-1 0 0,1 0 1,-1 1-1,1-1 0,0 0 1,-1 0-1,1 0 1,0 0-1,0 0 0,-1 0 1,1 0-1,0 0 0,0 0 1,2 0-1,-3-1 9,1 0 0,-1 1 1,1-1-1,-1 0 0,1 0 0,-1-1 0,1 1 0,0 0 1,-1 0-1,1 0 0,-1 0 0,1 0 0,-1-1 0,1 1 0,-1 0 1,1 0-1,-1-1 0,1 1 0,-1 0 0,0-1 0,1 1 1,-1 0-1,1-1 0,-1 1 0,1-1 0,8-11 189,-2 0-63,0 0 0,-1-1 1,-1 1-1,0-1 0,4-20 0,11-71 218,-14 66-290,24-144 54,42-269-145,-50 318-40,-17 110 41,2 1 1,0 1-1,17-38 1,-22 55 14,0 0 1,1 0 0,-1 0-1,1 0 1,0 0 0,0 0-1,0 1 1,0-1 0,0 1-1,8-5 1,-11 8 4,0 0 0,1-1 0,-1 1 0,0 0 1,0 0-1,1 0 0,-1 1 0,0-1 0,1 0 0,-1 0 0,0 0 0,0 0 0,1 0 0,-1 0 0,0 0 0,0 0 0,1 0 0,-1 1 0,0-1 1,0 0-1,1 0 0,-1 0 0,0 1 0,0-1 0,0 0 0,0 0 0,1 0 0,-1 1 0,0-1 0,0 0 0,0 0 0,0 1 0,0-1 1,0 0-1,0 0 0,1 1 0,-1-1 0,3 14-48,-2-12 42,2 19-44,-2-1-1,0 1 0,-1 0 0,-5 40 0,3-42 35,-38 263-89,-1 7 81,37-234 35,2-1-1,2 1 0,9 70 1,4-73 183,-13-51-189,0-1-1,0 0 1,-1 0-1,1 0 1,0 0-1,0 0 1,0 1-1,0-1 1,0 0-1,0 0 1,0 0-1,0 0 1,-1 0-1,1 0 1,0 0-1,0 1 1,0-1 0,0 0-1,0 0 1,0 0-1,-1 0 1,1 0-1,0 0 1,0 0-1,0 0 1,0 0-1,-1 0 1,1 0-1,0 0 1,0 0-1,0 0 1,0 0 0,-1 0-1,1 0 1,0 0-1,0 0 1,0 0-1,0 0 1,0 0-1,-1 0 1,1 0-1,0 0 1,0-1-1,0 1 1,0 0-1,0 0 1,-1 0-1,1 0 1,0 0 0,0 0-1,0 0 1,0-1-1,0 1 1,0 0-1,0 0 1,0 0-1,0 0 1,-1-4-37,0 1 1,1 0 0,0 0 0,0-1-1,0 1 1,0 0 0,0-1-1,1 1 1,-1 0 0,3-5-1,-1-4-90,3-22-187,3 0 0,0 0 0,19-44 1,-16 49 188,46-104-215,-44 108 309,1-1-1,34-45 0,-46 68-3,0 0-1,1 0 1,0 1-1,0-1 1,0 1-1,0 0 1,0 0-1,0 0 1,1 0 0,-1 0-1,0 1 1,1-1-1,0 1 1,4-1-1,-6 1-183,0 1 0,0 0 0,1 0 0,-1 0-1,0 0 1,0 0 0,0 0 0,0 1 0,0-1 0,0 1 0,0-1-1,0 1 1,0 0 0,0 0 0,0 0 0,0 0 0,-1 0 0,1 0 0,0 1-1,-1-1 1,1 0 0,0 1 0,-1-1 0,0 1 0,1 0 0,1 2-1,4 11-2520,1 0-1390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09:10.8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268 0 672,'-2'4'306,"0"-1"1,0 1-1,0-1 0,-1 0 0,0 0 0,0 0 0,0 0 1,-4 3-1,-15 16 228,0 12-366,1 1 0,-22 49 0,41-81-168,1 0 1,0 0-1,0 1 0,0-1 1,0 5-1,1-7 35,0-1 0,0 1-1,-1-1 1,1 1 0,0-1 0,0 1 0,0-1 0,0 1 0,0-1 0,0 1-1,1-1 1,-1 1 0,0-1 0,0 0 0,0 1 0,0-1 0,0 1-1,1-1 1,-1 1 0,0-1 0,0 0 0,1 1 0,-1-1 0,0 1 0,1-1-1,-1 0 1,0 1 0,1-1 0,-1 0 0,1 0 0,-1 1 0,1-1-1,-1 0 1,0 0 0,1 0 0,-1 1 0,1-1 0,-1 0 0,1 0 0,-1 0-1,1 0 1,-1 0 0,1 0 0,-1 0 0,1 0 0,-1 0 0,1 0-1,1-1 135,0 0-1,0-1 0,-1 1 0,1 0 0,0 0 0,-1-1 0,1 1 1,-1-1-1,0 0 0,1 1 0,-1-1 0,1-2 0,4-4 152,1 0-213,1 0 0,0 0 0,1 1 0,-1 0 0,1 0 0,0 1 0,1 1-1,0-1 1,14-4 0,-17 6-76,0 0 0,0 0-1,7-5 1,-10 6 3,1-1-1,0 1 1,0 0 0,0 1-1,0-1 1,0 1 0,7-2 0,-22 1 1923,-16-2-2007,21 4 56,-36-1-619,10 2 68,-46-2-806,50 2 1053,21 0 302,0 0 0,1 0 1,-1 1-1,0 0 0,0 0 0,1 0 1,-1 1-1,1-1 0,-1 1 1,1 1-1,0-1 0,0 1 0,0 0 1,0 0-1,0 0 0,1 1 0,0-1 1,-1 1-1,1 0 0,0 1 1,1-1-1,-1 1 0,1-1 0,-5 10 1,7-9 82,0 0 0,0 0 1,0 0-1,0 0 1,1 0-1,0 0 0,0 0 1,0 0-1,1 0 1,-1 0-1,1 0 1,1 0-1,-1 0 0,4 7 1,0 1 105,0-1 0,1 0 0,1 0-1,10 15 1,13 10-67,2-1 0,1-1 0,2-2-1,1-1 1,1-2 0,59 36 0,-11-17-2042,-24-15-2537,-33-19-1656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09:11.2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1 558 8916,'201'-47'5336,"105"-1"-4064,14 5-1253,63-8 0,-249 37-13,603-74 33,-308 31-23,390-60-253,-395 55-1696,-140 39-3970,-219 19 2675,-26 1-1094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09:15.9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454 31 6643,'5'-10'1397,"-4"8"-1158,-1 1 1,1-1 0,0 1-1,-1-1 1,1 1-1,0-1 1,0 1 0,0 0-1,0-1 1,0 1 0,1 0-1,-1 0 1,2-1 0,-3 2-242,0 0 0,0 0 0,0 0 0,0 0 0,0 0 0,1 0 0,-1 0 0,0 0 0,0 0 0,0 0 0,0 0 0,0 0 0,0 0 0,0 0 1,1 0-1,-1 0 0,0 0 0,0 0 0,0 0 0,0 0 0,0 0 0,0 1 0,0-1 0,0 0 0,0 0 0,1 0 0,-1 0 0,0 0 0,0 0 1,0 0-1,0 1 0,0-1 0,0 0 0,0 0 0,0 0 0,0 0 0,0 0 0,0 0 0,0 1 0,0-1 0,0 0 0,0 0 0,0 0 0,0 0 1,0 0-1,0 0 0,0 1 0,0-1 0,0 0 0,0 0 0,-1 0 0,1 0 0,0 0 0,0 0 0,0 0 0,0 1 0,-3 9-129,2-10 116,-6 19-128,-36 83-92,-93 118 192,89-150 282,-47 92-1,75-121 103,-3-1 0,0-1 0,-37 46 0,56-82-320,1-1 0,0 1 1,0 0-1,0 0 0,0 1 1,0-1-1,1 0 0,-1 0 1,1 1-1,0-1 1,0 1-1,1-1 0,-1 1 1,1 0-1,-1 3 0,1-5-18,1-1-1,-1 0 1,1 0-1,-1 0 1,1 1-1,-1-1 0,1 0 1,-1 0-1,1 0 1,0 0-1,0 0 1,-1 0-1,1 0 1,0 0-1,0-1 1,0 1-1,0 0 1,0 0-1,0-1 0,0 1 1,1-1-1,-1 1 1,2 0-1,3 1 4,-1 0 0,1 0 0,10 2 0,0-2 7,-1-1-1,0-1 1,0 0 0,1-1 0,21-4-1,-8-1-147,53-17-1,-35 4-1704,-1-1 0,58-37 0,-87 48-459,29-11-1,-16 8-368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09:16.9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1048 1345,'17'-19'1886,"9"-12"1296,-24 28-2757,0 1 1,-1-1-1,0 0 0,0 1 1,0-1-1,0 0 0,0 0 1,0 0-1,0 1 1,-1-1-1,1-5 0,-1 8-357,0 0-1,0-1 1,0 1-1,0 0 1,0-1-1,0 1 1,0 0-1,1 0 1,-1-1-1,0 1 0,0 0 1,0 0-1,1-1 1,-1 1-1,0 0 1,0 0-1,1 0 1,-1-1-1,0 1 1,1 0-1,-1 0 1,0 0-1,0 0 1,1 0-1,-1-1 1,0 1-1,1 0 1,-1 0-1,0 0 0,1 0 1,-1 0-1,0 0 1,1 0-1,-1 0 1,0 0-1,1 0 1,-1 1-1,0-1 1,1 0-1,-1 0 1,0 0-1,1 0 1,0 1-39,0-1 1,-1 0 0,1 0-1,0 1 1,0-1 0,0 0 0,-1 1-1,1-1 1,0 1 0,0-1 0,-1 1-1,1-1 1,-1 1 0,1-1-1,0 1 1,-1 0 0,1 0 0,3 12-42,-1 0 1,-1 0 0,0 0-1,-1 0 1,0 19-1,-1-11 0,0 12-71,-8 55 0,4-61-277,1 0-1,1 0 0,4 43 1,-2-69 275,2 12-233,-2-12 285,0-1 0,0 0-1,0 1 1,1-1 0,-1 0 0,0 1-1,0-1 1,0 0 0,0 1 0,0-1-1,1 0 1,-1 1 0,0-1 0,0 0-1,0 1 1,1-1 0,-1 0 0,0 0-1,1 1 1,-1-1 0,0 0 0,0 0-1,1 0 1,-1 1 0,1-1 0,0-1-63,0 0 0,0 0 1,0-1-1,0 1 1,-1 0-1,1-1 0,0 1 1,-1 0-1,1-1 1,-1 1-1,1-1 0,-1 1 1,1-1-1,-1-1 1,2-3-267,2-13-402,0 0 0,-2 0 0,0 0 0,-1-36 0,-1 51 700,-1-49-569,1-41 908,1 80 191,1 0 1,0 0-1,1 0 0,8-23 1,-10 34-408,1 0-1,-1 1 1,1-1 0,-1 0 0,1 1 0,0-1-1,0 1 1,1 0 0,-1 0 0,0 0 0,1 0-1,-1 0 1,1 0 0,-1 1 0,4-2 0,5-2-121,1 0 0,17-4 0,-5 2 91,-17 5-27,-1-1-1,0 0 1,1 0-1,-1-1 1,0 1-1,-1-1 1,1-1 0,-1 1-1,1-1 1,-1 0-1,5-7 1,-6 8 36,0 0 1,0 0-1,0 1 1,1 0-1,-1-1 1,1 1-1,0 1 1,9-5-1,1 2 676,27-7 0,-41 12-667,1-1 1,-1 1-1,0 0 0,0 0 1,0 0-1,1 0 0,-1 0 1,0 0-1,0 0 0,0 0 1,1 1-1,-1-1 1,0 0-1,0 1 0,0-1 1,0 1-1,0-1 0,0 1 1,0 0-1,0-1 0,1 2 1,0 0-7,0 0 0,0 0 1,-1 0-1,1 0 1,-1 0-1,0 0 0,0 1 1,0-1-1,2 4 0,-1 2-9,0 1 0,0-1 0,-1 0-1,0 1 1,0 8 0,0 32 37,0-16-29,-4 42 0,1-60 46,1 0-1,1 1 1,3 27-1,-3-43-75,0 0-1,0 0 1,0 0 0,0 0-1,0 0 1,0 1 0,0-1 0,0 0-1,0 0 1,0 0 0,0 0-1,0 0 1,0 0 0,1 0-1,-1 1 1,0-1 0,0 0 0,0 0-1,0 0 1,0 0 0,0 0-1,1 0 1,-1 0 0,0 0-1,0 0 1,0 0 0,0 0 0,0 0-1,1 0 1,-1 0 0,0 0-1,0 0 1,0 0 0,0 0-1,0 0 1,1 0 0,-1 0 0,0 0-1,0 0 1,0 0 0,0 0-1,0 0 1,0 0 0,1 0-1,-1 0 1,0 0 0,0-1 0,6-4 284,18-74 821,30-90-586,-52 164-695,-2 7 57,0 14 4,-1 3 34,3-3 52,0-1 1,0 0-1,8 22 1,-8-33 15,-1 1 0,1-1 0,0 1 0,1-1-1,-1 0 1,1 0 0,0 0 0,0 0 0,0 0 0,1 0 0,-1-1 0,1 0 0,0 0 0,7 5 0,-7-6 6,-1 0 0,1-1 0,-1 1 1,1-1-1,0 0 0,0 0 0,0-1 0,-1 1 1,1-1-1,0 1 0,0-1 0,0-1 0,0 1 1,0 0-1,0-1 0,-1 0 0,1 0 0,0 0 1,0 0-1,-1-1 0,1 1 0,-1-1 0,1 0 1,5-5-1,1 0 13,-1-1 0,0 0 0,0-1 0,-1 0 0,0 0 0,11-19 0,10-18 121,41-97 0,8-57 197,-26 61-144,82-196 250,-128 321-350,-1-1 0,2 2 1,0-1-1,1 1 0,14-20 0,-20 31-68,-1 1-1,0-1 0,1 1 1,-1 0-1,1 0 0,-1 0 1,1 0-1,0 0 0,-1 0 1,1 0-1,0 0 0,0 0 1,1 0-1,-2 1-19,0 0 0,0 0 0,0 0 0,-1 0 0,1 0 0,0 0 0,0 0 0,0 0 0,0 1-1,-1-1 1,1 0 0,0 0 0,0 1 0,0-1 0,-1 0 0,1 1 0,0-1 0,-1 1 0,1-1 0,0 1 0,-1-1 0,1 1 0,-1-1 0,1 1 0,-1 0 0,1-1 0,-1 1 0,1 0-1,-1 0 1,1-1 0,-1 1 0,0 1 0,3 7-26,-1-1 1,0 1-1,0 0 0,-1 0 0,0 0 1,-1 0-1,0 1 0,-2 11 0,1 5-13,-4 108-54,6 343 25,-1-472 74,0 1 0,1-1 0,0 0-1,0 0 1,0 0 0,1 0 0,0-1 0,3 8 0,-4-11-3,-1 0 1,1 0 0,0 0 0,0 0-1,0 0 1,0 0 0,0 0 0,0 0-1,0 0 1,0-1 0,0 1-1,0 0 1,0-1 0,0 1 0,3 0-1,-2-1 4,0 0-1,0 1 1,-1-1-1,1 0 0,0-1 1,0 1-1,0 0 1,0 0-1,0-1 1,0 1-1,-1-1 0,1 0 1,3-1-1,40-28 88,-9 7-75,-2-1 0,35-32 0,26-20-49,-40 34 10,-29 21-449,39-23-1,-41 33-857,-23 10 1081,1 1 0,-1-1 1,0 1-1,1 0 1,-1-1-1,1 1 0,-1 0 1,0 0-1,1 0 0,-1 0 1,1 0-1,-1 0 1,0 0-1,1 1 0,1 0 1,-2 4-3463,-6 5-3588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09:17.2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4882,'3'4'1686,"0"-1"0,0 0 0,0 0-1,0 0 1,7 5 0,21 9 1813,-10-10-4199,30 8 1,-17-6 1586,406 147-3958,-406-142 396,-1 2-1,-1 0 0,34 25 0,-39-20-1534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09:17.7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0 808 4770,'25'-13'1130,"1"1"0,1 2 0,28-8 0,-24 8-696,101-27-140,-48 14-254,234-44 194,-222 51-193,156-27 151,47-8 312,-92 16-154,60-13 167,408-109 761,-363 86-784,-151 38-294,238-45 80,-225 46-219,221-18-17,-307 46-91,1 4 1,128 17-1,-201-15-119,-1 1-1,20 6 1,-28-6-607,-1-1 0,1 1 0,12 8 0,-14-5-607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09:22.3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177 405 7748,'4'3'1914,"-7"-6"-316,-1-1-459,4 4-1131,0 0 1,0 0 0,0 0-1,0 0 1,0 0-1,0 0 1,0 0-1,0 0 1,0 0 0,0 0-1,0 0 1,-1 0-1,1 0 1,0 0-1,0 0 1,0 0 0,0 0-1,0 0 1,0 0-1,0 0 1,0 0 0,0 0-1,0 0 1,0 0-1,0 0 1,0 0-1,0 0 1,0 1 0,0-1-1,0 0 1,0 0-1,0 0 1,-1 0-1,1 0 1,0 0 0,0 0-1,0 0 1,0 0-1,0 0 1,0 0 0,0 0-1,0 0 1,0 1-1,0-1 1,0 0-1,0 0 1,1 0 0,-1 0-1,0 0 1,0 0-1,0 0 1,0 0-1,0 0 1,0 0 0,0 0-1,0 0 1,0 0-1,0 1 1,0-1 0,0 0-1,0 0 1,0 0-1,7 50-352,0 87-1,-14 54 261,-47 282 118,52-459-11,1-5 11,-1-1-1,1 1 1,-1 0-1,-1-1 1,0 0-1,0 1 1,-7 10-1,10-18-16,0-1-1,0 1 1,-1 0-1,1-1 1,-1 0 0,1 1-1,0-1 1,-1 1-1,1-1 1,-1 1-1,1-1 1,-1 0 0,1 1-1,-1-1 1,1 0-1,-1 0 1,0 1 0,1-1-1,-1 0 1,1 0-1,-1 0 1,0 0-1,1 0 1,-1 1 0,1-1-1,-2-1 1,1 1 11,0 0 0,0-1 1,0 0-1,0 1 0,0-1 1,0 1-1,0-1 0,1 0 1,-1 0-1,0 1 0,0-1 1,1 0-1,-1 0 0,0-1 0,-3-5 141,1 0-1,-1 0 0,-2-10 1,5 14-114,-11-36 504,1-1-1,2-1 1,-4-46 0,4-128 450,12 150-1013,3 1 1,2 0-1,4 0 0,2 2 1,2-1-1,4 2 0,52-114 1,-54 141-25,1 0 1,1 2 0,2 0 0,30-34 0,-43 56-6,-1 1 0,1 0 1,11-7-1,-17 13 10,1 1 0,-1-1 1,1 1-1,0 0 0,0 1 0,0-1 0,0 0 1,0 1-1,1 0 0,-1 0 0,0 0 0,5 1 1,-3-1-16,-1 1 1,1 0-1,-1 1 0,1-1 1,-1 1-1,0 1 1,1-1-1,4 2 0,-6-1 15,-1 0 0,1 0 0,-1 0 0,0 0-1,0 1 1,0-1 0,0 1 0,0 0-1,-1 0 1,1 0 0,-1 0 0,3 5-1,0 1-27,-1 0 0,1 0 0,-2 1 0,1 0 0,-1 0 0,-1 0 0,0 0 0,2 18 0,-2 7-148,-4 43 1,1-68 163,-1 22-37,-1 0 1,-2-1-1,-1 1 0,-1-1 0,-2-1 0,-24 57 1,25-69 80,-1-1 0,-1 0 1,0 0-1,-2-1 0,0-1 1,0 0-1,-2 0 0,0-1 0,0-1 1,-1 0-1,-1-2 0,-23 15 1,20-15-96,-1-2 1,0 0 0,0-1-1,-1-1 1,-26 6 0,39-12-199,1-1 1,0 1-1,-14-2 1,20 1 162,0 0-1,0-1 1,0 1 0,0 0 0,0 0 0,0-1-1,0 1 1,0 0 0,0-1 0,1 1 0,-1-1 0,0 1-1,0-1 1,1 0 0,-1 1 0,0-1 0,1 0-1,-1 1 1,0-1 0,1 0 0,-1 0 0,1 0-1,-1 0 1,1 1 0,0-1 0,-1 0 0,1 0 0,0 0-1,0 0 1,-1 0 0,1 0 0,0 0 0,0 0-1,0 0 1,0 0 0,0 0 0,0 0 0,1-1 0,0-3-496,-1 1 0,1 0 0,1-1 0,-1 1 1,0 0-1,1 0 0,3-6 0,13-16-2907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22:11.4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278 1651 6579,'-1'1'298,"-1"0"0,1-1 1,0 0-1,-1 1 0,1-1 0,-1 0 1,1 0-1,-1 0 0,1 0 0,-1 0 1,1 0-1,0 0 0,-1 0 0,1-1 0,-3 0 1,-25-9-1031,21 7 280,5 2 284,-1 0-1,1 0 1,0 1 0,-1 0-1,1-1 1,-1 1-1,1 1 1,-1-1-1,1 0 1,-1 1 0,1 0-1,0-1 1,-1 2-1,1-1 1,0 0-1,0 0 1,0 1 0,-5 3-1,-6 4-184,1 1 0,-20 18-1,29-24 420,-18 15 70,-24 23 942,44-39-1014,1 0-1,-1 0 1,0 0-1,1 0 1,-1 0-1,1 0 1,0 0-1,0 1 1,1-1-1,-1 0 1,0 0-1,1 1 0,0-1 1,0 1-1,0-1 1,0 0-1,2 6 1,-1-2-59,0 0 0,1 1 1,0-1-1,1-1 0,-1 1 0,1 0 1,4 6-1,3 2-10,-1-1 0,2 0 0,0 0 0,24 22 1,-29-31 4,-1-1 1,0 0 0,1 0-1,0 0 1,0-1 0,0 0-1,0 0 1,1 0 0,-1-1-1,1 0 1,-1 0 0,1-1-1,0 1 1,0-2 0,10 1-1,-10-1 52,0 0-1,0-1 1,-1 0-1,1 0 1,-1-1-1,1 1 1,-1-1-1,0-1 0,1 1 1,-1-1-1,-1 0 1,1-1-1,0 0 1,-1 1-1,1-2 0,-1 1 1,6-7-1,-2 1 153,-1 0 0,0 0 0,-1 0 0,0-1 0,-1 0 0,0-1 0,-1 1 0,0-1 0,-1 0 0,0-1 0,-1 1 0,3-18 0,-5 22-141,0 0 0,-1-1 0,0 1 0,0 0-1,-1-1 1,0 1 0,-1 0 0,1 0 0,-2 0-1,1 0 1,-1 0 0,0 0 0,-1 1 0,0-1 0,0 1-1,0 0 1,-1 0 0,0 1 0,-12-13 0,7 9 7,-1 1 0,0-1 0,-1 2 1,0 0-1,-25-14 0,36 22-72,1 0-1,0 0 0,-1 0 1,1 0-1,0 0 0,-1-1 1,1 1-1,0 0 0,-1 0 1,1-1-1,0 1 0,-1 0 1,1 0-1,0-1 0,0 1 1,0 0-1,-1-1 1,1 1-1,0 0 0,0-1 1,0 1-1,0 0 0,0-1 1,-1 1-1,1-1 0,0 1 1,0 0-1,0-1 0,0 1 1,0 0-1,0-1 0,0 0 1,8-13-111,15-9-44,-11 15 122,0 1-1,1 0 1,17-7 0,-15 8 23,0-1 0,14-10 1,-7 2 7,-12 7-7,1 1 1,-1 0 0,1 1 0,1 0 0,-1 0 0,1 1-1,22-6 1,-32 11 6,-1-1-1,0 1 1,1 0-1,-1 0 0,1 0 1,-1 0-1,1 0 1,-1 0-1,1 0 0,-1 1 1,1-1-1,-1 0 1,0 1-1,1-1 0,-1 1 1,0 0-1,1-1 1,-1 1-1,0 0 1,0 0-1,1 0 0,-1 0 1,0 0-1,0 0 1,0 0-1,0 0 0,0 0 1,-1 0-1,1 1 1,0-1-1,0 0 1,-1 1-1,1-1 0,-1 0 1,1 1-1,-1-1 1,1 3-1,0 6-4,0 0-1,0 0 1,-1 0-1,-2 16 1,1-8 9,-2 101 7,0 83-38,2-194-2,1-7 14,0 1 1,0-1-1,0 0 0,-1 0 0,1 0 0,0 1 1,1-1-1,-1 0 0,0 0 0,0 0 0,0 1 0,1-1 1,-1 0-1,1 2 0,1-22-282,3-196-52,-3 192 364,1-40 54,19-103 1,-21 161-67,0 1-1,0 0 1,0-1 0,1 1 0,0 0-1,0 0 1,2-5 0,-3 8 0,0 0 1,0 0-1,1 0 1,-1 0-1,0 0 1,0 0-1,0 0 0,1 0 1,-1 0-1,0 1 1,1-1-1,-1 1 1,1-1-1,-1 1 1,1 0-1,-1-1 1,1 1-1,-1 0 1,1 0-1,-1 0 0,1 0 1,-1 0-1,1 0 1,-1 1-1,2-1 1,1 1 3,0 0-1,0 1 1,-1-1 0,1 1-1,0-1 1,-1 1 0,1 0 0,-1 1-1,0-1 1,0 0 0,0 1 0,3 3-1,5 6 29,15 23-1,-16-22-17,41 57 60,42 57-6,-66-94-58,51 48 0,-71-74-7,1-1 0,0 0 0,0 0 0,0-1 0,1 0 0,0 0 0,0-1 0,0 0 1,0-1-1,1 0 0,10 2 0,-14-4 12,0-1 0,0 1 0,0-1 0,1 0 0,-1-1 0,0 1 0,0-1 1,0 0-1,0-1 0,0 0 0,-1 0 0,1 0 0,0 0 0,-1-1 0,0 0 0,1 0 0,-1 0 0,0-1 0,4-4 0,0 0 27,-1-1-1,-1 0 0,0 0 1,0-1-1,-1 1 0,0-2 1,-1 1-1,6-15 0,3-13 95,8-42-1,-16 58-91,80-330 687,-86 352-729,19-93 333,8-104-1,-9-98-38,-2 38-344,3-32 430,-20 274 8,0 15-378,1 0 1,0 0 0,0 0 0,0 0-1,0 0 1,0 0 0,0 0-1,0 0 1,0-1 0,-1 1 0,1 0-1,0 0 1,0 0 0,0 0 0,0 0-1,0 0 1,0 0 0,-1 0 0,1 0-1,0 0 1,0 0 0,0 0 0,0 0-1,0 0 1,-1 0 0,1 0 0,0 0-1,0 0 1,0 0 0,0 0 0,0 0-1,0 0 1,0 1 0,-1-1-1,1 0 1,0 0 0,0 0 0,0 0-1,0 0 1,0 0 0,0 0 0,0 0-1,0 0 1,-1 1 0,1-1 0,-2 2 63,1 1 0,-1-1 0,0 1 0,1 0 0,0 0 0,-2 3 0,-4 17-39,1-1 0,1 1 0,0-1 0,0 31-1,2 93-168,3-82 127,22 407-101,-5-334-56,48 191 1,-60-306 89,35 140-533,-30-113 1,4 64 0,-13-98 358,0-10 102,0 0 1,-1 0-1,0 0 1,0 0-1,0 0 1,0 0-1,-1 0 1,0-1-1,0 1 1,0 0-1,0 0 0,-4 5 1,5-9 20,-1 1 0,0-1-1,0 0 1,0 0 0,0-1 0,0 1 0,0 0-1,0 0 1,0 0 0,0-1 0,-1 1 0,1 0-1,0-1 1,0 1 0,-1-1 0,1 0 0,0 1 0,-3-1-1,-27 1-1879,22-1 1390,4-1 50,-1 1 1,0-1-1,0 0 1,-5-1-1,-28-14-3859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09:23.2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466 3 7716,'8'-3'5610,"-18"12"-3667,-1 2-1890,6-2-69,0 0 1,1 0-1,0 0 0,0 0 1,-2 12-1,-1 1-32,-14 43-259,-17 47-485,-98 202-1246,90-215 1621,24-49 529,-2 0 1,-48 70-1,69-115-14,0 0 0,-1-1 0,1 0 1,-1 1-1,-1-1 0,1-1 0,0 1 1,-1-1-1,0 0 0,-8 5 0,12-8-85,1 0 0,0 0 0,0 0 0,0 0 0,0 0 0,-1 0 0,1 0 0,0 0 0,0 0 0,0 0 0,0 0-1,-1 0 1,1 0 0,0 0 0,0 0 0,0 0 0,0 0 0,0 0 0,-1 0 0,1 0 0,0 0 0,0-1 0,0 1 0,0 0 0,0 0-1,0 0 1,-1 0 0,1 0 0,0 0 0,0-1 0,0 1 0,0 0 0,0 0 0,0 0 0,0 0 0,0 0 0,0-1 0,0 1 0,0 0-1,0 0 1,0 0 0,0-1 0,-1-7 114,6-11-40,1 1 1,1-1-1,0 1 0,2 0 0,11-18 0,-15 25-57,65-115 252,-59 106-232,25-35 0,-31 48-52,0 1 0,1 0 0,-1 1 0,1-1 0,0 1 0,0 0 0,1 0 0,-1 1 0,9-5 0,-13 9-3,0-1 0,0 0 0,0 0 0,0 1-1,0 0 1,0-1 0,0 1 0,0 0-1,1 0 1,-1 0 0,0 0 0,0 0 0,0 0-1,0 1 1,0-1 0,0 1 0,0-1 0,0 1-1,0 0 1,0 0 0,0 0 0,0 0-1,0 0 1,0 1 0,-1-1 0,1 0 0,-1 1-1,1-1 1,-1 1 0,1 0 0,1 2 0,3 5-12,0 1 0,-1-1 0,0 1 0,6 18 1,16 48-1,27 63-15,-47-124 30,1 0 0,0-1 0,1 0-1,1 0 1,0-1 0,22 21 0,-28-30 8,0-1 1,0 0 0,0 0 0,0-1 0,1 1 0,-1-1 0,1 0 0,-1 0 0,1 0 0,0-1 0,0 0 0,0 0 0,0 0 0,0 0 0,0-1 0,0 0-1,0 0 1,0 0 0,0-1 0,0 1 0,0-1 0,0-1 0,-1 1 0,6-2 0,-2-1 12,0 1 0,0-2 1,0 1-1,-1-1 0,1 0 0,-1 0 1,-1-1-1,1 0 0,-1 0 0,0 0 1,0-1-1,-1 0 0,5-7 0,4-12 209,-1 0-1,-1-1 0,-1 0 1,-1-1-1,7-35 0,-8 16 220,-2 0 0,3-68 1,-10 100-318,1 1 1,-2-1 0,0 1 0,-6-25-1,3 30-75,1 14-123,1 17-89,3 8 98,1 1 1,1 0 0,2-1 0,1 0 0,2 0 0,0-1 0,2 0 0,20 41 0,-22-55 42,1-1 1,0 0-1,1 0 0,0-1 1,1 0-1,1-1 1,13 12-1,-17-17 10,0-1-1,0 0 1,1-1-1,0 0 1,0 0 0,0-1-1,0 0 1,1 0-1,0-1 1,0 0-1,0-1 1,17 2 0,-19-4 12,1 1 0,-1-1 0,0 0 0,0-1 0,1 0 0,-1 0 0,0-1 0,0 0 0,0 0 0,0-1 0,0 0 0,-1 0 0,1-1 0,-1 0 0,8-6 0,0-2 44,-2 1 1,1-2-1,-1 0 1,15-21-1,-21 25-8,-1-1 1,0 0-1,-1-1 0,0 1 0,0-1 0,-1 0 1,-1 0-1,4-14 0,0-34-144,-2 0 1,-3-81-1,-2 93-71,-1 37 173,1 7 17,0 1-1,0 0 1,0-1 0,0 1-1,0 0 1,0-1 0,1 1-1,0-4 1,-1 11 10,0 0 1,1 0 0,0-1-1,0 1 1,1 6 0,1 0-37,71 268-311,-3-18-272,-59-200 356,-1 1 0,2 83 1,-11-80 141,-3 0 0,-16 107 1,12-141 202,-3 1 1,0-2-1,-2 1 1,-1-1-1,-1-1 1,-2 0-1,-25 40 1,9-28 399,-1-2-1,-3-1 1,-67 61 0,91-91-496,0 1 0,-1-2 0,0 1 1,0-1-1,0-1 0,-1 0 0,0-1 0,-24 8 0,31-12-62,-1 1 1,0-1-1,0 0 0,1-1 1,-1 0-1,0 1 1,0-2-1,0 1 0,0-1 1,1 0-1,-1 0 1,0 0-1,1-1 0,-1 0 1,1 0-1,-1 0 1,1-1-1,0 0 0,0 0 1,0 0-1,1-1 0,-7-5 1,6 3-80,-1-1 0,1 0-1,0-1 1,0 1 0,0-1 0,1 0 0,1 0 0,-1 0 0,1-1 0,1 1-1,0-1 1,0 0 0,-1-12 0,0-12-1156,2 0 0,4-41 1,0 38-852,3-1 1,17-67 0,5 6-3613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09:23.8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345 0 8020,'-13'0'778,"-1"1"0,1 0 0,0 1 0,-1 0 0,-12 5 0,18-5-935,0 1 1,1 0 0,-1 1 0,1 0-1,0 0 1,0 1 0,1-1 0,-1 1-1,-9 10 1,2-1-9,1 1 1,0 1-1,1 0 1,0 0-1,2 1 0,-16 32 1,12-16 277,6-14 104,0 0-1,0 1 0,2 0 0,1 1 1,-5 28-1,10-45-164,0 0 0,0 1 0,0-1 0,1 0 0,-1 0 0,1 0 0,0 0 0,0 0 0,1 0 0,-1 0 0,1 0 0,0 0 0,0-1 0,0 1 0,0-1 0,1 1 0,2 2 0,5 5-30,1-2 1,0 0-1,21 14 1,-21-16-142,0 1 0,-1 0 1,0 0-1,13 15 0,-17-15 51,0 1 0,0 0-1,-1 1 1,0 0 0,0-1 0,-1 1 0,-1 1 0,1-1-1,-2 1 1,0-1 0,0 1 0,0 0 0,-2 0-1,1-1 1,-1 1 0,-1 0 0,0 0 0,-1 0-1,0-1 1,0 1 0,-1-1 0,0 1 0,-1-1-1,-6 12 1,4-13 183,0 0-1,0 0 1,-1 0-1,0-1 0,-1 0 1,1-1-1,-12 9 1,14-12-123,0-1 1,0 0 0,0 0 0,0 0 0,-1-1 0,1 0 0,-1 0 0,1 0-1,-1-1 1,0 0 0,0 0 0,1 0 0,-1 0 0,-10-2 0,14 1-159,1 0 0,0 0 0,-1 0 0,1 0 0,0-1 0,-1 1 0,1 0 0,0-1 0,-1 1 0,1-1 0,0 0 0,0 1 0,0-1 0,0 0 0,-1 0 0,1 1 0,0-1 0,0 0 0,1 0 0,-1 0 0,0-1 0,0 1 0,0 0 0,1 0 0,-1 0 0,0 0 0,1-1 0,-1 1 0,1 0 0,0-1 0,-1 1 0,1 0 0,0-1 0,0 1 0,0 0 0,0-1 0,0 1 0,0 0 0,0-1 0,1-1 0,2-17-3948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09:24.2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181 1 9957,'0'13'3089,"-3"4"-1728,-17-1 1264,-1 2-1921,1-2-2497,-6-6-720,-4-10 768,2 0-2545,-5-8-3105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0:34.5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2023 7 2497,'0'0'55,"-1"-1"11,0 0-1,0 1 0,0-1 0,0 1 1,0-1-1,0 1 0,0-1 1,0 1-1,0 0 0,0-1 0,0 1 1,0 0-1,0 0 0,0 0 0,-1 0 1,1 0-1,0 0 0,0 0 0,0 0 1,0 0-1,0 1 0,0-1 0,0 0 1,-1 1-1,1-1 0,0 1 0,0-1 1,0 1-1,1-1 0,-2 2 0,-25 14-116,12-7 38,0 0 0,-25 9 0,-199 52 33,121-39 58,-201 50 237,115-28-147,-295 90 609,320-84-478,136-47-266,0-3 1,-55 6 0,90-15-26,-1 1 0,1-2 0,0 1 0,-1-1 0,1 0 0,0-1 0,-12-3 0,15 3-35,0 0 0,0 0-1,0 0 1,0-1 0,1 0-1,0 0 1,-1 0 0,1 0-1,0-1 1,0 1 0,1-1-1,-6-7 1,7 7-209,0 1 0,1-1 0,0 1-1,0-1 1,0 0 0,0 0 0,1 1 0,-1-1-1,1 0 1,0 0 0,0 0 0,0 1 0,1-1 0,-1 0-1,1 0 1,0 0 0,0 1 0,3-7 0,2-1-1229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0:34.9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339 54 1281,'5'-9'1011,"-4"6"-664,1 0-1,0 0 1,-1 1-1,1-1 0,0 0 1,0 1-1,4-4 1,-6 10-35,0 1 0,0-1 0,0 0 0,-1 0 0,-1 8 1,0-9-286,0 0 1,0-1-1,0 1 1,0 0 0,-1-1-1,1 1 1,-3 1-1,-8 9 43,-19 17-16,3-3-38,8-6-7,-47 36 0,49-43-5,1 1-1,-32 34 1,41-39-4,1 1 1,0-1 0,1 2 0,0-1 0,1 1 0,-8 21-1,7-14 1,3-9 3,0 0 0,0 0 0,1 1 0,1 0 0,0-1 0,0 1-1,0 20 1,2-30-1,0 0-1,1 0 0,-1 0 0,0-1 0,0 1 0,1 0 0,-1 0 1,1-1-1,-1 1 0,0 0 0,1-1 0,0 1 0,-1-1 1,1 1-1,-1 0 0,1-1 0,0 1 0,-1-1 0,1 0 1,0 1-1,-1-1 0,1 1 0,0-1 0,0 0 0,-1 0 0,1 1 1,0-1-1,0 0 0,0 0 0,-1 0 0,1 0 0,1 0 1,30-2 37,-23 1-24,211-18 865,-209 18-758,1 0-1,-1-1 1,0-1 0,20-6-1,-27 8-104,0-1-1,-1 1 0,1-1 1,-1 0-1,1 0 0,-1 0 1,0-1-1,0 1 0,0-1 1,0 0-1,-1 0 0,1 0 1,-1 0-1,1 0 1,-1 0-1,0-1 0,2-4 1,1-7 0,-1 0 0,0 0 0,-2-1 1,1 1-1,-2-1 0,0 0 0,-2-19 1,0 16-4,-1-1 1,-1 1 0,-1 0-1,0 0 1,-11-27 0,10 35-144,0 0 1,-1 0-1,0 0 1,-1 0-1,0 1 1,0 0 0,-1 1-1,0 0 1,-18-15-1,18 18-498,0 0 0,-1 1 0,0 0 0,0 0 0,0 1 0,-1 0 0,-15-4 0,-8 1-2629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0:37.5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 19 2593,'-6'-7'665,"5"6"-565,0 0 0,1 0 0,-1 0-1,0 0 1,0 0 0,0 0 0,0 0-1,0 1 1,0-1 0,0 0 0,-3-1-1,13 23 152,-3 2-290,-1-1 1,-1 1-1,1 39 0,0-12 5,5 130-29,3 22 62,-11-184 4,19 111 55,-20-123-62,1 6 7,1 0 0,0-1 0,1 0 0,6 14 0,-40-79-3618,18 32 2705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0:37.9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53 683 1024,'-14'-32'1208,"1"-2"0,-11-49-1,24 82-1199,-1 0-1,1 1 1,0-1-1,0 0 0,-1 0 1,1 0-1,0 0 0,0 0 1,0 0-1,0 1 0,0-1 1,0 0-1,0 0 0,0 0 1,1 0-1,-1 0 0,0 0 1,1 1-1,-1-1 1,0 0-1,1 0 0,-1 0 1,1 1-1,-1-1 0,1 0 1,-1 1-1,1-1 0,0 0 1,-1 1-1,1-1 0,0 1 1,-1-1-1,1 1 0,0-1 1,0 1-1,0-1 1,-1 1-1,1 0 0,0 0 1,0-1-1,0 1 0,0 0 1,0 0-1,0 0 0,-1 0 1,1 0-1,0 0 0,1 0 1,6 1-38,-1 0-1,1 1 1,0-1 0,10 5 0,-10-3 45,19 5-23,1-1 0,-1-1 0,39 3 0,-52-9 20,0 1 0,0-2 0,0 0-1,0 0 1,0-2 0,0 0 0,-1 0-1,25-10 1,87-45 148,-119 56-146,-1-1 0,0 1 0,0-1 0,0 0 0,0-1 0,0 0 0,7-7 0,-10 8-7,0 0 1,0 0-1,0 0 0,0 0 1,0 0-1,-1 0 0,0-1 1,0 1-1,0 0 0,0-1 1,0 1-1,0-1 0,-1 1 0,0-6 1,0-8 51,-1-1-1,-1 1 1,-1 0 0,0-1 0,-2 1 0,-10-28-1,-50-95 1276,60 129-1206,-3-5 60,5 8-92,-1 0 0,-1 0 0,1 1-1,-1-1 1,-11-13 0,15 21-98,1-1 1,-1 1-1,1 0 1,-1-1-1,1 1 1,-1 0 0,1-1-1,-1 1 1,1 0-1,-1 0 1,0-1-1,1 1 1,-1 0-1,1 0 1,-1 0 0,1 0-1,-1 0 1,0 0-1,1 0 1,-1 0-1,0 0 1,1 0-1,-1 0 1,1 0 0,-1 1-1,1-1 1,-1 0-1,0 0 1,1 1-1,-1-1 1,1 0-1,-1 0 1,1 1 0,-1-1-1,1 1 1,0-1-1,-1 1 1,1-1-1,-1 0 1,0 2-1,0 0-3,-1 0 0,1 1 0,0-1-1,-1 0 1,1 1 0,0-1 0,-1 5-1,-4 28-25,1-1-1,2 1 1,1 0-1,2 0 0,6 43 1,3-9-36,29 110 0,9-30 62,-38-126 19,1 0 0,1-1 0,1-1 0,19 26-1,-28-43-44,-1-1 0,1 0-1,0 0 1,0 0 0,0 0-1,0-1 1,1 1 0,-1-1-1,1 1 1,-1-1 0,1-1-1,0 1 1,0 0 0,0-1-1,0 0 1,0 0-1,6 1 1,-5-2-219,0 0 0,1 0-1,-1-1 1,0 1 0,0-1-1,0-1 1,0 1 0,0-1-1,0 1 1,0-1 0,0-1 0,0 1-1,6-5 1,18-15-3285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0:38.2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1 145 5090,'2'-6'1681,"2"4"-977,0-2 609,3 4-945,12 2-288,5 0-96,6-4 16,10 2 0,2-2 0,1-5 0,1-5-192,1-4-256,-4-1-320,-3-1-433,2 5-112,-8-4-271,-11-1-545,2 4 544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0:38.62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 17 7844,'0'-1'340,"-1"0"-1,0 0 1,0 0 0,0 0 0,0 0 0,1 0 0,-1-1 0,0 1 0,0-2 0,2-1 1021,6 9-1095,3 5-287,-1 0 0,0 0 0,-1 1 0,0 0 0,0 0 0,-2 1 0,1 0 0,-1 0 0,-1 0 0,0 1 0,-1 0 0,0 0 0,-1 0 0,-1 1 0,2 22 0,3 110-11,5 64 34,-8-166-25,3 0 0,15 55 0,-20-94-174,0-1-1,0 1 1,0 0 0,4 6 0,-5-10-7,0 0 1,0 0-1,-1 0 1,1 0-1,0 0 1,0 0-1,0 0 1,0 0-1,0 0 1,1 0 0,-1 0-1,0-1 1,0 1-1,0-1 1,1 1-1,-1-1 1,0 1-1,0-1 1,3 1-1,3-2-2866,-3-6-1239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0:38.9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0 124 8420,'15'-9'1873,"-2"-8"-1105,2 6 1073,13 3-1745,4 5-288,9 2-256,9-4-241,0 3-655,2-4-513,-1 3 80,-6-5-976,-7-11-1185</inkml:trace>
  <inkml:trace contextRef="#ctx0" brushRef="#br0" timeOffset="1">328 0 8388,'0'1'154,"-1"0"0,1-1 0,0 1 0,-1-1 0,1 1 1,0 0-1,-1-1 0,1 1 0,0 0 0,0 0 0,0-1 0,0 1 0,-1 0 1,1-1-1,0 1 0,0 0 0,1 0 0,-1-1 0,0 1 0,0 0 0,0 0 1,0-1-1,0 1 0,1 0 0,-1-1 0,0 1 0,1 0 0,0 0 0,16 23 822,-10-16-1155,27 37 8,44 76 0,-62-90-516,0 1-1,-3 1 1,18 58-1,-17-31-1712,6 70 1,-18-116 1982,-2-5 42,1 0-1,0 0 0,1 0 0,0-1 0,0 1 0,1 0 0,0-1 0,9 16 1,-12-23 333,1 0 1,-1 0-1,1-1 1,-1 1-1,1 0 1,0 0-1,-1-1 1,1 1-1,0 0 1,0-1-1,-1 1 1,1-1-1,0 1 1,0-1-1,0 1 1,0-1-1,-1 0 1,1 1-1,0-1 1,0 0-1,0 0 1,0 0-1,0 0 1,0 1 0,0-1-1,0-1 1,0 1-1,0 0 1,0 0-1,1-1 1,15-5-637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22:12.1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0 952 4002,'2'2'481,"0"-1"0,0 1-1,0-1 1,1 0 0,-1 0 0,0 0 0,0 0 0,1 0 0,-1 0-1,1 0 1,-1-1 0,1 1 0,3-1 0,38 0-216,-32-1-115,464-21 626,-449 21-745,-1-2-1,1-1 0,-1-1 0,0-1 1,0-1-1,-1-2 0,0 0 0,35-20 0,-39 18 147,-1-2 0,-1 0 0,0-1 0,-1-1 0,-1-1 0,0-1 0,-1 0 0,-1-1 0,25-38-1,-30 40-26,-1 0 0,-1-1-1,7-18 1,-12 27-100,-1 0 0,0 0 0,0-1 0,-1 1 0,0 0 0,0 0 0,-1-1 0,0 1 0,-2-11 1,1 15-37,0 0 1,0 1 0,0-1 0,0 1 0,-1-1 0,0 1-1,0 0 1,0-1 0,0 1 0,0 0 0,0 0 0,-1 1-1,1-1 1,-1 0 0,0 1 0,0 0 0,0-1 0,0 1 0,0 0-1,-1 1 1,1-1 0,0 0 0,-1 1 0,-4-1 0,3 0-21,-1 1 1,0 0 0,1 0-1,-1 0 1,0 1 0,1 0-1,-1 0 1,0 0-1,1 1 1,-1-1 0,0 2-1,1-1 1,-1 0 0,1 1-1,-6 3 1,2 0-12,0 1 0,0 0 0,1 1 0,0 0-1,0 0 1,0 1 0,1 0 0,1 0 0,-1 0 0,1 1 0,1 0 0,-1 0-1,-5 16 1,5-11-30,1 0-1,0 1 1,1-1-1,1 1 1,0 0-1,1 0 1,1 1 0,1 28-1,1-35-18,0 0 0,1 0 1,0-1-1,0 1 0,1-1 0,0 0 0,0 0 0,1 0 1,0 0-1,1 0 0,-1-1 0,2 0 0,-1 0 0,1 0 1,0-1-1,10 9 0,-8-8 26,1-1 1,0 0-1,0-1 1,0 0-1,0-1 1,1 1-1,0-2 1,0 1-1,0-2 0,0 1 1,1-1-1,-1-1 1,16 1-1,-19-1 68,1-1-1,0 0 1,-1-1-1,1 0 1,-1 0-1,1 0 1,-1-1-1,1 0 1,-1 0-1,0-1 1,0 0-1,0 0 1,0-1-1,-1 0 1,11-8-1,2-5 262,-2-1 0,0-1 0,-1 0 0,-1-1 0,0-1 0,22-44 0,-25 39 72,11-30 0,-12 27-141,-6 16-168,0 0 0,2 0 0,7-12 0,-13 25-57,-1-1 1,1 0-1,0 1 1,-1-1-1,1 1 1,0-1-1,-1 1 1,1-1-1,0 1 1,0 0-1,0-1 1,0 1-1,-1 0 1,1 0-1,0-1 1,0 1-1,0 0 1,0 0-1,0 0 1,0 0 0,-1 0-1,1 0 1,0 0-1,0 1 1,0-1-1,0 0 1,0 0-1,-1 1 1,1-1-1,0 0 1,0 1-1,0-1 1,-1 1-1,1-1 1,1 2-1,2 1-24,1 0-1,0 1 0,-1 0 1,5 4-1,0 2-20,0 0 0,0 0-1,-1 0 1,-1 1 0,1 0-1,8 21 1,-8-12-78,0 1 0,8 40 0,-13-48 82,1 0 0,0-1 0,1 1 0,1-1 0,0 0 0,0-1 0,16 21 0,-22-31 48,0-1 1,0 0-1,0 1 1,0-1-1,0 0 1,1 0-1,-1 1 1,0-1-1,0 0 1,0 0-1,1 1 1,-1-1-1,0 0 1,0 0-1,1 0 1,-1 1 0,0-1-1,1 0 1,-1 0-1,0 0 1,0 0-1,1 0 1,-1 0-1,0 0 1,1 0-1,-1 0 1,0 0-1,1 0 1,-1 0-1,0 0 1,1 0-1,6-8 196,0-21 188,-6 26-362,9-60 387,7-27-160,0 26-247,3 0 1,29-61-1,-30 85-33,2 0 0,1 2 1,2 1-1,29-35 0,-29 42-49,57-65-1796,-66 79-1033,31-23 0,-27 24-5756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0:39.3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35 181 8740,'-6'4'942,"4"-3"-737,0 1 1,0-1-1,0 0 1,0 1 0,0-1-1,1 1 1,-1 0-1,1 0 1,-1-1-1,1 1 1,0 0-1,-1 0 1,1 0-1,0 1 1,0-1-1,1 0 1,-1 0-1,0 0 1,1 1 0,-1-1-1,1 0 1,0 1-1,-1 2 1,2 35-159,2 0 0,14 74 0,-6-55-82,-1 21-474,-2 0-1,-5 0 1,-7 106-1,2-176 497,-1 2 92,3-12-74,0 0-1,0 0 1,0 0-1,0 0 1,0 0-1,0 0 1,0 1-1,0-1 1,0 0-1,0 0 1,0 0-1,0 0 1,0 0-1,0 0 1,0 0-1,0 0 1,0 1-1,0-1 1,0 0 0,0 0-1,0 0 1,0 0-1,0 0 1,0 0-1,0 0 1,0 0-1,1 0 1,-1 1-1,0-1 1,0 0-1,0 0 1,0 0-1,0 0 1,0 0-1,0 0 1,0 0-1,0 0 1,0 0-1,0 0 1,1 0-1,-1 0 1,0 0-1,0 0 1,0 0-1,0 0 1,0 0-1,0 0 1,0 0-1,0 0 1,1 0-1,-1 0 1,0 0-1,0 0 1,0 0-1,0 0 1,0 0-1,0 0 1,0 0-1,0 0 1,1 0-1,-1 0 1,0 0-1,0 0 1,0 0-1,0 0 1,0 0-1,0 0 1,0 0-1,0-1 1,2 0 17,-1-1 0,0 0 1,1 0-1,-1 1 1,0-1-1,0 0 1,0 0-1,-1 0 0,1 0 1,0 0-1,-1 0 1,1-1-1,-1 1 0,0-2 1,4-10 68,40-190 170,-29 123-238,30-92-1,21-4 21,-51 144-41,2 1-1,1 0 0,24-33 0,-35 57 2,-1 0-1,1 1 1,0-1 0,1 2-1,0-1 1,0 1-1,0 0 1,1 1-1,0 0 1,0 0 0,0 1-1,1 0 1,-1 1-1,1 0 1,0 0-1,0 1 1,0 0-1,0 1 1,0 0 0,0 1-1,1 0 1,-1 0-1,0 1 1,18 4-1,-23-3-1,0-1-1,1 0 1,-1 1 0,0 0-1,0 0 1,0 1-1,-1 0 1,1-1-1,0 2 1,-1-1-1,0 0 1,0 1-1,0 0 1,0 0-1,0 0 1,-1 0-1,0 1 1,0-1-1,0 1 1,0 0 0,-1 0-1,0 0 1,0 0-1,2 10 1,-2-6-40,-1 0 1,0 1-1,-1-1 1,0 0-1,0 0 0,-1 0 1,0 0-1,-1 1 1,0-1-1,0-1 1,-1 1-1,0 0 1,-1-1-1,0 1 1,0-1-1,-1 0 1,-6 8-1,-2 1-654,-1 0-1,0-1 1,-1 0-1,-1-2 1,-1 0 0,0 0-1,-1-2 1,0 0-1,-1-1 1,-36 16 0,-24-3-4910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1:32.9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352 56 1056,'1'-1'257,"-1"-1"0,1 1-1,0-1 1,-1 0-1,1 1 1,-1-1-1,1 0 1,-1 1 0,0-1-1,0-3 1,0 3 61,1 0-1,-1 0 1,0 0 0,1 0 0,-1 0 0,1 1-1,-1-1 1,2-3 0,-2 5-246,1 0 1,-1 0-1,0-1 0,1 1 0,-1 0 1,0-1-1,0 1 0,0 0 0,1-1 1,-1 1-1,0 0 0,0-1 0,0 1 0,0 0 1,0-1-1,0 1 0,0 0 0,0-1 1,1 1-1,-1-1 0,-1 1 0,1 0 1,0-1-1,0 1 0,0 0 0,0-1 1,0 1-1,0 0 0,0-1 0,0 1 1,-1-1-1,1 1 0,0 0 0,0 0 1,0-1-1,-1 1 0,1 0 0,0-1 1,0 1-1,-1 0 0,1 0 0,0-1 0,-1 1 1,1 0-1,0 0 0,-1 0 0,1 0 1,0-1-1,-1 1 0,1 0 0,-3 2 72,1 1 0,0-1 0,0 1 0,0-1-1,1 1 1,-1 0 0,1-1 0,-1 1 0,-1 4-1,-28 80 835,21-56-767,-24 52 1,9-40-691,-2 0-1,-1-2 0,-57 63 1,79-97-281,0 0 0,-1 0 0,0-1 0,0 1 0,0-2 0,-1 1-1,0-1 1,-9 4 0,-8 1-3743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1:34.0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1 125 3954,'0'-9'601,"0"0"0,0 0 0,1-1 0,1 1 0,-1 0-1,2 0 1,4-15 0,-5 21-360,-1-1 0,1 1-1,-1 0 1,0-1 0,-1 1 0,1-1-1,-1 1 1,1-6 0,0 19 264,0 0 0,0 0 0,1 0 1,6 20-1,20 43-419,-10-30 74,15 43-100,22 60-22,-47-124-50,48 134 100,-45-133-157,0-1 1,1 0-1,1 0 1,26 31 0,-28-38-294,-8-11 22,-1-1 0,1 1 1,0-1-1,-1 0 0,2 1 0,3 2 1,-14-26-7171,0 4 4228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1:34.4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17 548 2225,'0'-4'606,"-1"1"-1,1-1 1,-1 1-1,0-1 1,0 1-1,-3-7 1,2 7-301,1 0 1,0-1-1,0 1 1,0-1-1,0 1 1,0-1 0,0-5-1,2-2 98,1 0-1,0 1 1,0-1 0,1 1 0,1-1-1,6-15 1,5-11 89,-4 8-274,1 0 1,25-42-1,41-50-158,-69 109-246,0 1 0,0 1 0,1 0 0,0 0 0,1 1 0,0 0 0,0 1 0,1 0 0,19-9 0,-31 16 73,1 1 0,-1 0 0,0 0 0,0 0 0,1-1 0,-1 1 0,1 0-1,-1 0 1,0 0 0,1 0 0,-1 0 0,0 0 0,1 0 0,-1 0-1,0 0 1,1 0 0,-1 0 0,1 0 0,-1 0 0,0 0 0,1 0 0,-1 0-1,0 0 1,1 0 0,-1 0 0,0 1 0,1-1 0,-1 0 0,0 0 0,1 0-1,-1 1 1,0-1 0,1 1 0,0 0-157,-1 0 0,0 0 0,1 0 0,-1 0 0,0 0 0,1 0 0,-1 0 0,0 0 0,0 0 0,0 0 0,0 2 0,-3 21-3718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1:34.8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92 874 4418,'-10'3'709,"1"0"-1,-1-1 1,1 0-1,-1 0 1,0-1-1,-18-1 1,28 0-704,0 0 0,-1 0 0,1 0 0,0 0 0,0 0 0,0 0 0,-1 0 0,1 0 0,0 0-1,0 0 1,0 0 0,-1 0 0,1 0 0,0 0 0,0 0 0,0 0 0,0-1 0,-1 1 0,1 0 0,0 0 0,0 0 0,0 0 0,0 0 0,0-1 0,-1 1 0,1 0 0,0 0 0,0 0 0,0-1 0,0 1 0,0 0 0,0 0 0,0 0 0,0-1 0,0 1 0,0 0 0,0 0 0,0 0 0,0-1 0,0 1 0,0 0 0,0 0 0,0 0 0,0-1 0,0 1 0,0 0 0,0 0 0,0 0 0,0-1 0,0 1 0,0 0 0,1 0 0,-1 0 0,0 0 0,0-1 0,0 1 0,0 0 0,0 0 0,1 0 0,-1 0 0,12-6 17,0 0-1,14-3 1,-13 5-11,-1-1 0,18-9 0,75-56 8,36-25-1226,-11-13-3709,-91 71 1240</inkml:trace>
  <inkml:trace contextRef="#ctx0" brushRef="#br0" timeOffset="1">549 343 6515,'0'0'115,"-1"-1"0,1 1 0,-1-1 0,1 0 0,0 1 0,-1-1 0,1 0 0,-1 1 0,1-1 0,0 0 0,0 1 1,-1-1-1,1 0 0,0 0 0,0 1 0,0-1 0,0 0 0,0 0 0,0 1 0,0-1 0,0 0 0,0 0 0,0 1 0,1-1 0,-1 0 0,0 1 0,0-1 0,1 0 0,-1 1 0,0-1 0,1 0 0,-1 1 0,1-1 1,-1 0-1,1 1 0,-1-1 0,1 1 0,-1-1 0,1 1 0,1-1 0,3-3-143,0 0 1,0 1 0,10-6-1,-12 8 124,-1 0-97,16-8-13,-1 0-1,0-2 1,20-15 0,92-92-1031,-83 74-490,10-20-3574,-41 51 1638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1:35.2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 0 5282,'-8'4'2001,"2"-1"-1104,2 2 591,4-1-1023,1 8-241,6 3-192,1 1-48,1 7 0,2 2 0,-2-2-16,0-2 0,3 14-160,0 3-225,3 8-335,2-5-721,3 6 369,0-11-1041,2-7-2049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1:35.6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11 238 7459,'-4'1'2592,"3"-1"-2548,1 0 1,0 0 0,0 0-1,0 0 1,-1 0-1,1 0 1,0 0 0,0 0-1,0 0 1,-1 1 0,1-1-1,0 0 1,0 0-1,0 0 1,-1 0 0,1 0-1,0 0 1,0 0-1,0 0 1,0 0 0,-1 1-1,1-1 1,0 0 0,0 0-1,0 0 1,0 0-1,0 1 1,-1-1 0,1 0-1,0 0 1,0 0-1,0 0 1,0 1 0,0-1-1,0 0 1,0 0-1,0 0 1,0 1 0,0-1-1,0 0 1,0 0 0,0 0-1,0 1 1,0-1-1,0 0 1,0 0 0,0 1-1,2 25-13,1 0 0,1 0 0,8 30 0,5 26-37,-6-6 13,13 74 20,-19-125-18,2-1 0,0-1 0,2 1 1,12 24-1,-11-29 7,1 1 1,0-2-1,1 1 1,27 29-1,-39-47-11,1 0-1,0-1 1,0 1-1,0 0 1,-1-1-1,1 1 1,0 0-1,0-1 1,0 1-1,0-1 1,2 1-1,-3-1-2,1 0 0,-1 0-1,0 0 1,1 0 0,-1 0 0,0 0-1,0 0 1,1-1 0,-1 1-1,0 0 1,1 0 0,-1 0-1,0 0 1,0 0 0,1 0 0,-1-1-1,0 1 1,0 0 0,0 0-1,1 0 1,-1-1 0,0 1-1,0 0 1,0 0 0,0-1 0,1 1-1,-1 0 1,0 0 0,0-1-1,0 1 1,0 0 0,0-1-1,0 1 1,0 0 0,0 0 0,0-1-1,0 1 1,0 0 0,0-1-1,0 1 1,0-1 0,0-13 23,-1 0 0,-1-1 0,0 1 0,-1 0 1,-1 0-1,-8-21 0,-2-10 4,-32-107 29,-7-24-54,46 149 67,2-1 1,1 0 0,1 0-1,1 0 1,2-1 0,0 1-1,6-34 1,-3 51 10,0 0 0,0-1-1,1 1 1,0 0 0,1 1-1,0-1 1,1 1 0,0 0 0,0 0-1,12-13 1,-12 16-36,0 1 0,1 0-1,0 0 1,0 0 0,0 1-1,0 0 1,1 0 0,0 1 0,0 0-1,0 0 1,1 1 0,-1 0-1,1 0 1,10-1 0,-6 3-42,0 0 1,0 0-1,0 1 1,1 1-1,-1 1 1,0-1 0,0 2-1,0 0 1,-1 0-1,1 2 1,-1-1-1,0 2 1,0-1-1,0 1 1,-1 1-1,0 0 1,0 1-1,-1 0 1,0 1-1,0 0 1,-1 0-1,9 13 1,-7-8-3,-1 1 0,-1 0 0,-1 1 0,0 0 0,0 0 0,-2 0 0,0 1 1,5 26-1,-8-28-6,1 2 20,-1-1 0,2 31 0,-5-43-23,0 0 0,0-1 0,0 1 0,-1 0 1,1-1-1,-1 1 0,0 0 0,0-1 0,0 1 1,-1-1-1,1 0 0,-1 1 0,0-1 0,0 0 0,0 0 1,0 0-1,0 0 0,-5 4 0,2-3-67,-1 0-1,1-1 0,-1 0 0,0 0 1,0 0-1,0-1 0,0 0 1,-1 0-1,1 0 0,-1-1 1,-9 1-1,-8 0-675,-45-4-1,50 1 390,-5-1-679,1-1 0,-1 0 0,0-2 0,1-1 0,0 0 0,0-2 0,1-1 0,0 0 0,-37-23 0,29 10-862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1:36.2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127 3 4882,'1'-1'103,"-1"1"0,0 0 0,0 0 1,0 0-1,1 0 0,-1 0 0,0 0 0,0-1 0,0 1 0,1 0 0,-1 0 0,0 0 0,0 0 0,1 0 1,-1 0-1,0 0 0,0 0 0,1 0 0,-1 0 0,0 0 0,0 0 0,1 0 0,-1 0 0,0 0 0,0 0 1,0 0-1,1 0 0,-1 0 0,0 1 0,0-1 0,0 0 0,1 0 0,-1 0 0,0 1 0,5 9 1036,0 22-1669,-4-23 859,3 20-307,-2 0-1,-1 1 1,-1-1-1,-5 31 1,2-38 0,-1 1 0,-1-1 0,-1 0 0,-1 0 0,-17 37 0,22-55-171,0 1 0,0-1 0,0 0-1,-1 0 1,0 0 0,0 0 0,0 0-1,0-1 1,0 1 0,-1-1 0,1 0-1,-1 0 1,0 0 0,0 0 0,0-1 0,-7 3-1,-16 7-3470,16-9 109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1:45.4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339 8 1729,'-6'-2'397,"0"0"1,-1 1 0,1 0 0,0 0-1,-1 1 1,1-1 0,-1 1-1,-7 1 1,-54 11 825,34-4-681,28-7-444,1 1 1,-1-1-1,1 2 1,0-1 0,0 1-1,0-1 1,0 1 0,-8 7-1,8-6 45,-1 0 0,1 0 0,-1-1 0,0 0 0,-7 3-1,10-5-83,-1 0-1,1 1 0,0 0 0,-1-1 1,1 1-1,0 1 0,0-1 1,1 0-1,-1 1 0,0-1 0,1 1 1,-3 4-1,1-2-35,0 1 0,1 0-1,0 0 1,0 0 0,1 0 0,-2 9 0,0 0-40,1 1 1,1 0-1,0 0 1,2 31-1,0-34 6,1-1-1,1 1 1,6 23-1,-6-30 5,0 1 0,1-1 0,0 0 0,0 0 0,0 0 0,1 0 0,0 0 0,8 9 0,-3-6 3,1 0 0,0 0 0,1-1 0,0-1 0,0 1 1,1-2-1,14 7 0,-2-4-3,0 0 1,44 9-1,-60-17-77,0 1-1,0 1 0,0 0 1,0 0-1,0 0 1,-1 1-1,0 0 0,0 0 1,8 8-1,-10-9-15,-1 1 0,0 1-1,0-1 1,0 1 0,-1-1 0,0 1 0,0 0-1,0 0 1,0 1 0,-1-1 0,0 0 0,0 1 0,2 10-1,-1 9-754,-1-1 0,-1 0 0,-1 1-1,-1-1 1,-1 0 0,-6 25 0,-4 13-402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1:46.1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21 119 4258,'-10'-9'1823,"10"9"-1759,-1-1 0,0 1 0,0-1 0,1 1 1,-1-1-1,0 1 0,1-1 0,-1 1 0,0-1 0,1 0 1,-1 1-1,1-1 0,-1 0 0,1 0 0,-1-1 0,13 12-96,5 9 25,-2 0-1,0 2 0,19 34 1,0-2-8,48 59-18,11 13-65,-89-118 97,22 31-3,-24-36 14,-1 0 0,1 0 0,0 0 0,0 0 0,0-1 0,0 1 0,0 0 0,0-1 0,0 0 0,0 1-1,1-1 1,-1 0 0,0 0 0,4 0 0,-5-1-5,-1 1-1,1-1 1,-1 0-1,1-1 0,-1 1 1,1 0-1,-1 0 1,0 0-1,1 0 1,-1 0-1,1 0 1,-1 0-1,0-1 1,1 1-1,-1 0 0,1 0 1,-1-1-1,0 1 1,1 0-1,-1 0 1,0-1-1,1 1 1,-1 0-1,0-1 1,0 1-1,1-1 0,-1 1 1,0 0-1,0-1 1,0 1-1,0-1 1,1 1-1,-1 0 1,0-1-1,0 1 1,0-1-1,0-21 93,0 11-55,2-10 95,0 0-1,-2 0 0,-4-38 0,-17-62 668,12 76-454,-6-80 0,15 125-350,-1-4 9,1-1-1,0 1 0,1 0 1,-1 0-1,2-5 0,-2 8-8,0 1 0,0-1 0,1 1 0,-1-1 0,0 0 0,0 1 0,1-1 0,-1 1 0,0-1 0,1 1 0,-1-1 0,1 1 0,-1 0 0,0-1 0,1 1-1,-1-1 1,1 1 0,-1 0 0,1-1 0,-1 1 0,1 0 0,-1 0 0,1-1 0,0 1 0,-1 0 0,1 0 0,-1 0 0,1 0 0,0 0 0,-1 0 0,1 0 0,-1 0 0,1 0 0,0 0 0,-1 0 0,1 0 0,-1 0 0,1 0 0,-1 1 0,1-1 0,0 0 0,-1 0-1,1 1 1,-1-1 0,1 0 0,-1 1 0,1-1 0,3 3-6,1 0-1,-1 0 1,0 0-1,-1 1 1,1-1-1,-1 1 0,5 6 1,21 34-21,-28-42 26,23 41-14,22 59 0,-28-59 38,38 66 0,-52-103-15,-1 0-1,2-1 1,-1 1 0,1-1-1,0 0 1,7 6-1,-11-10-2,0 0-1,0 0 1,0 0-1,0-1 1,1 1-1,-1-1 1,0 1-1,0-1 0,0 1 1,1-1-1,-1 1 1,0-1-1,0 0 1,1 0-1,-1 0 1,0 0-1,1 0 1,-1 0-1,0 0 0,0 0 1,1 0-1,-1-1 1,0 1-1,0-1 1,1 1-1,-1-1 1,0 1-1,0-1 1,0 1-1,0-1 0,0 0 1,0 0-1,0 0 1,0 1-1,0-1 1,0 0-1,0 0 1,0 0-1,-1 0 1,1-1-1,0 0 0,4-6 21,-1-1 0,0 1 0,-1-1 0,0 0-1,0 0 1,-1 0 0,0 0 0,0 0 0,-1-16 0,0 7 15,-1 1 1,-1-1-1,-1 0 1,-5-20-1,-4 1 215,-1 1 0,-2 0 0,-35-64 0,25 53 27,22 45-274,1 0 0,0 0 0,0-1 0,0 1 0,1 0 0,-1-1 0,1 1 0,-1 0 0,1-1 0,0-4 0,11 17-58,-3 1 14,0 1 0,0 0 0,6 15 0,3 4-7,122 180-88,-112-177 41,1 0 1,2-2 0,60 51 0,-76-72-103,0-2 0,0 1 0,16 7 0,-21-13-109,0-1 0,1 1 1,-1-1-1,1-1 0,-1 0 0,19 2 0,-16-3-273,0-1 0,-1 0-1,1-1 1,0 0-1,-1-1 1,16-4 0,15-12-3268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22:13.1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55 173 5587,'0'-1'188,"1"0"1,-1 0-1,0 0 1,0 0-1,0 0 1,-1 0-1,1 0 1,0 0-1,0 0 1,0 0-1,-1 0 1,1 0-1,-1 0 1,0-1 0,1 1-209,0 1 0,0 0 1,0 0-1,0-1 1,0 1-1,0 0 1,0 0-1,-1-1 0,1 1 1,0 0-1,0 0 1,0-1-1,0 1 1,0 0-1,-1 0 0,1 0 1,0-1-1,0 1 1,0 0-1,-1 0 1,1 0-1,0 0 1,0-1-1,0 1 0,-1 0 1,1 0-1,0 0 1,0 0-1,-1 0 1,1 0-1,0 0 0,-1 0 1,1 0-1,0 0 1,0 0-1,-1 0 1,1 0-1,0 0 0,0 0 1,-1 0-1,1 0 1,0 0-1,0 0 1,-1 0-1,1 0 1,0 0-1,-1 1 0,-8 12-1253,3-6 1077,1 0 0,-8 16 0,11-20 279,1 0 0,0 0 1,0 1-1,0-1 0,0 1 1,1-1-1,-1 1 0,1-1 1,0 0-1,0 1 0,1 4 1,-1-4 13,1 1 0,0-1 1,0 0-1,1 0 1,-1 0-1,1 0 0,0 0 1,0 0-1,0 0 1,3 3-1,3 3 71,1-1 1,12 12-1,-18-19-152,19 18 34,1-1-1,1-1 0,1-1 0,0-2 0,1 0 0,35 13 1,-57-26 12,1 0 1,0-1 0,0 1-1,0-1 1,0 0-1,0-1 1,0 1 0,0-1-1,0 0 1,0 0 0,0-1-1,7-1 1,-8 1 84,-1 0 0,1 0 0,-1-1 1,0 0-1,1 1 0,-1-1 0,0 0 0,0 0 0,0-1 0,-1 1 1,1-1-1,-1 1 0,1-1 0,-1 0 0,0 0 0,0 0 0,3-5 1,7-14 743,-6 14-588,-2 0 1,1-1-1,-1 0 1,4-14 0,17-104 639,1-2-803,-21 108-136,-4 13-7,0 1 1,1 0-1,0 0 1,1 0-1,-1 0 1,1 1-1,6-10 1,-9 16-2,0-1 0,1 0 0,-1 0 0,1 1-1,-1-1 1,1 0 0,0 1 0,-1-1 0,1 1 0,-1-1 0,1 1 0,0-1 0,0 1 0,-1-1 0,1 1 0,0 0 0,0-1 0,0 1 0,-1 0 0,1 0 0,0-1 0,0 1 0,0 0-1,0 0 1,0 0 0,-1 0 0,1 0 0,0 0 0,0 1 0,0-1 0,0 0 0,-1 0 0,1 0 0,0 1 0,0-1 0,0 1 0,-1-1 0,1 0 0,0 1 0,-1-1 0,1 1-1,0-1 1,0 2 0,3 2-11,-1 0 1,0 0-1,0 0 0,-1 0 0,1 1 0,2 6 0,63 154-417,35 74-3631,-99-229 3221,1-1 0,0 0 0,12 15 1,-15-22 229,0-1 0,0 1 0,0-1-1,0 1 1,0-1 0,0 0 0,0 0 0,0 0 0,0 0 0,0 0 0,5 1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1:46.5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38 470 5971,'-1'0'115,"-4"2"345,1 0 0,0 0 0,1 0 1,-1 0-1,0 0 0,1 1 0,-6 4 0,23-10-447,13-5-21,0-2-1,0 0 0,-1-2 1,0-1-1,-1-1 0,0-1 0,-2-1 1,0-2-1,0 0 0,21-24 0,172-163-319,-193 187-1036,-1-2 0,23-26 0,-29 22-3900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1:46.8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6755,'0'8'1617,"0"-1"-1009,2 3 865,8 4-1361,6 10-176,4 1-32,2 7 32,5 3 16,0 5 0,-1 1-304,4 11-465,-2 3-656,2 6 417,4 3-1345,-6 0-1745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1:47.3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44 276 8532,'-5'2'512,"1"0"1,-1 1-1,1-1 1,0 1-1,-5 4 1,8-6-427,-1 0-1,1 0 1,0 1 0,0-1 0,0 1 0,0-1 0,1 1-1,-1-1 1,0 1 0,1-1 0,-1 1 0,1 0 0,-1-1-1,1 1 1,0 0 0,-1-1 0,1 1 0,0 0 0,1 2-1,0 5-106,0 1 0,2-1-1,-1 1 1,1-1-1,0 0 1,1 0-1,0 0 1,9 14 0,49 65-107,-48-70 128,82 113-14,41 52 90,-134-179-76,0 0 0,0 0 0,0 0 0,1-1 0,0 1 0,-1-1 0,1 0 0,1 0 0,-1 0 0,0-1 0,8 4 0,-11-6-13,-1-1 1,0 1-1,0 0 1,1-1 0,-1 1-1,0-1 1,0 1-1,1 0 1,-1-1 0,0 1-1,0-1 1,0 1-1,0 0 1,0-1 0,0 1-1,0-1 1,0 1 0,0-1-1,0 1 1,0-1-1,0 1 1,0 0 0,0-1-1,0 1 1,0-1-1,-1 0 1,-2-14-136,-3-2 36,-1 1 1,-1-1-1,-1 1 0,-17-24 1,23 35 111,-3-4 26,-163-261 1034,142 219-908,2 0-1,3-2 0,-26-85 1,44 121-137,0-1-1,-2-29 1,5 42 1,1-1-1,0 1 0,0-1 0,1 1 1,-1 0-1,1-1 0,0 1 1,0 0-1,1 0 0,0 0 1,0 0-1,0 0 0,4-6 0,-5 9-8,1 1 0,-1-1 0,0 1 0,1 0 0,-1 0 0,1 0 0,0 0 0,-1 0 0,1 0 0,0 0 0,0 0 0,0 1 0,0-1 0,-1 1 0,1-1 0,0 1 0,0 0 0,0-1 0,0 1 0,0 0 0,3 1 0,3 0-4,0 0 1,-1 1-1,1-1 1,9 5-1,7 4-17,0 0 1,0 2-1,-1 1 1,-1 1-1,0 0 0,31 29 1,-26-19-22,-2 2 1,0 0 0,-2 2 0,25 38-1,-38-50-131,-1 0 0,0 1 0,-1 0 0,-1 0 0,0 1 0,5 25 0,-9-29-666,-1 0-1,-1-1 0,0 1 1,-1 0-1,-2 21 1,-4-15-1956,-6-3-2145</inkml:trace>
  <inkml:trace contextRef="#ctx0" brushRef="#br0" timeOffset="0.1">733 624 4642,'-7'2'1569,"-4"0"-673,5 6 497,0 2-881,6 6-208,0 1-112,4 6-16,4 5-64,0 2-80,2 4-15,0 2 15,-2 0-817,-1 1-623,-3 4 543,-4 10-1136,-1-5-2817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1:48.7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43 21 6163,'-4'-2'295,"1"1"29,0 0-1,1 0 1,-1 0-1,0 0 1,0 0 0,0 1-1,-5-1 1,8 1-276,-1 0 1,1 0-1,-1 0 1,1 0-1,-1 0 1,1 1-1,0-1 1,-1 0-1,1 0 1,-1 0-1,1 1 1,0-1-1,-1 0 1,1 0-1,0 1 1,-1-1-1,1 0 1,0 1-1,0-1 1,-1 0-1,1 1 1,-1 0 0,1 0-8,0 0 1,-1 1 0,1-1 0,0 1 0,0-1 0,0 0 0,0 1 0,0-1 0,0 1 0,0 1 0,3 8-49,0-1 1,0 1 0,1-1-1,0 0 1,11 17 0,-5-8 4,24 49 19,129 244 14,-127-241-3,-22-40 41,2-2 0,1 0 0,21 27 0,-84-117 638,16 26-388,3-1 1,1-2 0,1 0-1,3-2 1,-24-55 0,39 78-282,-46-118 115,48 116-170,0-1 0,1 1 1,0 0-1,2-1 0,0-26 1,2 41 1,0 0 1,0 0 0,1 1 0,0-1 0,0 0 0,0 1 0,1-1 0,-1 1 0,1-1 0,5-7 0,-6 9 2,1 1 0,0 0 0,0 0 1,0 0-1,0 0 0,0 0 0,1 0 0,-1 0 1,1 1-1,-1-1 0,1 1 0,-1 0 0,1 0 1,0 0-1,0 0 0,0 0 0,-1 1 1,7-1-1,8-1-41,1 1-1,-1 2 1,1-1 0,-1 2 0,1 0-1,-1 1 1,0 1 0,26 10 0,-33-10-12,1 0 1,0 1 0,-1 1-1,0 0 1,0 0 0,-1 1-1,0 0 1,0 1 0,0 0 0,-1 0-1,-1 1 1,1 0 0,10 18-1,-15-22 38,0 1-1,-1 1 0,0-1 0,0 0 1,0 0-1,-1 1 0,0-1 0,0 1 1,-1-1-1,0 1 0,0-1 0,0 1 1,-1 0-1,0-1 0,0 0 0,-1 1 1,1-1-1,-6 12 0,-5 7-40,0-1-1,-1-1 1,-20 28-1,24-38 22,-41 50-67,2-3 113,42-51-206,1 0 1,-1 0 0,2 0 0,-1 0 0,-3 13-1,8-21 110,0-1 0,-1 1 0,1-1 0,0 1 0,0-1 0,0 1 0,0-1 0,0 1 0,0 0 0,0-1 0,0 1 0,0-1 0,0 1 0,0-1 0,0 1 0,0 0 0,0-1 0,0 1-1,0-1 1,1 1 0,-1-1 0,0 1 0,1-1 0,-1 1 0,0-1 0,1 1 0,-1-1 0,0 1 0,1-1 0,-1 0 0,1 1 0,0-1 0,0 1-206,0-1 0,1 1 0,-1-1 0,0 0 0,1 1 0,-1-1 0,0 0 1,1 0-1,-1 0 0,0 0 0,1 0 0,-1-1 0,2 1 0,15-6-1946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1:49.1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140 1 4914,'-23'6'2974,"13"-3"-2124,1-1 0,-1 1 0,-9 5 0,16-6-798,-1 0 1,1 0-1,0 0 1,0 1-1,0-1 1,0 1-1,0 0 1,0 0-1,1 0 1,0 0-1,-4 5 0,1 1-74,1 1 0,0-1-1,1 0 1,0 1-1,0 0 1,1 0-1,-1 13 1,-1 72-125,4-81 129,1 0 1,-1 0 0,2 0 0,0 0 0,0 0 0,1-1 0,1 1 0,1-1 0,-1 0 0,12 20 0,-13-28 14,0 0-1,0 0 0,0 0 0,1 0 0,0-1 0,0 0 1,0 0-1,0 0 0,1 0 0,-1 0 0,1-1 0,0 0 1,0 0-1,1 0 0,-1-1 0,0 0 0,1 0 0,-1 0 1,1-1-1,0 0 0,0 0 0,-1 0 0,1 0 1,0-1-1,7-1 0,-4 1-8,0-2 1,0 1-1,0-1 1,-1 0-1,1-1 0,-1 0 1,12-5-1,-15 5-23,1-1 0,-1 1 0,0-1-1,0 0 1,-1 0 0,1 0 0,-1-1 0,0 0-1,0 1 1,0-1 0,3-7 0,-2 4-11,-2-1 0,1 1 0,-1-1 0,0 0 1,-1 0-1,0 0 0,-1 0 0,0 0 0,0 0 0,0-1 0,-2 1 1,0-12-1,0 13 90,0 1 0,-1-1 0,0 1 0,0-1 1,-1 1-1,1-1 0,-2 1 0,1 0 0,-1 1 1,0-1-1,0 0 0,-1 1 0,0 0 0,-10-10 1,1 5 73,0 0 1,0 2 0,-1-1 0,0 2-1,0 0 1,-1 1 0,0 0-1,0 1 1,-31-6 0,41 11-111,0 0 0,-1 0 0,1 1 0,-8 0 0,13 0-35,0 0 0,0 0 0,0 0 1,1 0-1,-1 0 0,0 0 0,0 1 0,0-1 1,1 0-1,-1 0 0,0 1 0,0-1 0,1 1 1,-1-1-1,0 0 0,0 1 0,1 0 0,-1-1 0,1 1 1,-1-1-1,1 1 0,-1 0 0,1-1 0,-1 1 1,1 0-1,-1-1 0,1 1 0,0 0 0,-1 0 1,1 0-1,0-1 0,0 1 0,0 0 0,-1 0 1,1 0-1,0-1 0,0 1 0,0 0 0,0 0 1,1 1-1,-1-1-99,0 0 0,1 0 0,-1 0 1,0 1-1,1-1 0,-1 0 0,1 0 0,0 0 1,-1 0-1,1 0 0,0 0 0,0 0 0,0-1 1,-1 1-1,1 0 0,0 0 0,0-1 0,0 1 1,2 1-1,23 7-1393,-23-8 1288,29 6-2442,8-4-1372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1:49.6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95 134 7700,'-3'2'230,"1"0"1,-1 0 0,1 0 0,0 1 0,-1-1 0,1 1 0,0-1 0,0 1 0,1 0 0,-1-1-1,0 1 1,1 0 0,0 0 0,-1 0 0,1 0 0,1 0 0,-1 1 0,0-1 0,0 4 0,0 23-267,1 0 1,1 0 0,1 0 0,10 44-1,0 6 15,-9-62 17,0 0 0,1 0-1,11 32 1,-12-42 9,1 0 0,0 1 0,0-2 0,1 1 0,0 0 0,0-1-1,1 0 1,-1 0 0,14 11 0,-19-18-4,0 0 0,0 0 0,0 0 0,0 0 0,0 0 0,0 0 0,0 0 0,0 0 0,0 0 0,1 0 0,-1 0 0,0 1 0,0-1 0,0 0 0,0 0 0,0 0 0,0 0 0,0 0 0,0 0 0,1 0-1,-1 0 1,0 0 0,0 0 0,0 0 0,0 0 0,0 0 0,0 0 0,1 0 0,-1 0 0,0 0 0,0 0 0,0 0 0,0-1 0,0 1 0,0 0 0,0 0 0,0 0 0,1 0 0,-1 0 0,0 0 0,0 0 0,0 0 0,0 0 0,0 0 0,0 0 0,0-1 0,1-7-16,-3-10-53,-4-13 101,-2 1 0,-1 0 0,-2 0 0,-20-41 0,-37-69 658,59 117-609,1-1 0,1 1 1,1-1-1,-4-33 0,9 49-72,0 0 0,1 0-1,0 0 1,1 1 0,0-1 0,0 0-1,1 0 1,-1 1 0,6-13 0,-5 16-6,-1 1 0,1 0-1,0-1 1,0 1 0,0 0 0,0 0 0,1 0 0,-1 1 0,1-1 0,0 0-1,0 1 1,-1 0 0,2 0 0,-1-1 0,0 2 0,0-1 0,1 0 0,-1 1-1,1 0 1,-1-1 0,1 1 0,3 0 0,4 0-9,-1 0 0,0 1 1,0 0-1,1 1 0,-1 0 1,0 0-1,0 1 0,0 1 0,0 0 1,14 6-1,-16-6 0,0 1 0,0 0 0,0 1 0,0 0 0,-1 0 0,0 0 0,0 1 0,-1 0 0,0 1 0,0-1 0,0 1 0,6 10-1,-10-12-41,1 0-1,-1 0 0,0 1 0,-1-1 0,1 1 0,-1-1 0,0 1 0,0 0 0,-1 0 0,0-1 0,0 1 0,0 0 0,-1-1 0,-1 7 0,-1 3-201,0-1-1,-2 0 1,1 0 0,-10 18-1,9-24 60,0 1 0,0-1 0,-1 0-1,0 0 1,-12 13 0,-40 28-1214,16-14-47,24-13-292,14-15-2298,7-21 2336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1:50.0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126 47 3874,'-11'4'1205,"-75"20"4940,80-23-5898,5-1-225,0 0-1,0 0 0,0 0 0,0 0 1,0 1-1,-1-1 0,1 0 0,0 0 1,0 1-1,0-1 0,0 1 0,0-1 1,0 1-1,0-1 0,1 1 0,-1 0 1,0-1-1,0 1 0,0 0 0,0 0 1,0 1-1,1-1-20,0-1 0,0 1 0,1-1 0,-1 0 1,0 1-1,0-1 0,1 0 0,-1 1 0,1-1 0,-1 0 0,0 1 0,1-1 1,-1 0-1,1 0 0,-1 1 0,0-1 0,1 0 0,-1 0 0,1 0 1,-1 1-1,1-1 0,-1 0 0,1 0 0,-1 0 0,1 0 0,-1 0 1,1 0-1,-1 0 0,1 0 0,0-1 0,17 1 14,-13 0-14,-1-1 0,1-1 0,-1 1 0,0-1 0,1 0-1,-1 0 1,0 0 0,5-4 0,13-6 5,10-1-16,0 2-1,0 1 1,1 1 0,0 2 0,54-4-1,-74 10-3,0 0 0,26 3 0,-35-1 5,-1-1 0,1 1 0,0 0 0,0 0 0,-1 0 0,1 0 0,-1 1 1,1-1-1,-1 1 0,1 0 0,-1 0 0,0 1 0,0-1 0,5 5 0,-7-5-3,0 1-1,0-1 0,1 0 0,-2 1 1,1-1-1,0 1 0,0-1 1,-1 1-1,1 0 0,-1-1 0,0 1 1,0-1-1,0 1 0,0 0 0,0-1 1,-1 4-1,-1 2-32,0 0 1,0 0-1,-6 15 1,-3 0 11,-1-1 0,-2 0 0,-20 26 1,31-44 38,0-1 1,1 1 0,-1 0-1,1 0 1,0 0-1,0 1 1,1-1 0,-1 0-1,1 1 1,-1 5-1,1-8-3,1 0-1,0 0 0,0 0 0,0 0 0,1 0 0,-1 0 0,0 0 1,1 0-1,0 0 0,-1 0 0,1 0 0,0-1 0,0 1 0,0 0 0,0 0 1,0-1-1,0 1 0,0-1 0,1 1 0,-1-1 0,1 1 0,-1-1 0,1 0 1,-1 0-1,4 2 0,6 3 5,1 0 1,0-1-1,20 5 1,8 4 5,-22-7-12,1 1 1,-2 1 0,1 0 0,-1 2-1,20 15 1,-32-22 0,0 0 0,0 1-1,-1 0 1,1 0 0,-1 0 0,0 0-1,0 1 1,-1 0 0,0-1 0,0 1-1,0 0 1,-1 1 0,0-1-1,0 0 1,0 1 0,-1-1 0,0 1-1,0 0 1,-1 10 0,0 5-259,-2 0 0,-1 0 1,-1 0-1,-1 0 0,0-1 1,-2 0-1,0 0 0,-21 39 1,17-40-743,-1-1 0,-1 0 0,-1 0 0,-1-2 0,0 0 0,-29 25 0,15-19-1154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1:50.4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137 0 6803,'-7'19'2449,"-12"0"-1328,5 6 752,2 4-1345,0 7-240,0 7-256,4-2-48,-3 6-16,-1 2-112,3 2-288,-3-3-561,5 10-864,7-2 513,-1 4-1522,3-3-2544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1:51.41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31 190 3105,'-8'-11'910,"6"8"-571,-1 0 1,1-1-1,0 1 1,0-1-1,0 1 1,0-1-1,0 0 1,1 0-1,-1 0 1,1 0 0,-1-6-1,2 9-306,0 1 0,0-1 0,0 1 0,0 0 0,1-1 0,-1 1 0,0-1 0,0 1 0,0 0 0,0-1 1,0 1-1,1 0 0,-1-1 0,0 1 0,0 0 0,1-1 0,-1 1 0,0 0 0,1-1 0,-1 1 0,0 0 0,1 0 0,-1-1 0,0 1 0,1 0 0,-1 0 0,0 0 0,1 0 0,-1-1 0,1 1 0,-1 0 0,0 0 0,1 0 1,-1 0-1,1 0 0,-1 0 0,0 0 0,1 0 0,-1 0 0,1 0 0,-1 0 0,0 1 0,1-1 0,-1 0 0,1 0 0,21 8 333,-12-2-291,0 0 0,-1 1 0,0 0 0,10 10 1,34 37 32,-36-35-66,19 22 14,-2 2 0,-2 2 0,-2 1 0,-2 1 0,34 78 0,-29-58 72,65 101 0,-106-195 144,-9-5-221,-1 0 1,-25-31-1,4 5 27,-14-25 141,-91-157 589,136 221-736,0 0-1,-10-34 1,16 42-61,0 1 0,0-1 1,1 0-1,0 1 0,1-1 1,2-20-1,-1 26-13,0 1 0,0-1 1,1 1-1,0 0 0,0-1 0,0 1 0,0 0 1,0 0-1,1 0 0,0 1 0,0-1 1,0 1-1,0-1 0,0 1 0,1 0 1,0 0-1,-1 1 0,1-1 0,8-3 0,-2 1-7,0 1-1,0 0 1,0 1-1,1 0 1,-1 0-1,1 1 0,17-1 1,9 2-7,1 2 0,-1 1 0,0 2 0,1 2 0,-2 1 0,1 2 0,-1 1 0,53 24 0,-75-28 21,-1 0 0,1 2-1,-1-1 1,-1 2 0,22 17 0,-29-21 1,1 1 0,-1 0-1,0 0 1,-1 0 0,1 0-1,-1 1 1,0-1 0,-1 1 0,0 0-1,0 0 1,0 0 0,-1 1-1,2 10 1,-2 5-14,0-1 0,-2 1 1,0 0-1,-2 0 0,0-1 0,-2 1 0,0-1 0,-2 0 0,-9 26 1,-10 14-180,-57 106 1,60-128 1,-1-1-1,-2-1 1,-40 47 0,61-81 65,0 1 0,-1 0 0,1-1 0,-1 0 0,0 0 0,0-1 0,0 1 1,-1-1-1,1 0 0,-1 0 0,1-1 0,-1 0 0,0 0 0,-7 2 0,12-4 9,-1 0 0,1 0 0,-1 0 0,1 0 0,-1 0 0,1 0 0,-1 0 0,1 0 0,-1 0 0,1-1 0,-1 1 0,1-1 0,-1 1 0,1-1 0,0 0 0,-1 1 0,1-1 0,0 0 0,-1 0 0,1 0-1,0 0 1,0 0 0,-1-2 0,0 1-159,0-1 0,0 0 0,1 0 0,0 0 0,-1 0 0,1 0 0,0 0 0,0 0 0,0-6 0,-1-32-4145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1:52.0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84 278 9172,'-3'6'592,"0"0"0,-1 0 0,0 0 0,0 0-1,-9 9 1,9-10-446,0 0 0,1 0-1,-1 0 1,1 1 0,0 0 0,0-1-1,1 1 1,-1 0 0,1 0 0,1 0-1,-1 0 1,1 1 0,0-1 0,1 0-1,-1 8 1,1 12-303,2 0-1,5 35 1,-4-43 287,27 216-138,-29-224-35,-3-11-70,-2-15-80,-3-48-116,-9-64 143,6 75 224,-9-86 271,18 136-300,1-1 0,0 0 0,0 0 0,1 1 0,-1-1 0,1 0 0,0 1 0,0-1 1,0 0-1,0 1 0,0-1 0,3-4 0,-2 6-6,0 0 0,-1 1 0,1-1 1,0 0-1,0 0 0,0 1 0,0-1 1,0 1-1,0 0 0,1-1 0,-1 1 0,0 0 1,1 0-1,-1 1 0,1-1 0,-1 0 0,1 1 1,4-1-1,4 0-7,1 1-1,-1 1 1,0 0 0,0 0 0,0 1-1,0 0 1,20 8 0,-1 1-51,41 23 0,45 39-17,-80-48 55,58 29 1,-87-50 4,0-1 0,0 0 1,0-1-1,1 1 1,0-1-1,-1-1 0,1 1 1,0-1-1,-1-1 1,1 0-1,0 0 1,10-1-1,-15 0-3,-1 0-1,0 0 1,1 0-1,-1-1 1,0 1-1,1-1 1,-1 1 0,0-1-1,0 0 1,0 0-1,-1 0 1,1 0-1,0 0 1,-1 0 0,1 0-1,-1-1 1,0 1-1,0 0 1,0-1-1,2-4 1,0-4 11,0 1 0,0-1 0,1-15 0,-3 9 5,0 0 0,-1 0 0,-1 0 0,0 0 0,-8-32 0,-30-78 144,21 74-141,14 41-94,1 0 1,0 0 0,0 0-1,1 0 1,1-1 0,0 1-1,1-21 1,0 32 11,0 0 1,0 0-1,0 0 0,0 0 1,1 1-1,-1-1 0,0 0 1,1 0-1,-1 0 0,1 1 1,-1-1-1,1 0 0,-1 0 0,1 1 1,-1-1-1,1 0 0,-1 1 1,1-1-1,0 1 0,0-1 1,-1 1-1,1-1 0,1 0 1,0 1-152,0-1 0,0 1 1,0-1-1,0 1 0,0 0 1,0-1-1,0 1 1,1 0-1,2 1 0,1 0-379,0 0-1,0 1 1,0-1-1,-1 1 1,1 0-1,7 4 1,16 15-2632,1 5-1097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22:27.5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5500 344 4930,'-37'-30'622,"-68"-47"1475,90 67-1909,0 2 0,-1 0 0,1 0 0,-2 2 0,-24-7 0,-8 1-160,-77-22 174,63 10 9,21 7 103,-73-17 1,44 20 72,-99-4 0,-77 9-200,122 6-177,-813 34-20,299 38 7,413-40 23,0-11 1,-246-12-1,444-7-8,-408 1 427,330 11-404,2 4 0,0 4-1,1 5 1,1 5 0,-111 46-1,172-58-52,1 1 1,1 1-1,0 3 0,2 1 0,0 2 0,2 1 0,1 2 0,1 1 0,-48 56 1,78-81 13,-18 21-45,2 0 0,-23 38-1,37-54 31,0 1-1,1 0 0,0 1 0,1-1 1,0 1-1,0-1 0,1 1 1,0 0-1,1 0 0,1 17 0,0-16 8,1 0 0,0 0 0,1 0 0,0-1 0,1 1 0,0 0 0,1-1 0,0 0 0,9 16 0,6 5 11,1-2-1,2-1 1,1 0-1,2-2 0,0 0 1,2-2-1,54 40 1,-21-24 8,3-2-1,129 57 1,-83-51 5,138 36 0,118 7 66,-130-45 94,288 17 1,241-35 119,292-70-97,-314-30 125,-8-44 187,-342 30-237,-264 53-33,124-52 0,-195 65-98,-1-4-1,-1-2 0,-1-2 0,-2-2 0,-1-3 0,-2-2 0,-2-2 1,52-55-1,-79 72-62,0-1-1,-2-1 1,16-27 0,-26 38-46,-1-1 0,0 1 0,-1-1 1,-1 0-1,0-1 0,-1 1 0,3-27 0,-5 14-2,-1 0-1,-1 0 1,-2 0 0,-1 0 0,-1 0-1,-1 1 1,-1-1 0,-18-46-1,15 52-24,-1 0 1,-2 0-1,0 1 0,-1 1 0,-1 0 0,0 1 0,-2 0 0,0 1 0,-1 1 0,-29-22 0,19 19-25,-2 1 1,0 1-1,-1 2 0,-42-16 1,29 16-42,-1 2-1,-75-14 1,24 15-426,-2 4-1,-141 6 1,43 12-2416,2 9 1,-293 65-1,226-24-2057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1:52.3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181 3 9508,'-5'0'517,"1"-1"142,0 0 0,0 1 0,-1-1 0,1 1 0,0 0 0,-9 1 0,12 0-598,0-1 0,-1 1 1,1-1-1,0 1 0,0 0 0,0 0 1,-1-1-1,1 1 0,0 0 1,0 0-1,0 0 0,0 0 1,0 0-1,1 0 0,-1 0 0,0 1 1,0-1-1,1 0 0,-1 0 1,1 1-1,-1-1 0,1 0 1,0 1-1,-1-1 0,1 2 0,-3 11-51,3-10-18,-1 0 1,0 0-1,0 0 0,0 0 0,-1 0 0,-3 7 0,-3 4-22,6-10-6,-1 0 0,0 0 0,-1 0 0,-5 7-1,3-5-27,0 1 0,-7 12-1,-7 9-56,16-24 102,0 0 0,0 1 0,-4 9 0,7-13 11,0 0-1,0 1 1,0-1 0,0 1-1,1-1 1,-1 1 0,1-1-1,-1 1 1,1-1-1,0 1 1,0-1 0,0 5-1,1-6 3,-1 0 0,0 0 0,1 0-1,-1 0 1,1-1 0,-1 1 0,1 0 0,0 0-1,-1 0 1,1 0 0,0-1 0,0 1-1,-1 0 1,1-1 0,0 1 0,0-1-1,0 1 1,0-1 0,0 1 0,0-1-1,0 1 1,0-1 0,0 0 0,1 1-1,29 1-119,-24-2 94,52-3-100,-25 1 88,28-6 2,7 0 49,-25 9 25,74 10 0,-63-5 3,-27-3-16,1 1 0,-1 2 0,-1 0 1,1 2-1,-1 1 0,0 2 0,-1 0 1,31 18-1,-52-26-20,-1 1 1,1-1-1,0 0 0,-1 1 1,0 0-1,0 0 0,0 1 1,4 4-1,-6-5-42,0 0-1,-1-1 1,1 1-1,-1 0 1,0 0-1,1 0 1,-2 0-1,1 0 1,0 0-1,-1 0 1,0 0 0,0 7-1,-2 1-183,1 1-1,-2 0 1,0-1 0,0 1-1,-1-1 1,-1 0 0,0 0-1,-1-1 1,0 1 0,-15 19 0,3-7-286,-1 0 1,-1-2 0,-38 32 0,17-20-690,-1-2 0,-2-1 0,-2-3 0,-66 32 0,34-30-2891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4:04.71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2194 26 2961,'1'-1'181,"0"0"0,0 0 0,-1 0 0,1 0 1,0 0-1,0 0 0,0 0 0,0 0 0,1 0 0,-1 0 0,0 0 0,0 1 0,0-1 0,1 1 0,-1-1 0,0 1 0,3-1 0,28-4-55,-5 2 657,-10 1 330,-17 2-1090,0 0 1,0 0-1,1 0 1,-1 0-1,0 0 1,0 0-1,0 0 0,1 0 1,-1 0-1,0 0 1,0 0-1,0 0 1,1 1-1,-1-1 1,0 0-1,0 0 0,0 0 1,1 0-1,-1 1 1,0-1-1,0 0 1,0 0-1,0 0 1,0 1-1,1-1 0,-1 0 1,0 0-1,0 0 1,0 1-1,0-1 1,0 0-1,0 0 1,0 1-1,0-1 0,0 0 1,0 0-1,0 1 1,0-1-1,0 0 1,0 0-1,0 1 1,0-1-1,0 0 1,0 0-1,-1 0 0,1 1 1,0-1-1,0 0 1,0 0-1,0 0 1,0 1-1,0-1 1,-1 0-1,1 0 0,0 0 1,0 0-1,-1 1 1,-10 15-5,-18 21 0,16-21-9,-380 414 31,186-212 0,-384 352 55,540-525-88,-305 254 46,239-210-37,-153 147 1,49-16-3599,202-202 1140,4-7-1462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4:05.6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13 216 3265,'-7'-18'1348,"6"16"-1230,1 0 1,-1 0-1,0 0 0,0 1 0,1-1 0,-1 0 1,1 0-1,0 0 0,-1 0 0,1 0 0,0 0 1,0 0-1,0 0 0,0 0 0,1-2 0,-1 3-106,1 1-1,-1-1 1,1 1-1,-1-1 1,0 1-1,1-1 1,-1 1-1,1-1 0,-1 1 1,1-1-1,-1 1 1,1 0-1,0-1 1,-1 1-1,1 0 1,-1-1-1,1 1 1,0 0-1,-1 0 1,1 0-1,0 0 0,-1-1 1,1 1-1,0 0 1,-1 0-1,1 0 1,0 1-1,-1-1 1,2 0-1,0 0 0,-1 1 1,1-1-1,-1 0 0,1 1 1,-1-1-1,1 1 0,-1 0 1,0-1-1,1 1 0,-1 0 1,0 0-1,2 1 0,-1 1 3,0 1 0,0-1-1,0 0 1,-1 1 0,1-1 0,-1 1-1,0 0 1,0-1 0,0 1-1,0 6 1,3 11 22,75 229 3,-64-213-36,1-1 1,2 0-1,2-2 1,37 53-1,-52-81 22,0-1 0,0 1-1,1-1 1,-1 0 0,1 0 0,0 0-1,1-1 1,-1 0 0,1 0 0,10 3-1,-15-6 42,1 0-1,0 0 0,-1 0 0,1-1 1,0 1-1,0-1 0,0 0 0,0 0 0,-1 0 1,1 0-1,0 0 0,0-1 0,0 1 1,0-1-1,-1 0 0,1 0 0,0 0 0,-1 0 1,1 0-1,-1-1 0,1 1 0,-1-1 1,0 0-1,1 1 0,-1-1 0,0 0 0,0 0 1,0 0-1,-1-1 0,3-3 0,2-3 200,0-1-1,-1 0 0,-1 0 0,0 0 0,5-18 0,9-58 500,-16 75-690,4-21 42,-1 0 1,0-40-1,-4 27-90,-3 0-1,-1 1 0,-13-62 1,-33-85-125,66 207-72,5 18 147,-1 1-1,-2 1 1,16 43-1,-29-67 25,78 204-3,-74-192-10,56 123-600,-54-124 7,1-1 0,1 0 1,1-1-1,20 22 0,-30-38 236,0 0-1,0 0 1,0-1 0,0 0 0,0 0 0,1-1 0,0 1-1,0-1 1,0 0 0,0-1 0,11 4 0,-9-5-611,0 0 0,-1-1 0,9 0 0,-16 0 967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4:06.0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29 813 1121,'-12'-70'1421,"-4"-104"0,15 124-463,2 0 0,15-91 1,-15 132-612,1 1 0,0-1 0,0 1 0,1-1 0,0 1 1,0 0-1,1 0 0,7-10 0,-11 17-302,1 0 1,-1 1 0,1-1-1,-1 1 1,1-1-1,0 1 1,-1-1-1,1 1 1,0 0 0,0-1-1,-1 1 1,1 0-1,0 0 1,0-1-1,0 1 1,-1 0 0,1 0-1,0 0 1,0 0-1,0 0 1,-1 0-1,1 0 1,0 0 0,0 0-1,0 0 1,-1 1-1,1-1 1,0 0-1,0 1 1,-1-1-1,2 1 1,1 0-12,-1 1 0,0-1 0,1 1 0,-1 0 0,0 0 0,0 0 0,0 0-1,2 3 1,13 21-25,0 1 0,-2 0 0,-1 1-1,-1 1 1,-1 0 0,7 31 0,36 187-273,-35-90-113,-20-153 368,1 0-1,-1 1 0,1-1 0,-1 1 0,0-1 0,-1 0 0,1 1 1,-1-1-1,0 0 0,0 1 0,0-1 0,-4 7 0,5-11 15,0 0 0,0 0-1,0 0 1,0 1 0,0-1-1,-1 0 1,1 0 0,0 0 0,0 0-1,0 0 1,0 1 0,0-1-1,-1 0 1,1 0 0,0 0-1,0 0 1,0 0 0,0 0-1,-1 0 1,1 0 0,0 0-1,0 0 1,0 0 0,0 0 0,-1 0-1,1 0 1,0 0 0,0 0-1,0 0 1,-1 0 0,1 0-1,0 0 1,0 0 0,-1 0-1,-4-6 81,-2-11-20,6 15-50,-12-33 53,1-1 0,2 0 0,-10-66 0,0-133-31,19 172-29,11-109 0,-8 157-6,0 0 0,1 0 0,1 1 0,0-1 0,1 1 1,0 0-1,1 0 0,1 1 0,0-1 0,1 2 0,0-1 0,1 1 0,19-20 0,-24 28-5,0 0-1,0 1 0,1 0 1,-1 0-1,1 0 0,0 0 0,0 1 1,0 0-1,0 0 0,0 0 1,1 0-1,-1 1 0,1 0 0,-1 0 1,0 1-1,1-1 0,0 1 1,-1 0-1,1 1 0,-1-1 1,1 1-1,-1 0 0,0 1 0,1-1 1,-1 1-1,5 2 0,0 1-4,0 0 0,-1 1-1,1 0 1,-1 0 0,-1 1-1,1 0 1,-1 0 0,0 1 0,-1 0-1,0 1 1,0 0 0,6 11-1,-3 0 7,0-1 0,-2 2 0,0-1 0,-2 1 0,8 37 0,-7-10 0,3 75 0,-8-50 2,-4 0 0,-13 92 0,13-151 0,-2 1 0,1-1 0,-2 0 0,0 0 0,-1 0 0,0 0 0,-1-1 0,-10 15 0,12-22-12,1 1 1,-1-1 0,-1 0 0,1-1 0,-1 1 0,0-1 0,0 0 0,-1 0 0,1-1 0,-1 0-1,0 0 1,0-1 0,-1 0 0,1 0 0,-1-1 0,-13 4 0,18-6-148,1 1 1,-1-1-1,0 0 0,0 0 1,0 0-1,1 0 0,-1 0 1,0-1-1,0 1 0,0-1 1,-2-1-1,3 2 5,1-1 0,0 0 0,0 0 0,0 0 0,0 0 0,-1 0 0,1 0 0,0 0 1,1 0-1,-1-1 0,0 1 0,0 0 0,0-1 0,1 1 0,-1 0 0,1-1 0,-1 1 0,1-1 0,0 1 0,-1-1 0,1-2 0,-2-23-2647,1-4-395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4:06.4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6 353 5090,'4'-4'386,"-1"0"58,0 1 1,1-1 0,-1 1 0,5-3 0,-7 5-370,0 1 0,0-1 0,-1 1 0,1-1 0,0 1 0,0-1 0,0 1 0,0 0 0,0 0 0,0-1 0,0 1 0,0 0 0,0 0 0,0 0 0,0 0 0,0 0 0,0 0 0,0 0 0,0 0 0,0 1 0,0-1 0,0 0 0,0 1 0,0-1 0,1 1 0,3 3-24,0 0 0,0 0 0,-1 1 0,0-1 0,0 1 0,0 0-1,6 10 1,20 43 57,-16-25-31,-1 0 1,10 45-1,11 71 63,-33-142-136,36 211-6,-32-164-25,-1 1 0,-4 56 0,-1-103 27,1-1 1,-1 0-1,0 0 0,0 0 1,-1 0-1,0 0 0,-3 8 1,4-14 3,1 0-1,-1-1 1,1 1 0,-1 0-1,1 0 1,-1-1 0,1 1 0,-1 0-1,0-1 1,1 1 0,-1-1 0,0 1-1,0-1 1,1 1 0,-1-1 0,0 0-1,0 1 1,0-1 0,0 0 0,1 1-1,-3-1 1,1 0 4,1 0 0,-1 0 0,0 0 0,0-1 0,1 1 0,-1-1 0,0 1 0,1-1 0,-1 1 0,-2-2 0,-2-2 21,0 0 0,0 0 0,0 0 0,-7-8 0,-3-4 22,1-1 0,1 0 0,1-1 0,0-1 0,1 0 0,1-1 0,-16-40 0,17 30-15,0 1 0,2-2 0,2 1 0,0-1 0,-1-38 0,4 4 27,3-1 1,3 1 0,15-92-1,-10 122-28,0 0 0,27-66 0,-25 78-22,2 0 0,0 1 0,1 0 0,31-37 0,-32 46-21,0 1 0,1 0 0,0 1 0,1 1-1,0 0 1,0 1 0,1 0 0,0 1 0,1 1 0,0 1 0,0 0 0,0 1-1,1 0 1,0 1 0,0 2 0,0-1 0,0 2 0,0 0 0,0 1-1,18 3 1,-29-3 4,-1 1-1,1 0 0,0 1 1,-1-1-1,1 1 0,-1 0 1,1 0-1,-1 1 0,0 0 1,0 0-1,0 0 0,0 0 1,-1 1-1,7 6 0,-6-4 3,-1-1 0,0 1 0,0-1 0,0 1 0,-1 0 0,0 0 0,0 1 0,-1-1 0,0 1 0,0-1 0,0 1 0,1 8 0,-1 7 4,-1 1-1,-1-1 0,0 1 1,-2-1-1,-1 1 1,0-1-1,-2 0 0,0 0 1,-14 32-1,4-17-7,-2-1-1,-1-1 1,-2-1-1,-39 50 1,29-48-913,-54 49 0,63-64-362,18-18 895,0-1 1,1 1-1,-1 0 0,1 0 1,0 0-1,-1 0 0,2 1 1,-1-1-1,0 0 1,-1 5-1,-1 3-3792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4:06.8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317 63 7219,'12'-20'2754,"-5"0"-1394,-2 8 753,-4 1-1024,-1 18-929,-5 5-144,-6 10-32,-3 13 0,-8 11 16,-7 11 16,0 16-176,-9 6-449,-3 8-559,4 3-929,-5 4 496,2-6-1808,7-11-2242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4:07.7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16 624 4242,'-4'0'530,"-6"-1"1140,9-1-589,5-1 149,1-1-1099,0 0 0,0 0 0,0 0-1,0 0 1,4-6 0,7-7 45,206-179 1006,-66 61-731,-3 13-1703,-119 98-549,1 3 1,65-30-1,-48 30-2892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4:08.1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 0 6147,'-10'2'1179,"-2"0"713,12-2-1836,-1 0-1,1 0 1,0 0 0,0 0-1,0 0 1,0 0 0,0 0-1,-1 0 1,1 0-1,0 0 1,0 0 0,0 0-1,0 0 1,0 0 0,-1 0-1,1 0 1,0 0 0,0 0-1,0 0 1,0 1 0,0-1-1,0 0 1,0 0-1,-1 0 1,1 0 0,0 0-1,0 0 1,0 0 0,0 0-1,0 1 1,0-1 0,0 0-1,0 0 1,0 0 0,0 0-1,0 0 1,0 1-1,0-1 1,0 0 0,0 0-1,0 0 1,0 0 0,13 19 178,0-1-206,0 1-1,16 32 1,4 27-64,11 22-656,-35-83 56,0 0 1,2 0-1,20 24 0,-16-25-814,0 0-1,32 25 1,-6-15-2856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4:08.5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97 0 7459,'-6'4'515,"0"0"0,1-1 0,-1 0 0,-7 3 0,-10 4 939,21-8-1425,-1 0 0,1-1 0,0 1 0,-1 1 0,1-1 0,0 0 0,0 0 0,0 1 0,1-1 0,-1 1 0,1-1 0,-1 1 0,1 0 0,0 0 0,0 0 0,0-1 0,-1 6 0,0 4-31,0 0 1,1 0-1,0 13 0,2-3-23,0 0 0,2 0 0,0-1 0,1 1 0,2-1 0,0 0 0,1 0-1,15 30 1,-13-33-336,1 0-1,0-1 0,1 0 0,1-1 0,1-1 0,0 1 0,1-2 0,1 0 0,25 18 0,-30-24-219,1-2-1,1 0 1,-1 0-1,23 7 1,-26-11 113,1 1 1,-1-2 0,1 1 0,0-1-1,-1 0 1,1-1 0,17-1 0,6-7-1046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14:08.9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55 772 1297,'-17'-89'3135,"-14"-111"2061,28 169-4479,1 17-175,1 1 0,1-22 0,0 34-487,-1 0 0,1 0 0,0 0 0,0 0 0,0 1 0,0-1 0,1 0-1,-1 0 1,0 0 0,0 0 0,1 0 0,-1 1 0,0-1 0,1 0 0,-1 0 0,0 1 0,1-1 0,-1 0 0,1 0 0,0 1 0,-1-1 0,1 1 0,-1-1 0,1 0 0,0 1 0,1-1 0,-1 1-26,0 0 1,0 0 0,-1 0-1,1 1 1,0-1 0,0 1-1,0-1 1,-1 1 0,1-1-1,0 1 1,0-1-1,-1 1 1,1-1 0,-1 1-1,1 0 1,0-1 0,-1 1-1,1 0 1,-1 0 0,0-1-1,1 1 1,-1 0 0,1 0-1,-1 1 1,27 62-3,30 103 0,3 72-277,-47-185 112,53 295-843,-66-342 1134,-1-7 52,-4-8 85,-13-32 42,3-1 0,1 0 0,-15-81 0,-5-135-86,33 247-225,-5-57 46,3-94 1,5 125-67,1-1 1,2 0 0,2 1 0,13-42 0,-13 57-19,2 1 0,0 0 0,1 1-1,1 0 1,1 1 0,0 0 0,2 1 0,0 0-1,1 1 1,32-27 0,-36 35 4,0 0 0,0 1 0,1 1 1,0 0-1,0 1 0,0 0 0,1 1 0,0 0 0,0 1 1,0 0-1,0 1 0,17 0 0,-14 1-5,0 1 0,0 1-1,0 0 1,0 1 0,0 1-1,0 1 1,-1 0 0,1 1 0,25 12-1,-33-13 11,0 1 0,-1-1 0,0 1 0,1 1 0,11 11 0,-16-13-3,1 0 0,-1 0 0,0 1 1,0-1-1,0 1 0,0 0 0,-1 0 0,0 0 0,0 0 0,2 10 0,-1 3-184,-2-1 0,0 1-1,-1-1 1,-3 31 0,0-26-251,-2 0 1,0-1-1,0 0 0,-2 1 1,-1-2-1,-1 1 0,-14 24 1,6-16-545,-2-1 0,-1 0 1,0-2-1,-30 28 1,-48 35-4083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22:32.0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962 190 7123,'-16'12'436,"1"1"-1,1 1 1,0 0-1,1 0 1,0 2-1,1-1 1,-15 28 0,-73 117-611,-56 98 19,106-167 171,-121 232 198,26 11-4,24 54 212,91-262-163,-15 150 0,26 151 206,18-373-421,12 426 161,-1-352-183,47 216-1,-46-298-14,3 0 0,1-1 1,2 0-1,39 71 0,-44-95 17,1-1-1,1 0 1,1-1 0,0 0-1,2-1 1,0-1 0,1 0-1,1-2 1,0 0-1,41 23 1,-43-30 30,0 0-1,1-2 1,-1 0-1,1-1 0,1-1 1,-1-1-1,1 0 1,36 0-1,-34-4 27,0 0 0,0-1-1,0-1 1,-1-1 0,1-1 0,-1-1-1,34-14 1,-22 4 73,-1-2 1,0 0-1,49-42 0,-40 26 144,69-77 0,-52 40 55,-3-2 1,-4-2 0,58-114 0,85-263 708,-51-25-625,-67 119-429,32-401-1,-93 545-21,-16-295 0,-4 422 11,-3 1 1,-40-166 0,41 225-39,-1 0 0,-2 0 0,0 1 0,-2 0 0,0 1 0,-2 0 0,-1 2 0,-37-44 0,43 57-37,-1-1 0,0 2 0,-1 0 1,0 0-1,0 1 0,-1 0 1,0 1-1,0 1 0,0 0 0,-1 1 1,0 0-1,0 1 0,-1 1 1,1 0-1,-1 1 0,-19-1 0,-1 2-720,-1 1-1,1 2 0,0 2 1,0 1-1,0 2 0,1 1 1,0 1-1,-33 15 0,-72 39-8104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4:12.5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1776 2193,'4'1'248,"1"-1"0,0 1 0,-1-1 0,1-1 0,0 1 0,-1-1 0,1 0 0,-1 0 0,9-3 0,5-3-61,19-10 0,-16 7 51,139-69 616,-63 28-547,-26 13-150,233-126 304,-53 27 353,-28 12 78,43-24-132,-258 145-747,339-184 385,-94 9-257,154-82-74,-190 139-51,-16 27-3,-123 60-10,50-14-3,-99 43-256,-6 1-177,-17 3 183,-6 0-1,-1 0-347,1 0 1,-1 0 0,1-1-1,0 1 1,-1 0-1,1 0 1,0-5 0,0 1-782,1-10-1454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4:14.1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357 1652 2897,'4'3'2088,"-5"-8"-1631,1 4-427,0 0 0,0 0 0,1 0-1,-1 0 1,0 0 0,1 0 0,-1 0-1,0 0 1,1 0 0,0 0 0,-1 0-1,1 0 1,-1 0 0,2-1-1,15-16 188,-11 11-143,9-9-68,0 1 1,1 1-1,1 0 0,0 1 1,0 1-1,1 0 0,33-15 1,68-20-56,-68 28 40,53-27-1,-64 28 13,42-23 29,106-70 0,66-67 92,-247 173-119,253-208 266,-73 54 1,-128 114-148,85-50 1,362-174 48,-400 215-149,28-9 1,-102 50 32,0 2-1,46-9 1,62-19 676,-30 7 215,-98 30-570,26-2 1,-24 3-88,-13 1-251,1 0 0,-1 0 0,1 0 0,-1 1 0,1-1 0,-1 1 0,1-1 0,-1 1 0,1-1 0,-1 1 0,0 0 0,1 0 0,-1-1 0,0 1 0,2 2 0,18 18 102,-12-12-86,93 85 188,-35-34-245,73 84 1,-110-108-1,92 105 15,-103-121 18,1-2 0,1 0-1,26 16 1,71 39 63,-94-60-87,-2 1 1,0 1 0,21 20-1,-40-33-3,-1 1 0,1 0 0,-1 0 0,0 0 0,0 0 1,0 0-1,0 1 0,0-1 0,0 0 0,-1 1 0,0-1 0,0 1 0,0 0 0,0-1 0,0 1 0,-1 0 0,0 0 0,0 0 0,0-1 0,0 1 0,0 0 0,-1 0 0,0-1 0,0 1 0,0 0 0,0-1 0,0 1 0,-1-1 0,1 1 0,-1-1 0,0 0 0,0 0 0,0 0 0,-4 5 0,-1-2 18,1 0-1,-1-1 0,0 0 1,0 0-1,-15 7 0,-42 15 41,33-15-52,-187 94 79,8 19-21,167-99-54,-17 10-1,-400 257 276,-81 37-16,288-185-161,186-105-79,-139 86 57,189-115-86,-271 173 25,-68-6-100,329-165 47,2-2 6,0-1 1,-1-2 0,0 0-1,0-2 1,-1-1 0,0-1-1,1-1 1,-31 0 0,51-3 20,-17 0 25,0-1-1,1 0 1,-26-6 0,41 5 0,-1 0 0,0 0 0,1-1 0,-1 0 0,1-1 0,0 1 0,0-2 0,0 1 0,1-1 0,0 0 0,0 0 0,-9-10 0,-10-16 116,2-2 0,1 0 0,-25-52 0,21 36-106,-39-79-11,14 26-67,-251-382-305,282 453 323,-9-10 29,3-2 0,1-1 0,-33-84 0,57 124 22,0 2 0,0-1-1,0 1 0,0-1 1,1 1-1,-1-1 0,1 0 1,-1-5-1,2 8-25,-1-1-1,0 0 1,0 0 0,1 0-1,-1 0 1,1 0-1,-1 0 1,1 0 0,-1 1-1,1-1 1,0 0-1,-1 0 1,1 1 0,0-1-1,-1 0 1,1 1 0,0-1-1,0 1 1,0-1-1,0 1 1,0-1 0,-1 1-1,1 0 1,0-1-1,0 1 1,1 0 0,139-39-54,-103 30 25,44-12-2,198-59-31,-42-25 44,-7-19-4,-74 38-28,89-52-486,37-20-1566,-225 127 1255,197-93-3917,-159 83 2116,-7 1-165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4:15.3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 1771 1345,'-9'-5'735,"7"4"-612,1 1 1,-1-1-1,1 1 1,-1-1-1,1 0 1,-1 0-1,1 0 1,0 0-1,-1 0 1,1 0-1,0 0 1,0-1-1,0 1 1,0 0-1,0-1 1,0 1 0,0-1-1,0 1 1,0-1-1,1 1 1,-1-1-1,1 1 1,-1-1-1,0-2 1,1 0 23,0 0-1,0 0 1,0 0 0,0 0 0,0 0 0,1 1 0,0-1 0,0 0 0,0 0 0,0 1-1,0-1 1,1 1 0,0-1 0,-1 1 0,1-1 0,4-4 0,9-7-54,0 0 0,1 0 0,31-21 0,5-5-97,0-1-13,-23 20 3,28-29 0,8-12-1,29-30 14,66-72 275,254-201 1,-66 118 142,-328 234-386,267-167 442,-224 145-338,78-31 1,71-17 13,-107 44-86,-58 23-2,1 1 0,53-10 1,-72 21 38,0 1 0,0 1 1,0 2-1,56 4 0,-56 0 55,-1 1 1,1 2-1,-1 1 0,48 17 1,-74-23-109,1 1 0,-1-1 1,1 1-1,-1-1 0,0 1 1,1 0-1,-1 0 0,0-1 0,0 2 1,0-1-1,-1 0 0,1 0 1,0 1-1,-1-1 0,1 0 1,-1 1-1,0 0 0,2 4 1,-1 2 57,-1 1 1,1-1-1,-1 1 0,-1 12 1,0-20-102,1 52 185,6 110 136,57 201-42,-40-252-261,-10-47-21,3 0 1,25 65-1,-30-102 2,1-1-1,1 0 0,2 0 1,0-1-1,2-1 1,35 39-1,20 7 38,-40-41 28,45 55 0,-75-83-55,-1 0 0,0 1 1,1 0-1,-1 0 0,-1-1 0,1 1 0,-1 0 0,1 1 1,-1-1-1,1 5 0,-2-7-10,0 0 1,0 0 0,0 0-1,0 0 1,0 0-1,0 0 1,-1 0 0,1 0-1,-1-1 1,1 1-1,-1 0 1,0 0 0,0 0-1,0 0 1,0-1-1,0 1 1,0 0 0,0-1-1,-1 1 1,1-1-1,0 1 1,-1-1 0,1 0-1,-4 2 1,-17 11-40,-1-2 1,0-1-1,-1 0 1,0-2 0,-32 8-1,-131 20-170,176-35 198,-65 10-51,-322 59-134,275-43 175,-144 52 0,-22 45 41,8 23 9,-20 9-23,256-135-2,-142 66-11,133-66-35,-84 24 0,121-41 7,-1-1-1,1-1 1,-29 2-1,41-5 13,0-1-1,-1 1 1,1-1-1,0 1 1,0-2-1,0 1 1,-6-3-1,8 3-5,1 0-1,-1 0 1,0-1-1,1 0 1,0 1-1,-1-1 1,1 0-1,0 0 1,0 0 0,0 0-1,0-1 1,0 1-1,-2-5 1,1 0-104,0 1 0,0-1 0,1 0 0,0 0 0,-2-14 0,-1-41-910,4 1-240,4 1 0,1 0 0,4 0 0,16-65 0,19-55-3178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4:47.9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2410 1 3217,'-9'0'2011,"9"6"-1520,0-6-469,0 1 0,0-1 0,0 1 0,0 0 0,0-1 0,0 1 0,0-1 0,0 1 0,0-1 0,0 1 0,0 0 1,-1-1-1,1 1 0,0-1 0,0 1 0,0-1 0,-1 1 0,1-1 0,-1 1 0,3 15 13,-3-11-28,1 0 1,-1 1-1,0-1 0,-1 0 1,0 0-1,1 0 0,-1 0 1,-1 0-1,1 0 0,-1 0 1,-5 6-1,-15 22 282,0 0 0,-26 56 1,-26 80 266,9-20-435,32-79-91,-134 270 33,35-97-31,-197 348 16,225-418-37,-62 98 10,27-44-6,63-101-9,-50 88 21,-12 19 5,-95 172 40,165-280-32,19-46 45,-72 90 0,37-56 68,-24 20 119,63-76-144,46-57-145,0 0 0,0 0-1,-1 0 1,1 1 0,0-1 0,0 0-1,0 0 1,0 0 0,-1 1 0,1-1 0,0 0-1,0 0 1,0 0 0,0 1 0,0-1-1,0 0 1,0 0 0,0 1 0,-1-1-1,1 0 1,0 0 0,0 1 0,0-1-1,0 0 1,0 0 0,0 1 0,1-1 0,-1 0-1,0 0 1,0 1 0,0-1 0,0 0-1,0 0 1,0 0 0,0 1 0,0-1-1,1 0 1,-1 0 0,0 0 0,0 1 0,0-1-1,14 6-1699,-9-5 979,-1 0 0,1-1 0,0 1 0,7-1 0,4-3-2079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4:49.0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42 1 4674,'-4'2'373,"0"0"0,1 0 1,-1 1-1,1-1 0,0 1 0,0 0 0,0 0 0,-3 4 0,5-4-358,-1-1-1,1 0 0,0 1 0,0 0 0,0-1 0,1 1 0,-1 0 1,1-1-1,-1 1 0,1 0 0,0-1 0,0 1 0,1 4 0,-1 5 37,20 205 424,-6-108-458,-2 167 1,-12-182-61,-1 33-371,0-91 166,1-17-461,0 0 0,-2 0 0,-7 33 0,8-48 301,1-3 263,0 1-1,0-1 0,-1 0 0,1 0 0,0 0 0,-1 0 0,1 0 1,-1 0-1,0 0 0,1 1 0,-1-1 0,0-1 0,1 1 0,-1 0 1,0 0-1,0 0 0,-1 1 0,-6 1-2071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4:49.6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110 344 5378,'-27'-1'2531,"22"1"-2250,0 0 0,0 0 1,0 0-1,0 0 0,-5 2 0,9-2-282,1 1 0,-1-1-1,1 0 1,-1 1-1,1-1 1,-1 1-1,1-1 1,0 0 0,-1 1-1,1-1 1,0 1-1,-1-1 1,1 1 0,0-1-1,0 1 1,-1 0-1,1-1 1,0 1-1,0-1 1,0 1 0,0-1-1,0 1 1,0 0-1,0-1 1,0 1 0,0-1-1,0 1 1,2 21-42,-1-17 35,47 204-199,-14-71 38,18 185-1011,-50-312 1180,-1-6 89,-1 0-1,1 0 1,-1 0 0,0 0-1,0 0 1,0 0 0,-1 0-1,-2 8 1,3-13-61,0 0 0,0 1 0,0-1 0,0 0 0,0 0 0,0 0 0,0 0 0,-1 1 0,1-1 0,0 0-1,0 0 1,0 0 0,0 0 0,0 0 0,-1 0 0,1 1 0,0-1 0,0 0 0,0 0 0,0 0 0,-1 0 0,1 0 0,0 0 0,0 0 0,0 0 0,-1 0 0,1 0 0,0 0 0,0 0 0,0 0-1,-1 0 1,1 0 0,0 0 0,0 0 0,0 0 0,0 0 0,-1 0 0,1 0 0,0 0 0,0 0 0,0-1 0,0 1 0,-1 0 0,1 0 0,0 0 0,0 0 0,-7-9 899,-1-9-409,1-1 0,1 0 0,0 0 0,2 0 0,-3-22 0,2 13-248,-8-42 140,4-1 1,-1-136-1,12 159-439,2 0 1,2 1-1,2 0 0,2 0 0,21-59 1,-30 104 24,11-32-78,1 1 1,30-55 0,-37 79 55,1-1 0,0 1 0,0 0 0,1 0 0,11-9 0,-14 14 8,0-1 0,1 2 0,-1-1-1,1 1 1,0 0 0,0 0 0,0 1 0,0-1 0,1 1 0,7-1 0,-11 2 3,0 1 0,0-1 0,1 1 1,-1 0-1,0 0 0,0 0 0,0 0 1,1 1-1,-1-1 0,0 1 0,0 0 1,0 0-1,0 0 0,0 0 0,5 4 1,-4-2-3,0 0 1,-1 0-1,0 0 1,1 1 0,-1-1-1,-1 1 1,1 0 0,0 0-1,-1 0 1,3 6 0,1 5-18,0 0 1,-1 1-1,0 0 1,-1 0-1,2 28 1,0 84-49,-5-113 76,-1 11 12,0 0-1,-2 0 0,-6 29 0,6-46-38,0 0-1,-1 1 1,0-1-1,-1 0 1,0 0-1,0-1 1,-1 1-1,0-1 1,0 0-1,-1 0 0,-11 11 1,-2-2-465,-1 0 0,-1-1 0,-33 18 0,-73 30-2707,125-63 3143,-65 24-2577,59-22 2066,0-1-1,0-1 1,-1 1-1,1-2 1,-1 1-1,-11-1 1,-5-4-1252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4:50.0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1058 0 3217,'-45'6'1066,"0"2"0,0 2-1,1 2 1,-77 31 0,-157 97-1045,224-108-69,1 1 1,3 3 0,-87 78-1,117-92-55,1 0 0,1 0 0,1 2 1,1 0-1,1 1 0,-18 42 0,24-45-47,1 1 1,1 0 0,1 0-1,1 0 1,-2 27 0,2 121-812,7-130 781,1 0-1,3 0 1,1-1-1,2 1 1,2-2-1,21 53 1,-10-42 92,2-1-1,1-1 1,3-2 0,47 60-1,-55-80 42,2-1 1,1-1-1,1-2 0,1 0 1,37 25-1,-44-35 78,1-1-1,0-1 1,0-1 0,1 0-1,0-2 1,0 0 0,1-1-1,-1-1 1,30 3 0,-20-6 280,0-1 1,0-1-1,0-1 1,0-2-1,-1-1 0,1-2 1,-1-1-1,0-1 1,0-1-1,33-16 0,-22 4 503,-1-1 0,-1-2 0,51-43-1,-41 25 425,80-91 0,-93 90-752,-3-2 1,-2-2-1,46-94 0,-52 85-249,-2-1 1,-2 0-1,15-82 1,-25 86-160,-3 0 1,1-61 0,-13-105-318,2 178-75,-1 0 1,-16-65-1,14 87 16,1 0 0,-2 0 1,-1 1-1,0 0 0,-1 0 0,-1 1 0,-18-24 0,19 31 3,1 1 0,-2 1 0,1 0 0,-1 0 0,0 1 0,-1 0 0,1 0 0,-1 1 0,-1 1 0,1 0 0,-1 0 0,0 2 0,0-1 1,-20-2-1,-12 0-1157,-1 2 1,-77 4 0,111 0 1230,-141 6-3626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5:01.7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1124 13 1857,'0'0'65,"-1"0"1,1-1 0,0 1-1,-1 0 1,1 0-1,0 0 1,0 0-1,-1-1 1,1 1 0,0 0-1,0 0 1,-1-1-1,1 1 1,0 0 0,0-1-1,0 1 1,-1 0-1,1 0 1,0-1-1,0 1 1,0 0 0,0-1-1,0 1 1,0 0-1,0-1 1,0 1 0,0 0-1,0-1 1,0 1-1,0 0 1,0-1-1,0 1 1,0 0 0,0-1-1,0 1 1,0 0-1,0-1 1,0 1-1,1 0 1,-1 0 0,0-1-1,1 1 1,0 0-2,13 4 470,-13 8-427,-1-4-84,-1 3 98,0-1 0,-1 1 0,0-1 0,-1 0 0,0 0 0,0 0 0,-6 11 0,-3 9 224,-236 785 2315,215-680-2644,-232 874 130,194-774-102,-102 356 54,152-516-76,-115 391 401,119-417 160,-3 0 0,-1-1 0,-37 59 0,43-88-249,14-18-310,0 0-1,0 0 1,0 0 0,0 0-1,0 0 1,0-1-1,0 1 1,-1 0 0,1-1-1,0 1 1,0-1 0,-1 1-1,1-1 1,0 0 0,-2 1-1,2-1-31,1 0 0,0 1 0,0-1-1,-1 1 1,1-1 0,0 1 0,0-1-1,0 1 1,-1-1 0,1 1 0,0-1 0,0 1-1,0-1 1,0 1 0,0-1 0,0 1-1,0-1 1,0 1 0,0-1 0,1 1-1,-1-1 1,0 1 0,0-1 0,0 1-1,1 0 1,2 4-1131,0-11-1485,-3 6 2457,1-1 1,-1 1 0,0 0 0,0-1 0,1 1 0,-1 0 0,0-1 0,1 1 0,-1 0-1,0-1 1,1 1 0,-1 0 0,0-1 0,1 1 0,-1 0 0,1 0 0,-1 0 0,0-1-1,1 1 1,-1 0 0,1 0 0,1-1-707,10-3-3793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5:02.8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1428 0 2129,'-1'0'336,"0"0"-1,0 0 1,0 1 0,0-1 0,0 0-1,0 1 1,0-1 0,0 0 0,0 1-1,0-1 1,0 1 0,0-1 0,-2 2-1,-10 14 724,-5 22-1086,18-38 90,-37 95 412,-106 254 85,80-209-472,-70 151 0,-49 106-83,49-105-34,-94 172-1,139-285 76,-99 180 130,134-262-27,-3 4 195,46-84-259,-36 52 289,42-64-376,1 1-1,-1 1 0,1-1 1,-5 13-1,21-21-1344,-8 0 939,0 0 0,0-1 1,-1 0-1,0 0 0,1 0 1,-1 0-1,0 0 1,0-1-1,-1 0 0,1 0 1,-1 0-1,0 0 0,0 0 1,5-9-1,8-18-2372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5:04.6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46 4 3522,'-42'-3'1912,"38"5"-1899,7 3 21,9 5 96,20 8 367,66 27 1,-38-19-178,45 25 97,104 68 1,87 86-239,344 228 186,-548-375-327,144 87 8,10-20 68,-234-120-109,108 44 120,-92-39-116,0-2 0,42 7 0,-68-15-137,0 0 0,0 1 1,1-1-1,-1 0 0,0 0 0,1-1 1,1 1-1,-3 0 67,-1 0 1,0 0-1,0-1 0,0 1 1,1 0-1,-1 0 1,0 0-1,0 0 1,0 0-1,1 0 0,-1 0 1,0-1-1,0 1 1,0 0-1,0 0 0,1 0 1,-1 0-1,0-1 1,0 1-1,0 0 0,0 0 1,0 0-1,0-1 1,0 1-1,0 0 0,0 0 1,0-1-1,1 1 1,-7-10-2377,-4-3-1007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22:37.7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1 682 352,'3'-2'364,"0"0"0,1 1-1,-1-1 1,1 1 0,6-2-1,1 3 261,3 0 377,-13-1-962,-1 1 1,1 0-1,-1 0 0,1 0 0,0 0 0,-1 0 0,1 0 0,0 0 0,-1 0 1,1 0-1,0 1 0,-1-1 0,1 0 0,-1 0 0,1 0 0,0 1 0,-1-1 1,1 0-1,-1 1 0,1-1 0,-1 1 0,1-1 0,-1 0 0,1 1 1,-1-1-1,0 1 0,1-1 0,-1 1 0,1-1 0,-1 1 0,0 0 0,0-1 1,1 1-1,-1-1 0,0 2 0,2 2 60,-1-1 0,0 1 0,0-1 1,-1 1-1,2 3 0,-3 63 565,3-47-528,-2 37 0,0-50-114,1 3 12,3 26 0,2 7-4,-6-44-18,0 0 1,0 0-1,0-1 0,0 1 0,0 0 0,1 0 0,-1 0 0,1 0 0,-1 0 0,1 0 1,0-1-1,0 1 0,0 0 0,0 0 0,0-1 0,0 1 0,0-1 0,1 1 0,-1-1 1,0 0-1,1 1 0,-1-1 0,1 0 0,0 0 0,-1 0 0,1 0 0,0 0 0,0 0 1,-1-1-1,1 1 0,0 0 0,0-1 0,0 0 0,0 1 0,0-1 0,0 0 0,0 0 1,0 0-1,0 0 0,0 0 0,-1-1 0,1 1 0,0-1 0,0 1 0,0-1 0,0 0 1,0 1-1,-1-1 0,3-1 0,18-11 435,-1 0 0,0-2 1,27-23-1,51-58 328,-21 20-450,303-269 67,-25 37-2278,-354 307 1857,97-74-3525,-51 46-2083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5:05.0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1775 1 5539,'-1'0'139,"0"1"1,0-1-1,1 1 1,-1-1-1,0 0 1,0 1 0,0-1-1,0 0 1,0 1-1,0-1 1,0 0 0,0 0-1,0 0 1,0 0-1,0 0 1,1 0 0,-1 0-1,0 0 1,0 0-1,0-1 1,0 1-1,0 0 1,-1-1 0,0 0-104,1 1 1,-1 0 0,1-1 0,-1 1-1,1 0 1,-1 0 0,1 0 0,-1 0-1,0 0 1,1 0 0,-4 1 0,-53 12-35,27-3-11,1 2 0,1 1-1,0 1 1,0 2 0,-49 36-1,-122 114-57,180-148 65,-108 103 84,6 4 0,-169 226-1,142-141-1464,-138 260 0,116-152-2392,93-170 864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5:17.8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2541 50 1937,'-16'-37'5698,"14"35"-5650,1 1-1,-1 0 0,0 0 0,0 0 0,0 0 1,0 1-1,0-1 0,0 0 0,0 1 0,0-1 0,0 1 1,0 0-1,0 0 0,-3 0 0,3-1-29,-41 0-42,-79 6 0,44 0 5,-349 21 43,203-11 22,201-13-32,-489 49 796,263-11-138,-156 30-271,85 0-812,312-68-4,0-1 0,0 0 0,-1 0 0,-7 0 0,12-1-282,1-1 0,-1 1-1,0-1 1,1 0 0,-1 0 0,-5-3 0,2 0-2198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5:18.4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306 323 1889,'1'-8'647,"1"-3"432,0 1 0,0 0 0,1 0 1,8-18-1,-9 25-914,0 0 0,0 1 1,0-1-1,0 1 1,0 0-1,1 0 0,-1 0 1,1 0-1,-1 0 1,5-2-1,-1-4 58,-3 3-165,-1 6-117,-19 13-147,-86 38 62,77-35 132,0 1 0,1 1 1,1 2-1,1 0 0,0 1 0,-35 47 0,52-61 14,1 0-1,0 0 1,0 1-1,0 0 1,1 0 0,-4 11-1,7-16 0,1-1 0,-1 1 0,0-1 0,1 1-1,0-1 1,0 1 0,0 0 0,0-1 0,1 1 0,-1-1 0,1 1 0,0-1 0,0 1-1,0-1 1,1 0 0,-1 1 0,1-1 0,0 0 0,-1 0 0,5 4 0,1 2-5,0-1 1,1 0-1,1 0 0,-1-1 1,1 0-1,0 0 1,1-1-1,13 7 1,4 1-9,-7-4 2,29 11 0,149 58-1,-197-79 12,12 5 23,0 0 1,0-1-1,0-1 0,0-1 0,17 2 1,-28-4 20,1 0 0,-1-1 0,1 1 0,-1-1 0,0 0 0,1 0 1,-1 0-1,0 0 0,1 0 0,-1 0 0,0 0 0,0-1 0,0 1 0,0-1 1,0 0-1,-1 1 0,1-1 0,0 0 0,-1 0 0,1 0 0,-1 0 0,2-4 1,1-1 151,0-1 0,-1 1 0,0-1-1,0 0 1,1-9 0,-1 4-41,-2-1 0,0 0 0,0 1 0,-1-1 0,-1 1-1,0-1 1,-1 1 0,-4-15 0,-5-15 0,-20-44 0,28 78-131,-79-194 97,65 167-238,-2 0 0,-1 2 0,-35-46 0,48 71-129,0 1 1,-1 0-1,0 0 0,0 1 0,-10-7 0,14 11-64,0 0 1,0 1 0,-1 0-1,1 0 1,-1 0 0,1 1-1,-1-1 1,0 1 0,0 0-1,0 0 1,1 1-1,-1 0 1,-7 0 0,-21 3-2600,1 1-1657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5:47.7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24 304,'3'-5'662,"3"-10"1155,-5 12-1669,3 6-37,2 8 86,-4-7-107,0 0 0,0 1 1,1-1-1,-1 0 0,1 0 0,0 0 1,0-1-1,0 1 0,0-1 1,7 5-1,8 10 438,75 106 1949,-65-84-2369,12 20-86,-3 2 1,-3 1-1,-2 1 0,34 102 1,-50-120-88,33 90-210,-33-98-909,31 55 0,-8-37-1925,-34-49 2485,4 4-392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5:49.2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425 1530 128,'0'-3'123,"0"0"0,1-1 0,-1 1 0,1 0 0,0-1-1,0 1 1,0 0 0,0 0 0,1 0 0,-1 0 0,1 0 0,0 0 0,0 0 0,0 1-1,5-6 1,12-13 369,-12 13-321,1-1-1,9-7 0,21-13 90,16-12 25,-17 9-26,13-12 117,137-123 1119,14 16-358,-159 120-965,188-117 330,13 18-351,-42 22-119,-95 53-17,157-61 0,-232 105-16,223-94-1,-152 58-11,129-39-1,-102 36 5,32-10 2,-155 58 11,0 0 1,1 1-1,0 0 0,-1 0 0,1 1 0,13 0 1,-20 0 2,1 0 1,-1 0 0,1 0 0,-1 0-1,1 0 1,-1 0 0,1 0 0,-1 0 0,1 0-1,-1 0 1,1 0 0,-1 0 0,1 0-1,-1 0 1,1-1 0,-1 1 0,1 0-1,-1 0 1,0-1 0,1 1 0,-1 0 0,1-1-1,-1 1 3,0 0 0,-1 0 0,1 0 0,-1 0 0,1 1 0,0-1 0,0 0 0,-1 0 0,1 0 0,0 1 0,-1-1 0,1 0 0,0 0 0,0 1 0,-1-1 0,1 0 0,0 1 0,0-1 0,0 0 0,-1 1 0,1-1 0,0 0 0,0 1 0,0-1 0,0 0 0,0 1 0,0 0 0,-14 21 63,11-18-72,1-1 0,0 0-1,-1 1 1,1-1 0,1 1 0,-1 0 0,1 0 0,-1 0 0,1 0 0,0 0-1,0 0 1,1 0 0,-1 0 0,1 5 0,0 33 5,-1-30-3,1 1-1,0 0 1,1-1-1,3 15 0,24 80-4,4 21-12,76 500-2,-20-20-18,-81-574 47,1 1 0,2-1-1,2-1 1,0 0 0,22 39 0,-32-68-1,0-1-1,1 1 1,-1-1 0,1 0-1,-1 0 1,6 4-1,-7-6 8,1 1-1,0-1 1,0 0-1,0 0 0,0 0 1,0-1-1,0 1 1,0 0-1,0-1 0,0 1 1,0-1-1,0 0 1,4 0-1,37-1 331,-74 5-217,-54 11 0,10 0-123,-126 21 56,-108 14 32,-249 14-27,404-44 81,-154 41 0,-140 73 216,354-100-329,30-9-25,-1-3 0,-84 16 1,105-28-26,0 2 1,-52 22 0,50-16-1,21-9 7,2 1-1,0 1 0,0 1 0,1 1 0,-39 30 1,55-36 92,-9 10 263,9-16-175,4-9-62,1-1 103,1 7-191,0 1 1,0 0 0,-1 0 0,1-1 0,0 1-1,0 0 1,1 0 0,-1-1 0,0 1-1,1-2 1,0-1 17,0 0 0,-1 0 0,1 0 0,-1 0-1,1-1 1,-2-6 0,2-19 79,0 20-93,0 1 1,-1 0-1,0 0 1,0-1 0,-1 1-1,-1 0 1,-4-18-1,-1 3 112,-18-39-1,-184-329 578,164 322-717,-2 3-1,-4 2 1,-87-88 0,127 145 9,10 8-9,1-1 0,-1 1 0,0 0-1,0-1 1,0 0 0,0 1 0,1-1 0,-1 1 0,0-1 0,1 0-1,-1 0 1,0 1 0,1-1 0,-1 0 0,1 0 0,-1 0 0,1 0 0,-1 0-1,1 0 1,0 0 0,-1-1 0,2 2-1,-1-1-1,0 1 1,0 0 0,0-1-1,1 1 1,-1-1 0,0 1-1,1-1 1,-1 1-1,0 0 1,1-1 0,-1 1-1,0 0 1,1-1 0,-1 1-1,1 0 1,-1 0 0,1 0-1,-1-1 1,1 1 0,-1 0-1,0 0 1,1 0 0,0 0-1,17-4-16,-12 2 11,240-45-157,299-74-4164,-374 81 1318,1-12-2586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6:26.7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4298 10 6035,'0'0'91,"0"0"0,-1 0 0,1 0 1,0 0-1,0 0 0,0 0 0,-1 0 0,1 0 1,0 0-1,0 0 0,0 0 0,0 0 0,-1 0 1,1 0-1,0 0 0,0 0 0,0 0 1,-1 0-1,1 0 0,0 0 0,0 0 0,0 0 1,0 0-1,-1 0 0,1 0 0,0 0 0,0 0 1,0-1-1,0 1 0,-1 0 0,1 0 0,0 0 1,0 0-1,0 0 0,0 0 0,0-1 1,0 1-1,0 0 0,-1 0 0,6-6 1435,-5 6-1513,0 0 1,1 0 0,-1 0-1,1-1 1,-1 1 0,0 0 0,1 0-1,-1 0 1,0 0 0,1 0-1,-1 0 1,1 0 0,-1 0 0,0 0-1,1 0 1,-1 0 0,1 0-1,-1 0 1,0 0 0,1 0 0,-1 0-1,0 1 1,1-1 0,-1 0-1,1 0 1,-1 0 0,0 0 0,1 1-1,-1-1 1,0 0 0,0 1-1,1-1 1,-1 0 0,0 0 0,0 1-1,1-1 1,-1 0 0,0 1-1,0-1 1,0 0 0,0 1 0,1-1-1,-1 1 1,0-1 0,0 0-1,0 1 1,0-1 0,0 1 0,0-1-1,0 0 1,0 1 0,0-1-1,0 0 1,0 1 0,-1 11-2,0 0 1,-1-1 0,0 1-1,0-1 1,-1 0-1,-5 12 1,-1-3-20,-1 0 0,-1 0-1,-24 34 1,25-40 6,-17 22 11,-2-1 0,-35 33 0,45-49-2,-25 23 91,-2-1 0,-1-3 1,-3-1-1,0-3 0,-3-2 1,0-3-1,-2-2 0,-59 21 1,-684 196 1650,173-137-1219,470-92-411,-179-6 0,-153-30-6,7 12-220,345 15-2634,-205 38 0,232-25-811,5-5-2900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6:27.5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89 70 4610,'-8'-5'1372,"-1"1"-1,-13-10 0,12 6-895,0-1 1,0 0-1,-9-11 0,23 28-440,0 1 0,0 0 1,-1 0-1,0 0 0,3 18 1,-2-7-44,5 19-55,-2 0 0,2 75 0,-10 85-1,-2-90 53,3-82-4,2 145 47,0-130-106,2 1 0,11 42 0,-15-82 2,2 5-165,0-1 1,0 1-1,5 9 0,-6-15 61,-1-1-1,1 0 1,0 1-1,-1-1 1,1 0-1,0 0 0,0 0 1,0 1-1,0-1 1,0 0-1,0 0 1,0-1-1,0 1 1,1 0-1,-1 0 0,0 0 1,0-1-1,1 1 1,-1-1-1,0 1 1,1-1-1,-1 1 0,1-1 1,2 0-1,7 0-4802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6:27.8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176 29 6499,'0'-1'213,"0"1"1,0-1-1,0 1 1,0 0-1,0-1 0,0 1 1,0 0-1,0-1 1,0 1-1,0 0 0,0-1 1,0 1-1,0-1 1,0 1-1,-1 0 0,1-1 1,0 1-1,0 0 1,0-1-1,0 1 1,-1 0-1,1 0 0,0-1 1,0 1-1,-1 0 1,1 0-1,0-1 0,-1 1 1,1 0-1,-1-1 1,-10-11 739,9 11-951,1 0 0,-1 1 0,1-1 0,-1 0 0,1 1 0,-1-1 0,0 1 0,1 0 1,-1-1-1,0 1 0,0 0 0,1 0 0,-1 0 0,0 0 0,1 1 0,-1-1 0,0 0 0,1 1 0,-1-1 0,0 1 1,1-1-1,-1 1 0,1 0 0,-1 0 0,1 0 0,-1 0 0,0 1 0,-3 1-26,0 1 0,0 0 0,1 0 0,-1 0 0,1 1 0,-5 7 0,-2 5-11,1 0-1,1 1 0,1 0 1,0 0-1,1 1 0,1 0 1,1 0-1,1 1 0,0 0 1,2-1-1,0 1 0,1 0 1,1 0-1,1 0 0,4 23 0,-3-33 29,1 0-1,0 0 0,1 0 0,0 0 0,9 16 0,32 42-8,-28-45 20,15 28 0,-28-43-1,0 1 1,0 0-1,-1-1 0,0 1 0,0 1 1,-1-1-1,1 14 0,-1-15-256,-2 1-1,1 0 1,-1-1-1,-1 1 1,1 0-1,-2-1 1,-3 16 0,5-23 59,-1 0 1,1 0-1,-1-1 1,1 1-1,-1 0 1,1-1-1,-1 1 1,1 0-1,-1-1 1,0 1-1,1-1 1,-1 1-1,0-1 1,0 1-1,1-1 1,-1 0-1,0 1 1,0-1-1,0 0 1,0 0-1,1 0 1,-1 1-1,0-1 1,0 0-1,0 0 1,0 0-1,0 0 1,1 0-1,-1-1 1,0 1-1,0 0 1,0 0-1,-1-1 1,-12-7-4559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6:28.3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10 283 1857,'-3'-21'1088,"0"-1"572,1 1 0,1-27 0,1 41-1332,0 0 0,1 1 0,0-1 0,1 0 0,0 1 0,0 0 0,0-1 0,0 1 0,1 0 0,0 0 0,7-9 0,-7 10-240,1 1-1,0-1 1,0 1-1,0 0 1,0 0-1,1 0 0,0 1 1,0-1-1,0 1 1,0 0-1,0 1 1,10-4-1,8-2-190,0 2 0,0 0 0,0 2 1,32-3-1,-17 5-3212,74 5-1,-79 1-2537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6:28.7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205 158 4274,'1'-3'582,"0"0"0,0 0 1,0 0-1,-1 0 0,1 0 0,-1 0 0,0 0 0,0 0 1,0-6-1,0 8-516,0 0 0,-1 0 1,1 0-1,0 1 0,-1-1 0,1 0 1,-1 0-1,1 0 0,-1 0 0,1 1 0,-1-1 1,0 0-1,1 0 0,-1 1 0,0-1 1,0 0-1,1 1 0,-1-1 0,0 1 1,0-1-1,0 1 0,0 0 0,0-1 1,0 1-1,1 0 0,-1-1 0,0 1 0,0 0 1,0 0-1,0 0 0,0 0 0,0 0 1,0 0-1,0 0 0,-2 1 0,0-2-53,0 1-1,-1 1 1,1-1-1,0 0 1,0 1-1,-1-1 1,1 1-1,0 0 0,0 0 1,0 1-1,0-1 1,0 0-1,0 1 1,0 0-1,0 0 1,1 0-1,-4 3 0,-4 7-49,0 0 0,1 1 0,1 0 0,-12 25 0,-18 59-164,31-73 114,1-1 1,1 1 0,-3 39 0,6-18-82,4 47 0,-2-85 142,0-1 1,1 1-1,0 0 0,4 11 0,-4-17 38,-1 1 0,1-1 0,0 1 0,-1-1 0,1 1 0,0-1 0,0 1 0,0-1 0,0 0 1,0 1-1,0-1 0,1 0 0,-1 0 0,0 0 0,1 0 0,-1 0 0,1 0 0,-1-1 0,1 1 0,-1 0 0,1-1 0,-1 1 0,4 0 0,-2-1 69,1 1 0,-1-1 0,0 0 0,1 0 0,-1 0 0,0 0-1,0-1 1,1 1 0,-1-1 0,6-2 0,-7 2-28,0 0 1,-1 0-1,1 0 1,0 0-1,-1-1 1,1 1-1,-1 0 0,0-1 1,1 1-1,-1-1 1,0 1-1,0-1 1,0 0-1,0 0 0,0 1 1,0-1-1,-1 0 1,1 0-1,0-4 1,3-13 121,-1-1 0,-1 0 1,-1-27-1,-7-61-138,2 54-47,3 44-25,1 0 0,0 0-1,1 0 1,3-19 0,-3 28 26,-1 1-1,0-1 1,1 0 0,-1 0 0,1 0-1,0 0 1,-1 1 0,1-1 0,0 0 0,-1 0-1,1 1 1,0-1 0,0 1 0,-1-1-1,1 1 1,0-1 0,0 1 0,0-1-1,0 1 1,0 0 0,0-1 0,0 1-1,0 0 1,0 0 0,0 0 0,0 0-1,0 0 1,0 0 0,0 0 0,0 0 0,0 0-1,0 0 1,0 1 0,1 0 0,7 1-38,0 0 0,16 7 1,-14-4 18,4-1 16,-1-1 0,1 0 0,0 0 0,0-2 0,15 1 0,-1-3 39,46-6-1,-63 5 5,0-1 0,-1 0 0,0-1-1,1 0 1,-1 0 0,0-2 0,-1 1-1,0-1 1,0-1 0,0 1 0,0-2 0,-1 0-1,0 0 1,7-9 0,-12 13 4,-1-1 1,1 0-1,-1 1 1,0-1-1,0 0 1,-1-1-1,1 1 1,-1 0-1,0-1 1,1-6-1,-3 11-28,1-1 0,-1 1-1,0-1 1,0 1-1,1-1 1,-1 1 0,0-1-1,0 1 1,0-1-1,-1 1 1,1-1 0,0 1-1,-1-1 1,1 1 0,-1 0-1,1-1 1,-1 1-1,1-1 1,-1 1 0,0 0-1,0 0 1,0-1 0,0 1-1,0 0 1,0 0-1,0 0 1,0 0 0,0 0-1,0 0 1,-1 1-1,1-1 1,0 0 0,-1 0-1,1 1 1,-1-1 0,1 1-1,0 0 1,-1-1-1,1 1 1,-1 0 0,1 0-1,-3 0 1,-1 0-12,1 0 0,-1 0 0,0 1 0,0 0 0,0 0 0,1 0 0,-1 0 0,1 1 0,-1 0 0,1 0 0,-1 0 0,1 0 0,0 1 0,0 0 0,0 0 0,0 0-1,1 0 1,-5 5 0,-2 3-24,1 0 0,1 0-1,-1 1 1,2 0-1,-7 14 1,5-6-6,0 0 1,2 0-1,1 1 1,0-1 0,1 2-1,1-1 1,2 0-1,0 1 1,1-1-1,2 32 1,0-47 41,0-1 1,-1-1 0,2 1-1,-1 0 1,1 0-1,-1 0 1,1-1 0,0 1-1,1-1 1,-1 1-1,1-1 1,0 0 0,0 0-1,0 0 1,1 0-1,-1-1 1,1 0-1,0 1 1,0-1 0,0 0-1,1-1 1,-1 1-1,0-1 1,1 0 0,0 0-1,0 0 1,-1-1-1,1 0 1,0 0-1,0 0 1,9 0 0,-1 1 100,-1-2 1,1 1 0,0-2 0,0 0-1,-1 0 1,1-1 0,-1-1-1,1 0 1,-1-1 0,0 0 0,16-9-1,0-1 132,-1-2-1,-1-1 1,47-38-1,-70 51-214,1 0 0,-1 0 0,0 0 0,0-1 0,0 1 0,0-1 1,-1 1-1,0-1 0,0 0 0,0 0 0,-1 0 0,1 0 0,-1 0 0,0 0 0,-1-1 0,1 1 0,-1 0 0,0 0 0,-1-1 1,-1-9-1,0 5 9,0-1 0,-1 0 0,-1 1 1,0 0-1,0 0 0,-1 0 1,0 0-1,-13-17 0,-29-29-111,-99-92-1,142 144-17,2 2-54,1 0-1,-1 0 1,0 0-1,0 0 1,0 1-1,-1-1 1,1 0-1,0 1 1,-1 0 0,1-1-1,-1 1 1,1 0-1,-1 0 1,0 1-1,1-1 1,-4 0-1,5 1-11,1 0-1,0 0 0,-1 1 1,1-1-1,0 0 0,0 0 1,-1 1-1,1-1 0,0 0 0,0 1 1,-1-1-1,1 0 0,0 0 1,0 1-1,-1-1 0,1 1 1,0-1-1,0 0 0,0 1 0,0-1 1,0 0-1,0 1 0,0-1 1,0 1-1,0-1 0,0 0 1,0 1-1,0-1 0,0 0 0,0 1 1,0 0-1,2 12-3019,7 7-3297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22:40.2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1 893 4610,'11'14'2193,"15"20"-2225,-1 0 0,-2 2 0,-2 1 0,22 50 0,3-1 48,-45-83-11,1 0-1,0-1 1,0 1-1,0-1 1,0 1 0,0-1-1,1 0 1,-1 0-1,1 0 1,-1 0 0,1 0-1,0-1 1,-1 1-1,7 1 1,-7-2 29,0-1 1,0 0-1,0 1 0,0-1 1,0 0-1,0 0 0,0 0 1,1-1-1,-1 1 0,0 0 1,0-1-1,0 1 0,0-1 1,0 0-1,0 0 0,0 1 1,0-1-1,0-1 0,-1 1 1,1 0-1,2-2 0,202-203 2610,-106 99-2310,404-380-1212,-187 194-2323,-161 142-3181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6:31.1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131 375 8036,'-70'-64'5762,"68"62"-5750,0 0 1,1 0-1,-1-1 0,1 1 0,-1 0 0,1-1 0,0 1 0,0 0 0,0-1 1,0 1-1,0-1 0,1 0 0,-1 1 0,1-1 0,0 0 0,-1 1 0,1-1 1,0 0-1,1 1 0,-1-1 0,1-4 0,-1 7-16,0 0 0,1 0 1,-1-1-1,0 1 0,0 0 0,0 0 0,0 0 1,0 0-1,0 0 0,0 0 0,1 0 0,-1 0 0,0 0 1,0 0-1,0 0 0,0 0 0,0 0 0,0 0 0,1-1 1,-1 1-1,0 0 0,0 0 0,0 0 0,0 0 1,0 1-1,1-1 0,-1 0 0,0 0 0,0 0 0,0 0 1,0 0-1,0 0 0,0 0 0,1 0 0,-1 0 1,0 0-1,0 0 0,0 0 0,0 0 0,0 0 0,0 1 1,0-1-1,0 0 0,1 0 0,-1 0 0,0 0 0,0 0 1,0 0-1,0 1 0,0-1 0,0 0 0,0 0 1,5 10-126,2 15 7,-2 0-1,-1 1 0,0-1 1,-1 29-1,0-7 53,1 336 17,-5-344 193,-10 55 321,11-94-432,0 0 0,0 0 0,0 0 0,0 0 0,0 0 0,0 0 1,0 0-1,0 0 0,0 0 0,0 0 0,0 0 0,0 0 0,0 0 1,0 0-1,0 0 0,-1 0 0,1 0 0,0 0 0,0 0 0,0 0 1,0 0-1,0 0 0,0 0 0,0 0 0,0 0 88,0 0-88,-2-9 569,-3-22-246,3 16-80,-16-98 377,-13-83-382,17-1-390,14 190 111,-1 1-13,1 0 0,1 0 0,-1 0 0,1 0 0,2-7 0,-3 12 13,0 0 1,1 0-1,-1 0 0,0 0 1,1 0-1,-1 0 0,1 1 1,0-1-1,-1 0 1,1 0-1,0 0 0,-1 1 1,1-1-1,0 0 0,0 1 1,-1-1-1,1 1 0,0-1 1,0 1-1,0-1 1,0 1-1,0 0 0,0-1 1,0 1-1,0 0 0,0 0 1,0-1-1,0 1 0,0 0 1,0 0-1,0 0 0,0 1 1,0-1-1,0 0 1,0 0-1,1 1 0,36 9-168,0 2 0,-2 2 0,60 31 0,21 8 167,-112-51 15,4 1 3,-1 1 1,1-1-1,-1 2 0,14 9 0,-20-13-4,-1-1 1,0 1-1,0 1 0,1-1 1,-1 0-1,0 0 0,0 0 1,0 0-1,0 1 0,-1-1 1,1 1-1,0-1 1,0 0-1,-1 1 0,1-1 1,-1 1-1,0-1 0,1 1 1,-1 0-1,0-1 1,0 1-1,0-1 0,0 1 1,0 0-1,0-1 0,0 1 1,-1-1-1,1 1 0,0-1 1,-1 1-1,1-1 1,-1 1-1,0-1 0,0 1 1,-1 1-1,-1 1 4,0 0 1,0 0-1,-1 0 0,1-1 0,-1 0 1,0 0-1,0 0 0,-7 4 0,-40 19 49,28-16-27,-198 84 165,199-86-182,-17 4-49,50-13-22,-1 0 0,1 0 0,0 1 0,0 1 0,10 1 0,56 12-56,-64-10 96,1 0-1,-1 1 1,0 0-1,-1 1 1,1 1 0,18 12-1,-15-7 14,-1 0 0,0 2 0,0-1 0,12 17 0,-25-28 12,-1 0 0,1 0 0,-1 0 0,1 0 0,-1 0 0,0 1 0,1-1-1,-1 0 1,-1 1 0,1-1 0,0 0 0,0 1 0,-1 0 0,0-1-1,1 1 1,-1-1 0,0 1 0,0-1 0,0 1 0,-1-1 0,1 1 0,-1 0-1,1-1 1,-1 0 0,0 1 0,0-1 0,0 1 0,0-1 0,0 0 0,0 0-1,-1 1 1,1-1 0,-1 0 0,0 0 0,0-1 0,1 1 0,-1 0-1,0-1 1,-4 3 0,-9 6 16,0-2-1,0 0 0,-1-1 1,-25 9-1,-67 14 50,105-30-70,-21 6-91,1-1-1,-35 3 1,57-8 57,0 0-1,1 0 1,-1 0 0,0 0-1,0 0 1,1 0 0,-1 0-1,0 0 1,0 0 0,1 0-1,-1 0 1,0 0 0,1-1-1,-1 1 1,0 0 0,1-1-1,-1 1 1,0 0-1,1-1 1,-1 1 0,1-1-1,-1 1 1,0-2 0,0 1-50,1 1 0,0-1 0,0 0 0,0 1 1,0-1-1,0 0 0,0 0 0,0 1 0,0-1 1,0 0-1,0 0 0,0 1 0,0-1 0,1 0 1,-1 0-1,0 1 0,1-1 0,0-1 0,1-2-282,1 0 0,-1 1-1,1-1 1,0 1-1,0-1 1,6-4 0,108-67-3421,-44 31 3238,4-4 1214,82-58 5859,-151 99-6037,16-11 312,-23 17-762,1 0 1,-1 0-1,0 1 0,1-1 1,-1 1-1,0-1 1,1 1-1,-1-1 0,0 1 1,1 0-1,-1 0 0,1 0 1,-1 0-1,1 0 0,-1 0 1,3 0-1,-4 1-35,1-1-1,-1 0 1,1 1-1,-1-1 1,1 0-1,-1 1 1,0-1-1,1 1 1,-1-1-1,0 1 1,1-1-1,-1 1 1,0-1 0,0 1-1,1 0 1,-1-1-1,0 1 1,0-1-1,0 1 1,0-1-1,0 1 1,0 0-1,0-1 1,0 1-1,0-1 1,0 1 0,0 0-1,0 0 1,-5 21-42,5-20 42,-7 28-57,-5 45 1,11-61 56,0 0-1,1 1 1,1-1 0,0 0 0,4 19-1,-5-32 7,0 0 0,0 0 0,1 0 0,-1 0 0,0 0-1,1 0 1,-1 0 0,1-1 0,-1 1 0,1 0 0,-1 0 0,1 0-1,0 0 1,-1 0 0,1-1 0,0 1 0,0 0 0,0-1 0,-1 1-1,1-1 1,0 1 0,0-1 0,0 1 0,1 0 0,0-1 19,0 0-1,0 0 1,-1 0 0,1 0 0,0 0 0,0 0 0,-1 0 0,1-1 0,0 1 0,0-1 0,-1 1 0,1-1 0,1-1 0,2 0 67,0-1 0,0 0 1,-1 0-1,0 0 0,1 0 0,-1-1 1,-1 0-1,7-6 0,3-11 287,14-31-1,5-10-215,-20 43-147,-8 10-27,1 1 0,12-16 0,-17 24 7,0 0 0,0 0 0,0 0 0,0-1 0,0 1 0,0 0 0,1 0 0,-1 0 0,0 0 0,0-1 0,0 1 0,1 0 0,-1 0 0,0 0 0,0 0 0,0 0 0,1 0 0,-1 0 0,0-1 0,0 1-1,0 0 1,1 0 0,-1 0 0,0 0 0,0 0 0,1 0 0,-1 0 0,0 0 0,0 0 0,0 0 0,1 0 0,-1 0 0,0 0 0,0 1 0,1-1 0,-1 0 0,0 0 0,0 0 0,0 0 0,1 0 0,-1 0 0,0 0 0,0 1 0,0-1 0,0 0 0,1 0 0,-1 0 0,0 1 0,0-1 0,0 0 0,0 0 0,0 0 0,0 1 0,0-1 0,1 0 0,-1 0 0,0 0 0,0 1 0,0-1-1,3 14-99,17 298-442,-23 122-687,-14-279 392,14-138 772,-1-1 0,-1 1 0,-1 0 0,0-1 0,-1 0 0,-17 28 0,22-40 120,-1-1-1,1 1 1,-1-1-1,0 0 1,0 0-1,-1 0 1,1 0-1,0 0 1,-1-1-1,0 0 1,0 0-1,1 0 1,-1 0-1,0 0 1,-1-1-1,1 1 1,0-1-1,0 0 1,-1-1-1,1 1 0,0-1 1,-1 0-1,1 0 1,0 0-1,-1 0 1,1-1-1,0 0 1,-1 0-1,1 0 1,0 0-1,0-1 1,0 0-1,0 1 1,0-2-1,0 1 1,1 0-1,-1-1 1,1 1-1,-1-1 1,1 0-1,0 0 1,0-1-1,-3-4 1,-2-4 16,1 0 0,0-1 1,1 0-1,1 0 1,0 0-1,0 0 1,-2-15-1,-12-100 3,13 49-257,3-1 0,3 0 0,4 1 0,4-1 1,2 2-1,39-138 0,-48 212 183,152-489 318,-126 430-50,51-86 1,-18 37 286,-54 98-450,-2 6-29,-1 1 0,1-1 0,1 1 0,5-8 0,-9 14-66,0-1-1,0 1 0,1 0 1,-1 0-1,0 0 0,0 0 0,1 0 1,-1 0-1,1 0 0,-1 0 1,1 0-1,-1 1 0,1-1 1,-1 1-1,1-1 0,0 1 0,-1-1 1,1 1-1,0 0 0,-1 0 1,1 0-1,0 0 0,-1 0 1,1 0-1,0 1 0,2 0 0,-2 0-21,0 1 0,0 0 0,0 0 0,-1 0 0,1 0 0,0 0 0,-1 0 0,1 0 0,-1 0 0,0 1 0,0-1 0,0 0 0,2 6 0,0 0-25,12 29-36,-3 0 0,-1 1 0,7 46 0,-10-50 49,55 314-77,1 0 171,-60-330-11,2 1 1,0-1 0,14 30-1,-18-43 169,-3-5-80,-8-8-29,-12-17-119,-55-61-372,-23-29-133,92 105 478,-21-25-30,27 33 46,-1 0-1,1 1 1,-1-1-1,0 1 0,0-1 1,0 1-1,1 0 1,-1-1-1,0 1 1,-1 0-1,1 0 1,0 1-1,0-1 0,0 0 1,-4 0-1,6 1 9,-1 0 0,1 0 0,0 1-1,-1-1 1,1 0 0,0 0 0,0 0 0,-1 0-1,1 1 1,0-1 0,0 0 0,-1 0-1,1 0 1,0 1 0,0-1 0,0 0 0,-1 0-1,1 1 1,0-1 0,0 0 0,0 0 0,0 1-1,0-1 1,0 0 0,-1 1 0,1-1-1,0 0 1,0 1 0,0-1 0,0 0 0,0 1-1,0-1 1,0 0 0,0 1 0,0-1-1,1 0 1,-1 0 0,0 1 0,0-1 0,0 1-1,5 16-107,-3-13 64,1 6 5,0 0-1,1-1 0,0 0 0,1 0 0,0-1 0,0 1 0,1-1 0,0 0 1,1 0-1,0-1 0,13 12 0,-6-8 42,1 1 1,1-2 0,0 0-1,0-1 1,25 10-1,-29-15 28,1-1 0,0 0-1,-1-1 1,1 0 0,0-1-1,20 0 1,-24-1 0,-2 0 7,0-1-1,0 1 1,0-1-1,0-1 1,0 1 0,0-1-1,0-1 1,-1 1 0,1-1-1,-1 0 1,0-1 0,0 1-1,0-1 1,0 0 0,-1-1-1,6-4 1,-6 4 14,-1 0-1,1 0 1,-1 0 0,0-1-1,-1 1 1,1-1 0,-1 0-1,0 0 1,0 0 0,-1 0-1,0-1 1,0 1 0,-1-1-1,1 1 1,-1-1 0,0-12-1,-2 6-13,-1 0-1,0 1 0,0-1 0,-2 1 0,-4-14 0,-28-58-117,35 83 84,0-2-26,0 1-1,-1-1 1,1 1 0,-1-1-1,1 1 1,-1-1 0,0 1-1,0 0 1,-4-3-1,5 5 11,1-1 0,-1 1-1,0-1 1,0 1 0,0 0-1,1-1 1,-1 1 0,0 0-1,0 0 1,0 0 0,0 0-1,0 0 1,0 0 0,1 0-1,-1 0 1,0 0-1,0 0 1,0 0 0,0 0-1,0 1 1,1-1 0,-1 0-1,0 1 1,0-1 0,0 1-1,1-1 1,-1 1 0,0-1-1,0 1 1,1-1-1,-1 1 1,1 0 0,-1-1-1,0 2 1,-4 4-57,0 0 1,0 1-1,1 0 0,-1 0 0,2 0 1,-1 1-1,1-1 0,0 1 1,-3 13-1,4-8 30,-1-1-1,2 1 1,0 0 0,0-1-1,2 20 1,-1-29 43,0-1 1,1 1-1,-1-1 1,1 1-1,-1-1 0,1 1 1,0-1-1,0 1 1,0-1-1,0 0 0,1 1 1,-1-1-1,0 0 1,1 0-1,0 0 1,-1 0-1,1 0 0,0 0 1,0-1-1,0 1 1,0-1-1,1 1 0,-1-1 1,0 0-1,1 0 1,-1 0-1,0 0 0,1 0 1,-1 0-1,1-1 1,-1 1-1,1-1 0,4 1 1,20 0 46,-1-1 1,1 0-1,0-3 1,-1 0-1,47-12 1,-55 10 27,0 0 0,0-2 0,-1 0 1,0-1-1,-1-1 0,1-1 0,-2 0 1,1-1-1,-2 0 0,1-2 1,22-24-1,-10 9 57,-10 10-27,0 0 1,21-31-1,-33 43-82,-2-1 0,1 1-1,-1-1 1,0 0 0,0 0 0,-1 0 0,0 0-1,0 0 1,-1 0 0,1-1 0,-2 1 0,1-14-1,-2 17-9,0-1-1,0 1 1,0-1-1,0 1 1,-1 0-1,1-1 1,-1 1-1,0 0 1,-1 0-1,1 0 0,-1 1 1,0-1-1,0 0 1,0 1-1,0 0 1,0 0-1,-7-4 1,5 2-13,-1 1 0,-1 0 1,1 1-1,0-1 1,-1 2-1,0-1 0,1 0 1,-1 1-1,0 1 0,-10-2 1,12 3-20,-1 0 1,1 0-1,0 1 1,0 0-1,0 0 1,-1 0-1,1 1 0,1-1 1,-1 1-1,0 0 1,0 1-1,1-1 1,-9 7-1,11-8 11,0 1 1,0-1-1,0 1 0,0 0 1,0 0-1,0 0 0,0 0 1,1 0-1,-1 0 0,1 0 1,0 0-1,-1 1 0,1-1 1,0 1-1,0-1 0,0 1 1,1-1-1,-1 1 0,1-1 1,-1 1-1,1 0 0,0-1 1,0 1-1,0 0 0,0-1 1,1 1-1,-1-1 1,1 1-1,0 2 0,1-2 4,-1-1-1,1 1 0,0 0 1,0-1-1,0 0 0,0 1 1,0-1-1,0 0 0,1 0 1,-1 0-1,1-1 0,4 4 1,38 15-50,-41-18 53,58 19-45,67 14 0,-67-19 33,65 24-1,-113-35 10,0 2 0,0-1-1,20 15 1,-30-18 3,0 0 1,0 0 0,0 0-1,-1 1 1,1-1 0,-1 1-1,0 0 1,0 0 0,0 0-1,-1 1 1,1-1-1,-1 1 1,0-1 0,2 10-1,-2-5-5,0 0 0,-1 1-1,0-1 1,-1 1-1,0-1 1,-1 1 0,0-1-1,0 1 1,-1-1-1,-4 15 1,2-13 7,-1 1 0,0-1 0,-1 0-1,0-1 1,-1 1 0,0-1 0,-13 14 0,7-11 24,0 0 1,-1-1-1,-1 0 1,0-2-1,0 1 1,-1-2-1,0 0 1,-1-1-1,0-1 1,0 0-1,-20 4 1,8-4-9,0-1 0,-1-1 0,0-1 0,0-2 0,0-1 0,0-2 0,-38-5 0,53 3-309,0-1 1,1-1-1,0 0 0,0-1 1,0-1-1,0 0 0,1-1 1,-16-12-1,13 8-747,2-1-1,-1 0 1,2 0-1,0-2 1,0 0 0,-11-18-1,-3-16-4618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6:31.5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1 325 10197,'4'0'3297,"3"-8"-2032,6-4 1264,15-3-1905,17 2-608,14-2-32,16-5-160,9-4-304,10-14-2049,16-8 1360,-1-16-1728,1-9-7764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7:25.4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16 568 3249,'-8'-37'2435,"6"30"-1949,0-1-1,1 0 0,0 1 1,0-1-1,0 0 0,1-11 0,0 19-476,0 0 0,0 0 0,0-1 0,0 1-1,0 0 1,0 0 0,0 0 0,0 0 0,0 0-1,0 0 1,0 0 0,0 0 0,1-1 0,-1 1-1,0 0 1,0 0 0,0 0 0,0 0 0,0 0-1,0 0 1,0 0 0,0 0 0,0 0 0,0 0-1,0-1 1,0 1 0,1 0 0,-1 0 0,0 0-1,0 0 1,0 0 0,0 0 0,0 0 0,0 0-1,0 0 1,0 0 0,1 0 0,-1 0 0,0 0-1,0 0 1,0 0 0,0 0 0,0 0 0,0 0-1,0 0 1,1 0 0,-1 0 0,6 5 90,5 7-132,128 172-221,-118-154 243,-2 2-1,20 45 0,-24-44 20,2-1 0,25 35 1,-39-64 1,0 1 0,0-1 0,0 1 1,1-1-1,5 4 0,-8-6 7,0 0-1,0-1 1,0 1-1,0 0 1,0-1-1,0 1 1,0-1-1,0 1 1,1-1-1,-1 0 1,0 1-1,0-1 1,0 0-1,1 0 1,-1 0-1,0 0 1,0 0-1,1 0 1,-1 0-1,0 0 1,0-1-1,0 1 1,1 0-1,-1-1 1,2 0-1,-1-1 36,0 0 0,0 0 0,0 0 0,0 0-1,0 0 1,-1 0 0,1-1 0,-1 1 0,1-1-1,1-4 1,9-30 444,-9 28-358,7-30 401,-2 0-1,5-51 1,-3-84 489,-9 71-653,4-109-123,9-7-2360,-12 208 727,-2 11 1339,0 0 0,6 22-6716,-3 6 4440,1 10 696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7:25.8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231 83 3169,'-12'-7'4749,"-39"7"-3988,45 0-769,0 1 1,0 0-1,0 1 1,0-1 0,1 1-1,-1 0 1,1 1-1,-1-1 1,1 1-1,0 0 1,0 0 0,-7 6-1,6-3-11,-1 1 1,1-1-1,0 1 0,1 0 0,0 1 0,0-1 1,-6 14-1,4-4-10,0-1 0,2 1-1,0 0 1,1 1 0,0-1 0,2 1 0,-2 34-1,4-33 11,1 0 0,6 34-1,-5-46 20,0 1-1,0 0 1,1-1-1,0 1 0,0-1 1,1 0-1,0 0 1,0 0-1,7 8 0,-9-12 20,1 0-1,0-1 0,0 1 0,1-1 1,-1 0-1,1 0 0,-1 0 0,1 0 1,-1-1-1,1 0 0,0 1 0,0-1 0,0-1 1,0 1-1,0 0 0,-1-1 0,1 0 1,0 0-1,0 0 0,0 0 0,5-2 1,0 1 98,0-1 1,0 0-1,0-1 1,0 0-1,-1 0 1,1-1 0,-1 0-1,9-6 1,-2 0 158,1-1 0,-2-1 1,0-1-1,0 0 0,18-23 1,-25 26-195,0 1 0,-1-1 1,0 0-1,-1-1 1,0 1-1,-1-1 0,0 0 1,0 0-1,-1-1 0,1-14 1,-1 5-56,-2 1 0,-1-1 1,0 0-1,-4-23 1,2 33-71,0 0 0,-1 0-1,0 0 1,0 0 0,-1 0 0,-1 1 0,0-1 0,-12-18 0,14 25 5,-1 0 0,1 1 0,-1-1-1,0 1 1,0 0 0,0 0 0,-1 0 0,1 0 0,-1 1 0,1-1 0,-1 1 0,0 1 0,0-1 0,0 0 0,0 1 0,0 0 0,0 1-1,0-1 1,-9 1 0,11 0-59,0 0 0,0 0 0,0 1-1,0-1 1,0 1 0,0 0 0,1-1 0,-1 2 0,0-1-1,1 0 1,-1 0 0,1 1 0,-1-1 0,1 1-1,0 0 1,-1 0 0,1 0 0,0 0 0,0 0-1,0 0 1,1 0 0,-1 1 0,1-1 0,-1 1-1,1-1 1,0 1 0,0 0 0,0 0 0,0-1-1,0 1 1,0 0 0,1 0 0,0 0 0,-1 0-1,1 3 1,1 40-3758,5-18 64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7:26.1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42 0 8372,'-24'33'5060,"21"-28"-4950,1 0 0,0-1 0,0 1 1,0 0-1,0 0 0,1 0 1,0 0-1,0 0 0,0 9 1,1 44-738,3-1 0,17 90 0,-13-114-2219,1 0-1,23 55 1,-28-78 1767,4 8-1957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7:26.6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0 521 1457,'2'-50'1062,"1"1"1,3 0-1,20-83 1,-23 123-943,1 1 0,-1 0 0,10-15 0,-12 23-123,-1 0 0,0 0 0,0-1 0,0 1 0,1 0 0,-1 0 0,0 0 0,0 0 1,0-1-1,1 1 0,-1 0 0,0 0 0,0 0 0,1 0 0,-1 0 0,0 0 0,1 0 0,-1 0 0,0 0 0,0 0 0,1 0 1,-1 0-1,0 0 0,1 0 0,-1 0 0,0 0 0,0 0 0,1 0 0,-1 0 0,0 0 0,0 0 0,1 0 0,-1 0 0,0 1 1,0-1-1,1 0 0,-1 0 0,0 0 0,0 0 0,0 1 0,1-1 0,-1 0 0,0 0 0,0 1 0,0-1 0,0 0 0,1 0 1,-1 1-1,11 16-90,-8-12 65,10 19-43,-11-19 87,0-1-1,1 1 0,-1-1 1,1 1-1,0-1 0,0 0 1,1 0-1,-1 0 1,1 0-1,5 4 0,-8-8 39,0 0-1,0 0 0,0 1 0,0-1 1,-1 0-1,1 0 0,0 0 1,0 0-1,0 0 0,0-1 0,0 1 1,0 0-1,-1 0 0,1 0 0,0-1 1,0 1-1,0-1 0,-1 1 0,1 0 1,0-1-1,-1 1 0,2-2 0,17-14 1704,-16 13-1396,1-1-86,0-1 0,0 1 0,0-1 0,-1 0 1,0 0-1,0 0 0,0-1 0,0 1 0,3-12 0,-4 7-107,1-1 0,-1 1 0,-1-1 0,1-18 0,-2 28-164,0 0 0,0 0-1,0 0 1,0 0 0,0 0-1,0 1 1,0-1 0,-1 0-1,1 0 1,0 0 0,0 0 0,-1 0-1,1 0 1,-1 1 0,1-1-1,0 0 1,-1 0 0,0 1-1,1-1 1,-1 0 0,1 1-1,-2-2 1,1 2-5,1 0 1,-1 0-1,0-1 1,0 1-1,0 0 0,0 0 1,1 0-1,-1 0 1,0 0-1,0 0 0,0 0 1,0 0-1,0 0 1,1 0-1,-1 1 0,0-1 1,0 0-1,-1 1 1,-2 1-9,1 0 0,-1 0 0,0 1 1,1-1-1,0 1 0,0-1 0,0 1 1,-4 4-1,0 3-16,1 0 1,1 0-1,-1 1 1,1 0-1,1 0 0,0 0 1,1 0-1,0 0 1,0 1-1,2 0 0,-1-1 1,1 1-1,2 22 1,0-17-4,0 1 1,2-1-1,0 1 0,1-1 1,1 0-1,1 0 1,0-1-1,15 27 1,-18-36 26,1 0 0,1-1 1,-1 0-1,1 1 0,0-1 1,0-1-1,1 1 1,0-1-1,0 0 0,0 0 1,1-1-1,-1 0 0,1 0 1,0 0-1,0-1 0,0 0 1,1-1-1,-1 1 1,1-2-1,0 1 0,-1-1 1,1 0-1,0 0 0,13-1 1,-11-1 23,0 0 0,0-1 1,0 0-1,-1 0 0,1-1 1,-1 0-1,0-1 0,1 0 1,-2-1-1,11-6 0,0-1 105,-2-1 0,1-1 0,22-25 0,-32 31-88,0-2 0,-1 1 0,-1-1 0,0 0 0,0 0-1,-1 0 1,0-1 0,-1 0 0,0 0 0,-1 0 0,0-1 0,0 1 0,-2-1 0,2-15 0,-3-5-32,0 1 0,-2-1 1,-2 0-1,-7-32 0,8 49-37,-1-1 1,0 1-1,-1 1 0,-14-29 0,19 42 21,-1 0 1,1 0-1,-1 0 0,1 0 0,-1 0 1,0 1-1,0-1 0,1 0 0,-1 0 1,0 1-1,0-1 0,0 0 0,0 1 1,0-1-1,0 1 0,0-1 0,0 1 1,0 0-1,0-1 0,0 1 1,0 0-1,0 0 0,0-1 0,-1 1 1,1 0-1,0 0 0,0 0 0,0 1 1,0-1-1,0 0 0,0 0 0,0 1 1,0-1-1,0 0 0,0 1 0,-1 0 1,-2 0-14,1 1 0,0 0 0,0 0 1,0 0-1,1 0 0,-1 1 1,0-1-1,1 1 0,-4 5 1,1-1-2,1 1 1,1-1-1,-1 1 1,1 0 0,1 0-1,-1 1 1,1-1 0,1 1-1,-1 11 1,0 10-48,3 39 0,0-57 51,0 0 1,1 1-1,0-1 1,0 0 0,2 0-1,4 12 1,-6-19 10,0 0-1,1 0 1,-1-1 0,1 1-1,0-1 1,1 1 0,-1-1 0,1 0-1,0-1 1,0 1 0,0 0-1,0-1 1,1 0 0,-1 0 0,1-1-1,7 4 1,-1-2-93,-1-1-1,1 0 1,0-1-1,0 0 1,18 1-1,58-5-1921,-78 2 1707,4-1-324,0 0 1,0 0-1,0-1 0,-1-1 0,1 0 0,21-9 1,13-16-4466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7:27.0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1 181 5394,'8'-1'5158,"7"2"-3890,28-2-1832,-11-5 580,0-1-1,44-17 1,-37 11-18,112-44-718,-31 10-3093,-92 36 1156,-8-3-1454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7:33.0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19 2401,'-2'-7'1384,"1"6"-1339,1 1 0,0-1 0,0 1 0,0-1 0,0 0 0,-1 1 0,1-1 0,0 1 0,0-1 0,-1 1 0,1-1-1,0 1 1,-1 0 0,1-1 0,-1 1 0,1-1 0,0 1 0,-1 0 0,1-1 0,-1 1 0,1 0 0,-1-1 0,0 1 0,2 0-60,0 1 1,1 0 0,0 0 1,-1 0-1,1 0 1,-1 0-1,1 0 0,-1 0 1,0 1-1,1-1 1,-1 1-1,0-1 0,0 0 1,2 4-1,5 16 66,-1 0 1,0 1-1,3 24 0,3 11 217,6 32-18,-13-57-227,1 0 0,14 38 0,-15-53-3,0 0 1,-1 1 0,-1 0 0,1 22 0,-4-37-13,-2 0-1,1 0 1,0 0 0,0 0 0,-1 0 0,0 0-1,0 0 1,-2 5 0,2-6-19,0 0 1,1 1-1,-1-1 1,0 0 0,1 1-1,-1-1 1,1 0-1,0 1 1,0-1-1,0 1 1,0 2-1,4 18-3109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7:33.6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323 93 2497,'-2'-6'330,"-1"0"0,0 0 0,0 0 0,0 0 0,-1 1 0,0-1 0,0 1 0,0 0 0,-7-6 0,8 8-256,-1 0 0,1 0 0,-1 1 1,0-1-1,0 1 0,0-1 0,0 1 0,-1 1 1,1-1-1,0 0 0,-1 1 0,1 0 0,-1 0 1,-4 0-1,2 1-68,1-1 1,-1 1-1,1 0 1,-1 1 0,1 0-1,0 0 1,-1 0-1,1 1 1,0 0-1,-8 3 1,-2 3 48,-1 0 1,-14 12-1,25-15-25,1-1-1,-1 1 0,1 0 0,0 0 0,0 0 1,1 1-1,-1-1 0,-4 9 0,6-7 14,-1 0 0,1 0-1,0 0 1,1 1 0,-1-1-1,1 1 1,1-1 0,-2 15 0,3-20-26,0 1 1,0 0-1,1 0 1,-1 0 0,1-1-1,-1 1 1,1 0 0,0-1-1,0 1 1,0 0-1,1-1 1,-1 1 0,0-1-1,1 0 1,0 1 0,-1-1-1,1 0 1,0 0-1,0 0 1,1 0 0,-1-1-1,0 1 1,0 0 0,1-1-1,-1 0 1,1 0-1,3 2 1,16 4 41,0-1 1,0 0-1,1-2 0,30 2 0,-14-1-29,-23-3-19,83 15 28,-89-14-34,-1 0 0,1 0 1,-1 1-1,0 0 1,0 0-1,-1 1 1,16 12-1,-21-15-1,-1 0 0,0 0 0,0 0 0,0 1 0,0-1 0,0 1 0,0 0 1,-1-1-1,1 1 0,-1 0 0,0 0 0,0 0 0,2 6 0,-3-4 2,1 0 0,-1 0 0,0 1 0,0-1 0,0 0 0,-1 0 1,-1 9-1,-4 4 18,0-1 0,0 0 0,-16 27 0,18-38-15,-5 14 41,3-8-4,-13 22-1,17-31-6,0 0 1,0-1 0,0 1 0,0-1 0,-1 1 0,1-1 0,0 0 0,-1 0-1,0 0 1,0 0 0,1-1 0,-1 1 0,-4 0 0,6-1 8,0-1 1,-1 1-1,1-1 1,-1 0-1,1 0 1,0 0-1,-1 0 1,1 0-1,-1 0 1,1 0 0,-1 0-1,1-1 1,0 1-1,-1 0 1,1-1-1,-1 1 1,1-1-1,-2-1 1,1 1 38,0-1 0,0 0 0,0 1 0,0-1 0,0 0 0,0 0 0,1 0 0,-1-1 0,-1-2 0,-2-5 161,1 1 0,1-1 1,-6-19-1,9 28-245,-8-36 118,2-1 1,2 1 0,1-1-1,4-68 1,0 93-276,0 0 0,1 0 0,0 1 1,1-1-1,1 0 0,0 1 0,0-1 0,1 1 0,1 1 0,0-1 1,13-18-1,-18 28-74,0 1-1,1 0 1,-1-1 0,0 1 0,1 0 0,-1 0-1,0 0 1,1 0 0,-1 1 0,1-1 0,0 0-1,-1 1 1,1-1 0,-1 1 0,1-1 0,0 1-1,0 0 1,-1 0 0,1-1 0,0 1 0,-1 0 0,1 1-1,0-1 1,0 0 0,-1 0 0,1 1 0,0-1-1,-1 1 1,3 1 0,5 4-4094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7:34.0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134 148 3041,'-1'-11'1428,"0"0"-1,0 0 0,-4-11 0,2 12-75,1-1 0,-1-21 0,3 32-1358,0 0-1,-1-1 1,1 1 0,0 0 0,0 0 0,0 0-1,0-1 1,0 1 0,0 0 0,0 0 0,-1 0-1,1-1 1,0 1 0,0 0 0,0 0 0,0 0-1,-1 0 1,1 0 0,0-1 0,0 1 0,0 0-1,-1 0 1,1 0 0,0 0 0,0 0 0,0 0-1,-1 0 1,1 0 0,0 0 0,0 0 0,0 0-1,-1 0 1,1 0 0,0 0 0,0 0 0,-1 0-1,1 0 1,0 0 0,0 0 0,0 0 0,-1 0-1,1 0 1,0 0 0,0 1 0,0-1 0,-1 0-1,1 0 1,0 0 0,0 0 0,-12 8-493,9-3 361,0 1 0,0-1 0,0 1 0,0 0 0,1 0 0,-3 10-1,-1 2-97,-12 42-117,3 1 0,-15 120 0,29-172 353,-1 8-3,0-1 0,1 1 0,3 30 0,-2-43 19,1 0 0,0 0 0,-1 0 0,2 0 0,-1-1 0,0 1 0,1 0 0,-1-1 0,1 1 0,0-1 0,0 1 0,0-1 0,1 0-1,-1 0 1,1 0 0,0-1 0,0 1 0,0 0 0,0-1 0,0 0 0,7 4 0,-3-3 49,0-1 1,0 0-1,0 0 1,0-1-1,1 1 1,-1-1-1,1-1 1,-1 0-1,0 0 0,1 0 1,-1-1-1,8-1 1,-6 0 13,1-1 0,-1 1-1,0-1 1,0-1 0,0 0 0,-1 0 0,1 0 0,13-11 0,-8 5 1,-2 0 0,0-1 0,0 0 0,-1-1 0,16-20 0,-26 30-74,3-3 12,-1 0 0,0 0 0,0 0 0,0 0 1,0 0-1,-1-1 0,0 1 0,0-1 0,-1 0 1,1 0-1,0-9 0,-2-2-15,0 0 1,-1 0-1,-1 1 0,-1-1 1,0 1-1,-1-1 0,-13-30 1,4 18-54,-1 1 0,-1 1 0,-26-34 0,27 41-589,1 1 1,-15-32-1,27 48-1284,12 12-6404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21:12.7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78 1359 3538,'-18'-21'1550,"14"18"-1525,1 0 0,0 0 0,0 0-1,1 0 1,-1-1 0,1 1 0,-1-1 0,1 0 0,0 0 0,1 0 0,-3-6-1,4 9-25,0-1 33,-1-1 0,1 1 1,-1 0-1,0-1 0,0 1 0,0 0 0,0-1 0,0 1 0,0 0 0,0 0 0,-1 0 1,-1-2-1,2 2 37,-1 1 0,1 0 0,0 0 0,0-1 0,0 1 1,0 0-1,0-1 0,1 1 0,-1-1 0,0 1 0,1-1 1,-1 1-1,1-1 0,-1 0 0,1 1 0,0-1 0,0 0 1,0 1-1,0-1 0,0 0 0,0 1 0,0-1 1,0 0-1,1 1 0,-1-1 0,2-2 0,1-1-34,1 0 0,0 1 0,0-1 0,0 1 0,1 0 0,-1 0 0,1 1 0,0-1 0,0 1 0,1 0 0,6-2 0,21-16-9,18-11-2,-32 21-5,29-22-1,14-19 7,17-14 36,92-60 0,-69 59 52,130-74 313,92-1-177,7 23-237,-239 87 2,79-30-6,88-29 394,-10 28 257,5 20-167,-156 28-439,239-25 29,-133 34 234,-36 3 355,-31 5 63,-10 0-139,172 1 83,-253 2-655,-1 2 0,0 1 0,-1 3 1,0 2-1,0 2 0,42 20 0,-61-22-4,0 0-1,-1 1 0,-1 2 0,22 18 1,77 80 65,-15-15-16,36 37-7,-96-80-38,-1 2 1,40 67 0,59 135 35,-126-221-37,-3 1 0,-1 1-1,-2 0 1,-1 0 0,-3 1 0,-1 1-1,2 48 1,-7-21 35,-3 0-1,-3 0 1,-20 114-1,-21 37 76,-21-4 27,-115 225 652,143-368-631,-3-1 0,-52 72 0,-109 125 70,172-232-223,-28 31 35,-2-2 1,-100 85 0,-155 90 63,12-59 187,-14-23 216,243-125-351,-40 19 223,-132 43 1,183-77-251,-2-3-1,0-2 1,-125 11 0,110-23-132,1-3 1,-1-3 0,0-4-1,1-3 1,1-4 0,0-3-1,-115-41 1,29-5-3,-237-128-1,272 118 4,3-6 0,-136-113 0,181 124-26,-84-91 0,121 111-27,3-1 0,1-2 0,-38-68 0,44 59-39,3-1 0,2-1-1,3-1 1,2-1 0,4-1-1,2-1 1,4-1 0,-10-125-1,19 80-64,6-1 0,24-177 0,-10 195-55,5 0 0,3 2 0,50-124 0,-17 85-805,6 3-1,91-140 1,-66 138-2744,184-212 0,-118 178-3475,-153 164 7146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1:30.1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6158 1144 11077,'-133'-5'-1393,"-65"-4"762,140 4 709,-76-17 1,64 2 114,-81-33 1,31 10 72,26 10-50,-113-32 107,182 60-296,-200-38 109,60 23-79,-228-20 457,313 36-286,-735-27 1609,365 25-1573,125 3-40,178-1-74,-89-1 126,1 19-67,-262 71-158,403-64-86,-143 52 0,-81 62-58,121-28 39,157-83 44,-16 11-20,-71 57 1,-39 53-19,142-123 39,1 1-1,1 0 1,-22 33-1,37-47 2,1 1 1,0 1-1,1-1 0,0 1 0,0 0 1,1 0-1,1 0 0,0 1 1,0-1-1,1 1 0,-1 22 0,4-11 3,1-1 0,1-1 0,1 1 0,1 0 0,1-1-1,1 0 1,0 0 0,2-1 0,0 0 0,1 0 0,2-1-1,-1-1 1,2 0 0,1 0 0,26 27 0,147 123 45,-139-128-32,0-1 5,1-1 0,2-3 1,1-3-1,59 28 0,181 59 55,9-22-23,-125-41-30,406 108 22,-240-71-7,293 62 192,-392-102-82,190 34 74,254 16 53,-217-33-128,1-21 10,-247-41-37,302-26 0,-277 1-61,386 24 0,-155 45-35,658 29 139,-964-85-127,-13 0-8,418 6 30,-12-23 30,-257-18 0,-31-29 20,-254 61-88,120-38 116,211-95 1,-97 5 276,-211 103-121,79-67 1,-90 68-155,5-6 77,-1-2 1,-2-1-1,59-81 1,-81 96-153,-2 0-1,0-1 1,-2-1 0,-1 0 0,-1-1 0,9-37 0,-16 48-29,-1-1 0,-1 1-1,1-26 1,-7-53 52,0 55-38,-2 0 0,-19-71 0,-39-76 32,41 130-47,-3 1-1,-2 2 1,-39-58-1,21 46 19,-104-115 1,45 77-17,-5 5 1,-157-111-1,-80-16-19,-17 22 3,357 201-11,-203-108-8,-436-164 0,480 221-23,-3 8 0,-190-28-1,-216 22-53,-4 57 8,4 52 15,7 43 12,-409 131-164,-46 103-1288,321-23-2110,26 56-2738,326-153-937,349-212 7267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7:34.8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30 125 6643,'-8'-19'1837,"-6"-19"853,12 32-2599,-3-3-70,5 9-21,0 0-1,0 0 1,0 0-1,0 0 1,0 0-1,0-1 1,0 1-1,0 0 1,0 0-1,0 0 1,0 0-1,0 0 1,0 0-1,0 0 1,0 0-1,0 0 1,0 0-1,0-1 1,0 1-1,0 0 1,0 0-1,0 0 1,0 0-1,0 0 1,0 0-1,0 0 1,0 0-1,0 0 1,0 0-1,0-1 1,0 1-1,0 0 1,0 0-1,0 0 1,0 0-1,0 0 1,0 0-1,0 0 1,0 0-1,0 0 1,0 0-1,0 0 1,0 0-1,1 0 1,-1 0-1,0-1 0,0 1 1,0 0-1,0 0 1,0 0-1,0 0 1,0 0-1,0 0 1,0 0-1,1 0 1,-1 0-1,0 0 1,0 0-1,0 0 1,0 0-1,0 0 1,0 0-1,0 0 1,0 0-1,0 0 1,0 0-1,1 1 1,-1-1-15,1 1 0,-1 0 0,0 0 1,1 0-1,-1-1 0,0 1 0,0 0 0,1 0 1,-1 0-1,0 0 0,0 0 0,0-1 0,0 1 1,0 0-1,0 0 0,0 0 0,-1 1 0,2 9-65,15 106-263,1 139 0,-16-244 348,4 59-5,-4-62 33,0 0 0,1 0 0,1 0 0,0-1 0,5 13 0,-7-19-2,-1-1 0,1 0 0,0 0 0,-1 1 0,1-1 0,0 0-1,0 0 1,0 0 0,0 0 0,0 0 0,0 0 0,0 0 0,0 0 0,1-1 0,-1 1 0,0 0 0,0-1 0,1 1-1,-1-1 1,0 1 0,1-1 0,-1 0 0,1 1 0,-1-1 0,0 0 0,1 0 0,-1 0 0,2 0 0,-1-1 15,0 1 1,-1-1-1,1 1 1,-1-1 0,1 0-1,-1 1 1,1-1 0,-1 0-1,0 0 1,1 0 0,-1 0-1,0 0 1,0-1-1,0 1 1,0 0 0,0 0-1,0-1 1,0 1 0,0-1-1,-1 1 1,1-1-1,0 1 1,-1-1 0,1-2-1,2-14 192,0-1 0,-2 1 0,-1-29 0,0 13 16,-5-78 376,0 22-401,1 34-178,2 41-60,1 1-1,0-1 0,1 0 1,3-23-1,8-18-86,-11 54 86,0 0 0,0 0-1,1 1 1,-1-1 0,1 0 0,-1 0-1,1 0 1,0 1 0,-1-1 0,1 0-1,0 1 1,0-1 0,0 1 0,1-1 0,-1 1-1,0 0 1,1-1 0,-1 1 0,0 0-1,1 0 1,-1 0 0,1 0 0,0 0 0,-1 0-1,1 0 1,0 0 0,0 1 0,-1-1-1,1 1 1,0 0 0,0-1 0,2 1 0,0 0-21,0 0 1,0 1-1,0-1 1,0 1-1,0 0 1,-1 0-1,1 0 0,0 0 1,-1 1-1,1 0 1,-1 0-1,1 0 1,-1 0-1,6 5 1,-4-2 1,1 0-1,-1 1 1,-1 0 0,1 0-1,-1 1 1,0-1 0,0 1-1,-1 0 1,0 0 0,4 13 0,-6-17 27,0 1 0,0-1 0,0 0 0,-1 1 1,1-1-1,-1 0 0,0 1 0,0-1 0,0 0 1,-1 1-1,1-1 0,-1 0 0,1 1 0,-1-1 1,0 0-1,-1 0 0,1 0 0,0 0 0,-1 0 1,0 0-1,1 0 0,-1 0 0,-1-1 0,1 1 1,0-1-1,-5 5 0,-10 3 12,0 0-1,-1-1 1,-1 0-1,-32 9 1,26-9-10,23-8-3,0-1 1,0 1-1,0 0 1,0 0-1,0 1 0,1-1 1,-1 0-1,0 1 1,1-1-1,-1 1 0,1-1 1,-1 1-1,1 0 1,0-1-1,0 1 0,0 0 1,0 0-1,0 0 0,0 0 1,0 0-1,1 0 1,-1 0-1,1 0 0,-1 1 1,1-1-1,0 0 1,0 0-1,0 0 0,0 0 1,0 1-1,0-1 1,1 0-1,-1 0 0,1 0 1,-1 0-1,1 0 0,0 0 1,0 0-1,0 0 1,0 0-1,0 0 0,1-1 1,-1 1-1,0 0 1,1-1-1,-1 1 0,4 2 1,8 4-28,0 0 1,23 11 0,-22-13 9,0 2 1,18 12-1,-28-18 15,-1 0 0,1 1 1,-1 0-1,0 0 0,1 0 0,-1 0 1,-1 1-1,1-1 0,0 1 0,-1 0 0,0-1 1,0 1-1,0 0 0,0 0 0,0 1 0,-1-1 1,0 0-1,0 0 0,0 1 0,-1-1 1,1 1-1,-1-1 0,0 8 0,-1 2-14,0 1-1,-1-1 0,0 0 0,-1 0 0,-1 0 1,-8 22-1,7-25 20,1-1-1,-2 1 1,0-1 0,0 0-1,-1 0 1,0-1 0,0 0-1,-15 13 1,19-19-55,0 0 1,-1 0 0,1-1-1,-1 1 1,1-1 0,-1 0-1,0 0 1,0 0-1,0-1 1,-1 1 0,1-1-1,-5 1 1,9-3-105,0 1 0,0-1 1,0 1-1,-1-1 0,1 1 0,0-1 1,0 0-1,0 1 0,0-1 0,0 1 0,0-1 1,0 1-1,0-1 0,0 1 0,0-1 1,0 1-1,1-1 0,-1 1 0,0-1 1,0 1-1,0-1 0,1 1 0,-1-1 1,0 1-1,1-1 0,0 0 0,8-17-1789,8-5-891,4-4-186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7:35.2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3217,'15'2'2771,"-14"-2"-2602,0 0-1,0 0 1,1 0 0,-1 0 0,0 0-1,0 0 1,0 0 0,0 0 0,0 0 0,1 1-1,-1-1 1,0 0 0,0 1 0,0-1 0,0 1-1,0-1 1,0 1 0,0 0 0,0 0-1,0-1 1,-1 1 0,1 0 0,0 0 0,1 1-1,0 4-149,0 1 0,-1-1 0,0 1-1,0 0 1,0 0 0,-1-1 0,1 1-1,-2 0 1,-1 13 0,0 23-25,4-6-23,-2-14 1,1 0-1,1 0 1,1-1 0,10 37-1,-12-57 30,0 0 0,-1 0 0,1 0 0,0 0-1,0 0 1,0 0 0,1 0 0,-1 0 0,0-1 0,1 1 0,-1-1 0,1 1 0,0-1-1,-1 1 1,1-1 0,0 0 0,0 0 0,0 0 0,0 0 0,0 0 0,0 0 0,3 1-1,-2-2 43,0 0 0,0 1 0,1-1-1,-1 0 1,0 0 0,0-1 0,1 1-1,-1-1 1,0 0 0,0 1 0,0-1-1,0-1 1,0 1 0,5-3 0,-4 1 116,0 0 0,0-1 0,0 0 0,0 0 1,0 0-1,-1 0 0,1-1 0,-1 1 0,-1-1 1,1 0-1,2-7 0,4-4 273,-5 7-239,0 0 1,-1-1-1,0 1 0,0-1 0,-1 0 1,0 0-1,-1 1 0,0-1 0,0-12 1,-2-16-61,-7-39 1,6 53-178,11 78-430,3 0 0,29 81 0,-21-75 424,-2 1 0,10 70 0,-18-55-140,-4 0 0,-2 0 0,-15 151 0,10-220 235,0 1 0,0-1 1,-1 0-1,0 0 0,0 0 1,-7 13-1,9-19-31,-1 0 0,0 0 0,0 1 1,0-1-1,0 0 0,0 0 0,0 0 0,0 0 1,0 0-1,-1 0 0,1 0 0,0-1 0,-1 1 1,1 0-1,0-1 0,-3 1 0,3 0-4,-1-1-1,0 0 0,0 0 1,0 0-1,0 0 0,0-1 1,1 1-1,-1 0 1,0-1-1,0 1 0,0-1 1,1 0-1,-1 1 0,0-1 1,1 0-1,-3-2 1,-2-1 23,1 0 1,-1-1 0,1 0 0,0 0-1,0 0 1,1-1 0,-1 0 0,-5-10-1,-24-54-86,32 64 37,-17-38-696,3-1-1,1-1 1,-10-59-1,18 57-979,1 0 0,2-1 1,3-56-1,7 22-2689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7:35.8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0 205 3506,'13'-26'1978,"-3"5"515,21-34 1,-27 50-2236,9-14 891,22-38 0,-26 40-730,-4 13-172,-4 4-245,-1 0 0,0 0 0,0 0 0,0 0 0,0 0 0,0 0-1,1 0 1,-1 0 0,0 0 0,0 1 0,0-1 0,0 0 0,0 0 0,0 0-1,1 0 1,-1 0 0,0 0 0,0 1 0,0-1 0,0 0 0,0 0 0,0 0 0,0 0-1,0 0 1,0 1 0,0-1 0,0 0 0,0 0 0,0 0 0,0 0 0,0 1-1,0-1 1,0 0 0,0 0 0,0 1 0,7 240-598,-7-112 509,15 82 2,-8-168 76,1-1 0,25 77 0,-27-103 14,1 0 1,0 0-1,1-1 1,0 0-1,2-1 0,14 18 1,-20-26 7,1-1 0,0 0 0,0-1 1,0 1-1,0-1 0,1 0 0,0 0 0,0-1 0,0 1 0,0-1 1,0-1-1,1 1 0,0-1 0,-1 0 0,1-1 0,0 0 1,13 1-1,-7-2 78,1 0-1,23-5 1,-31 4-52,0-1-1,0 0 1,0 0-1,0 0 1,-1-1-1,1 0 1,-1 0-1,7-5 1,8-7 111,0-1 1,-2-1 0,33-37 0,-44 45-148,0-1 1,-1 0-1,0 0 0,0-1 1,-1 1-1,0-1 0,-1 0 1,-1-1-1,0 1 1,3-19-1,-4-4-85,-1 1 0,-1 0 0,-9-57 0,8 87 76,0-8-33,-1 1 0,0-1 0,0 1 1,-6-14-1,8 24 31,0-1 0,0 1 1,0 0-1,-1-1 0,1 1 0,0 0 1,0-1-1,0 1 0,-1 0 1,1-1-1,0 1 0,0 0 0,-1-1 1,1 1-1,0 0 0,-1 0 1,1-1-1,0 1 0,-1 0 0,1 0 1,0 0-1,-1 0 0,1-1 1,-1 1-1,1 0 0,0 0 0,-1 0 1,1 0-1,-1 0 0,0 0-4,0 0-1,0 1 0,1-1 1,-1 0-1,0 1 0,0-1 1,1 1-1,-1-1 0,0 1 1,1-1-1,-1 1 0,0 0 1,0 0-1,-17 27-208,16-25 197,-6 12-29,1 0 0,0 0-1,2 1 1,0 0 0,0 0-1,-2 22 1,3-6-13,1-1 0,3 44 0,0-70 59,0 0 0,0 0 0,1 0 0,0 0 0,0-1 0,3 10 0,-3-12 5,0-1 0,0 1 1,0 0-1,0 0 0,1-1 0,-1 1 1,0-1-1,1 1 0,-1-1 0,1 0 1,0 1-1,-1-1 0,1 0 0,0 0 0,0 0 1,0 0-1,0-1 0,3 2 0,2 0 6,0-1-1,1 0 0,0 0 1,-1-1-1,1 0 0,-1 0 1,1-1-1,-1 0 0,1 0 1,7-3-1,0 0 34,0-1 1,0-1 0,27-14-1,-31 13 62,0 0 0,-1-1 1,0 0-1,0-1 0,0 0 0,-1-1 0,-1 0 0,1 0 0,-2-1 0,12-20 0,-2-3 378,-2-1 0,16-53 0,-27 78-439,-1 0-1,-1-1 0,0 1 1,-1-1-1,1-11 0,-1 18-123,0 4-17,0 9-65,-7 20-80,3-17 141,-2 26 0,-3 201-1483,0-133-2625,-30 142 0,14-152-542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7:36.2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 90 5811,'-12'0'3185,"11"-5"-1840,1 2 576,16-1-801,1 0-880,11 1-272,14-2-32,7 1 16,6-4-304,9-4-1585,12 1 1041,5-2-1201,3-4-6099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7:38.0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69 107 2065,'-5'-18'1846,"0"1"-1,-12-28 1,12 31-1191,4 13-603,1 0 0,-1 0 1,1 0-1,-1 1 0,1-1 0,-1 0 0,1 0 0,-1 0 1,0 1-1,1-1 0,-1 0 0,0 1 0,0-1 0,0 0 1,-1 0-1,-4 2 83,3 9-355,-1 44-238,3 57 0,11 51 234,-10-159 219,41 739-91,-41-726 101,2 439 214,-2-440-198,0-1 18,0 0 0,-1 1 1,-1-1-1,0 0 0,-5 14 0,7-27-49,0 0 0,-1 0 0,1 0 0,-1 0-1,1 0 1,-1 0 0,1-1 0,-1 1-1,0 0 1,1 0 0,-1 0 0,0 0 0,0-1-1,0 1 1,1 0 0,-1-1 0,0 1-1,0-1 1,0 1 0,-2 0 0,2-1-37,0 0 0,1 0 0,-1 0 0,0 0 0,0 0 1,1 0-1,-1 0 0,0 0 0,0 0 0,1-1 0,-1 1 0,0 0 0,0 0 1,1-1-1,-1 1 0,0-1 0,1 1 0,-1 0 0,1-1 0,-1 1 0,0-1 1,1 0-1,-1 1 0,1-1 0,-1 1 0,1-1 0,0 0 0,-1 0 0,-8-24-1745,2-13-3088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7:39.9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344 347 1585,'-1'-7'379,"0"0"0,0-1 0,-1 1 0,0 0 1,0 0-1,-1-1 0,0 2 0,0-1 0,-1 0 0,0 1 1,0-1-1,0 1 0,-1 0 0,1 1 0,-8-7 1,8 8-362,0 1 0,0 0 0,0 0 1,0 0-1,0 1 0,0-1 1,-1 1-1,0 0 0,1 0 0,-1 1 1,0-1-1,1 1 0,-8-1 1,4 1-33,0-1 0,-1 1 0,1 1 0,0 0 0,-1 0 0,1 0 0,-16 4 0,11-2-4,4 0-5,0 0 0,-17 6 0,22-6 15,1-1-1,0 1 1,0 0-1,0 0 0,0 0 1,1 0-1,-1 1 1,0-1-1,1 1 0,0 0 1,-4 4-1,0 2-24,-1 1-1,2 1 1,-1-1 0,1 1-1,1 0 1,-4 13-1,7-21 30,0 0 0,1 0 0,-1 0 0,1 0-1,0 0 1,0 1 0,0-1 0,0 0-1,1 0 1,-1 0 0,1 0 0,0 0-1,0 0 1,0 0 0,0 0 0,0 0 0,1 0-1,-1 0 1,1 0 0,0-1 0,0 1-1,0-1 1,0 0 0,0 1 0,0-1-1,1 0 1,4 3 0,0 0 4,1-1 1,0 0-1,0-1 1,1 1-1,-1-1 0,18 3 1,56 5 19,-27-5-14,-22-2-12,0 2 1,-1 1-1,54 20 0,-77-23 2,0 0 1,0 0 0,-1 1 0,0 0-1,1 1 1,-2 0 0,1 0-1,-1 0 1,0 1 0,0 1 0,-1-1-1,0 1 1,0 0 0,-1 0-1,0 0 1,0 1 0,4 11 0,-4-3 2,0 0 0,-2 0 0,0 0 0,0 0 0,-2 1 0,0-1 0,-1 1 0,-1-1 0,0 1 0,-8 29 0,8-42 15,0 0-1,-1 0 1,0 0-1,0 0 1,-1 0-1,1 0 1,-1-1-1,0 1 1,0-1-1,-1 0 1,1 0-1,-1 0 1,0 0 0,0-1-1,0 1 1,-1-1-1,1 0 1,-1-1-1,1 1 1,-1-1-1,0 0 1,0 0-1,0 0 1,0-1 0,-9 2-1,2-2 79,1-1 0,-1-1 0,0 0 0,1-1 0,-1 0 1,1 0-1,-1-1 0,1-1 0,0 0 0,0 0 0,1-1 0,-19-12 0,12 5 194,1 0 1,0-1-1,1-1 1,1 0-1,0-1 0,-18-27 1,22 28-111,2 0 0,0-1 1,0 0-1,1-1 1,1 0-1,1 0 1,0 0-1,-4-32 1,4 11-34,3 0 1,3-74 0,3 73-191,1 1 0,1 0-1,3 0 1,0 0 0,3 1 0,17-38-1,-23 61-147,1 1 0,0-1-1,12-15 1,-15 23-157,1 0-1,-1-1 1,1 1 0,1 1 0,-1-1 0,1 1 0,0 0-1,9-5 1,3 1-2404,-6 0-2969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7:41.0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191 52 1569,'-1'-1'202,"0"0"0,0 0-1,0 0 1,1 1 0,-1-1 0,0 0 0,1-1 0,-1 1 0,1 0 0,-1 0 0,1 0 0,0 0-1,-1 0 1,1 0 0,0-1 0,0 1 0,0 0 0,0 0 0,0 0 0,0 0 0,0-1 0,0 1-1,1-1 1,0-11 430,-1 13-630,0-1 0,0 1-1,0-1 1,0 1 0,0 0 0,0-1 0,0 1 0,0-1-1,0 1 1,0-1 0,-1 1 0,1-1 0,0 1-1,0 0 1,0-1 0,-1 1 0,1 0 0,0-1 0,0 1-1,-1-1 1,1 1 0,0 0 0,-1 0 0,1-1 0,0 1-1,-1 0 1,1-1 0,0 1 0,-2 0 0,1 0-10,0-1 0,0 1-1,0 0 1,0 0 0,0 0 0,0 1 0,0-1 0,0 0 0,0 0 0,0 0 0,0 1 0,-1 0-1,-3 1-35,1 0-1,1 0 1,-1 0-1,0 1 1,-5 3-1,-43 42-211,44-42 244,1 1 1,0 1-1,1-1 0,0 1 0,0 0 0,0 1 0,1-1 0,0 1 1,1 0-1,0 0 0,1 1 0,-1-1 0,2 1 0,-1 0 0,2-1 1,-1 1-1,0 16 0,1 13-37,5 52 1,-2-75 43,1 1-1,0-1 1,1 0 0,1 0 0,10 23 0,-13-35 7,0 1 0,1-1 0,-1 0 0,1 1 0,0-1 0,0 0 0,1-1 0,-1 1 0,1-1 0,0 1 0,0-1 0,0 0 0,0 0 0,1-1 0,-1 1 1,1-1-1,-1 0 0,1-1 0,0 1 0,0-1 0,-1 1 0,1-1 0,0-1 0,0 1 0,0-1 0,1 0 0,-1 0 0,0 0 0,7-2 0,-2 0 57,0-1 1,0 1-1,0-2 0,-1 1 0,1-1 1,-1-1-1,0 0 0,0 0 1,-1-1-1,1 0 0,-1 0 0,-1-1 1,12-12-1,-8 7 245,-1-1 0,0-1 0,9-19 0,-15 26-138,0-1 0,-1 0 0,-1 0 0,1 0 0,-1 0 0,0 0 0,-1-1 0,1-10 0,-2 10-67,0 0-1,-1 0 1,0 1-1,0-1 0,-1 0 1,-4-13-1,1 9-43,-1 1-1,0-1 1,-13-17 0,11 18-52,-49-80-465,54 87 236,0-1 1,-1 1 0,-6-7 0,9 10 67,0 1 1,0 0-1,0 0 0,0 0 1,0 0-1,0 1 1,-1-1-1,1 0 1,0 0-1,-1 1 0,1-1 1,0 1-1,-1-1 1,1 1-1,-1 0 1,1-1-1,-1 1 0,1 0 1,0 0-1,-3 0 1,0 1-289,0-1-261,0 1 0,0-1 0,0 1 0,-6 3 0,-7 8-1283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7:41.4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352 158 5683,'0'-2'422,"0"0"0,0 0 0,0-1-1,-1 1 1,1 0 0,-1 0 0,1 0 0,-1 0 0,0-1 0,0 1 0,-2-3 0,2 4-302,-1-1-1,1 0 0,-1 0 1,1 1-1,-1-1 0,0 1 1,1-1-1,-1 1 0,-4-2 0,2 1-223,0 1 0,0-1 0,0 1 0,0 0 0,-1 0 0,1 1 0,0-1 0,0 1 0,0 0-1,-1 0 1,-5 1 0,-2 2-237,1-1-1,0 2 1,-1 0 0,2 0-1,-1 1 1,0 0 0,1 1-1,0 0 1,0 0-1,1 1 1,-17 16 0,12-9 132,1 0 0,0 1 1,0 1-1,2 0 0,0 1 1,-10 22-1,16-27 189,0-1 0,1 1 0,1 0 1,0 0-1,-3 24 0,3 62 6,4-84 59,0 0 0,1 0 1,0 0-1,1 0 0,0 0 1,2 0-1,6 15 0,-9-25 18,-1-1 1,2 1-1,-1-1 0,0 0 0,1 1 0,-1-1 0,1 0 0,0-1 0,0 1 0,0 0 0,0-1 0,1 1 0,-1-1 0,1 0 0,-1 0 0,1-1 0,0 1 0,-1-1 0,1 0 0,0 0 0,0 0 0,7 1 0,4-1 158,0 0 0,1-1-1,-1-1 1,23-4 0,-9 0-84,0-2 0,-1 0 0,0-2 0,0-1 0,25-14 0,-5-1 307,80-56 0,-118 74-339,0 0 0,-1 0 0,0-1 1,-1-1-1,0 1 0,11-16 0,-15 18-55,-1 1-1,-1-1 1,1 1 0,-1-1-1,0 0 1,0 0-1,0 0 1,-1 0 0,0-1-1,0 1 1,-1 0 0,1 0-1,-2-1 1,0-6-1,-1-3 30,-1-1-1,-1 1 0,0 0 1,-1 0-1,-8-15 0,0 2-99,-31-46-1,36 63-106,0 0 1,-1 1-1,-1 0 0,0 1 0,0 0 0,-16-12 0,19 17-193,-1 0-1,1 1 1,-1-1-1,0 1 0,0 1 1,-1 0-1,1 0 1,-1 0-1,1 1 0,-1 1 1,-12-2-1,19 3 117,-1 0 0,1 0-1,0 0 1,0 0 0,-1 0-1,1 0 1,0 1 0,-1-1 0,1 1-1,0 0 1,0 0 0,0 0-1,0 0 1,0 0 0,0 0 0,0 0-1,-3 3 1,-11 12-2879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7:41.9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55 177 4242,'-55'10'5635,"57"-12"-5602,0 0 1,1 0-1,-1 0 1,0 1 0,1-1-1,-1 0 1,1 1 0,0 0-1,-1-1 1,5 0 0,3-2 6,13-6 6,30-8-1,-8 3-16,153-57 318,-168 61-281,1 2 0,0 1 0,61-8 0,-75 13-241,-3 2-73,-29 3-10347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7:42.4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29 1649,'0'0'135,"1"0"1,-1-1-1,1 1 0,-1 0 1,1 0-1,-1-1 1,1 1-1,-1 0 1,0-1-1,1 1 1,-1-1-1,0 1 0,1 0 1,-1-1-1,0 1 1,1-1-1,-1 1 1,0-1-1,0 1 0,1-1 1,-1 1-1,0-1 1,0 1-1,0-1 1,0 0-1,0 1 0,0-1 1,0 1-1,0-1 1,0 1-1,0-2 1,2-10 2765,-4 10-1686,2 3-1207,-1-1-1,1 0 1,0 0 0,0 0-1,0 0 1,0 0-1,0 0 1,0 0-1,-1 1 1,1-1 0,0 0-1,0 0 1,0 0-1,0 0 1,0 0-1,0 1 1,0-1 0,0 0-1,0 0 1,0 0-1,0 1 1,0-1-1,0 0 1,0 0 0,0 0-1,0 0 1,0 1-1,0-1 1,0 0-1,0 0 1,0 0 0,0 0-1,0 1 1,0-1-1,0 0 1,0 0-1,0 0 1,0 0 0,1 1-1,2 86-242,42 215-89,-41-283 315,37 171 24,-31-157 37,1-1-1,2-1 1,29 53-1,-24-57 55,-17-25-176,1-1 0,-1 1 0,1 0 1,-1 0-1,1-1 0,0 1 0,0-1 0,0 0 0,0 1 0,0-1 0,2 1 0,-3-2-105,0 0 1,1 0-1,-1 0 1,0-1-1,0 1 1,0 0-1,0-1 1,0 1-1,0-1 1,0 1-1,0-1 1,0 1-1,0-1 1,0 0-1,0 1 1,0-1-1,-1 0 1,1 0-1,0 0 1,0 0-1,-1 0 1,1 0-1,0 0 1,-1 0-1,1 0 1,-1-1-1,4-12-4435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1:35.4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2543 617 944,'75'-177'4159,"-60"135"-3240,-3 0 0,11-59 0,-19 77-624,0 5 102,-1-1-1,0-37 1,-3 52-333,0 0-1,0 0 1,-1 0-1,0 1 1,0-1 0,0 0-1,-1 0 1,1 1-1,-1-1 1,0 1 0,0-1-1,-1 1 1,1 0-1,-1 0 1,0 0 0,-7-7-1,4 7-21,0-1-1,-1 1 0,1 0 1,-1 0-1,0 1 1,0-1-1,-1 2 1,-13-5-1,1 3-24,-1 1 0,-24-2 0,5 4-36,0 1 1,-1 3-1,-71 12 0,-120 42-97,166-39 102,33-9 4,-65 17-32,-115 47 0,121-32 72,2 3-1,1 5 1,-97 72-1,125-75 48,1 3 1,3 2-1,1 3 0,-85 109 1,-209 351 87,325-472-161,-180 326 13,160-276-7,4 2 0,-32 108 0,62-166 2,2 2 1,2-1-1,1 1 1,2 0-1,1 1 1,3-1-1,5 59 1,-1-72 5,0-1 0,1 0 1,2-1-1,0 1 1,2-1-1,0 0 0,1-1 1,2 0-1,0-1 0,1 0 1,2-1-1,28 32 1,-20-30 22,1-1 0,1-1 0,1-1-1,0-1 1,1-1 0,1-2 0,1-1 0,0-1 0,36 11 0,-13-9 32,0-2 0,1-2 0,1-3 0,89 3-1,-46-9 48,-1-4-1,190-29 0,-178 6-30,0-5 0,-2-4 0,-1-5 0,140-74 0,-57 9 276,231-170 1,-321 202 94,113-108 0,-156 125-136,-2-1-1,-3-4 1,48-71 0,-52 57 106,-3-2 0,56-140 1,-52 89-111,30-136 0,-31 29-170,-40 180-179,-3 0-1,-4-76 1,0 114-1,0 0 1,-2 0-1,0 1 1,-1-1-1,0 1 1,-8-17-1,7 21-4,-1 0-1,0 1 1,0 0-1,-1 0 0,-1 1 1,1 0-1,-1 0 1,-18-15-1,7 11-41,-1 0-1,1 0 0,-2 2 1,0 1-1,0 0 1,-1 2-1,0 0 1,-1 1-1,-43-6 1,-6 4-765,-141 2 1,83 9-1139,0 5 0,0 7 0,-162 37 0,39 17-5267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7:42.8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257 134 4818,'2'-8'670,"0"-4"431,0 0 0,-1 0-1,0-17 1,-1 26-1002,0 1-1,0-1 0,0 0 1,-1 1-1,1-1 1,-1 0-1,0 1 0,0-1 1,0 1-1,0 0 1,0-1-1,0 1 0,-1 0 1,1-1-1,-1 1 1,0 0-1,1 0 1,-1 0-1,0 1 0,0-1 1,-4-3-1,3 4-63,0 0 0,0 0 0,-1 0 0,1 0 0,0 1 0,0-1 0,-1 1 0,1 0 0,-5 0-1,-30 5-87,32-4 33,-1 2 0,1-1-1,-1 1 1,1-1 0,0 2-1,0-1 1,0 1 0,1 0-1,-1 0 1,1 0 0,0 1-1,0 0 1,1 0 0,-7 9-1,1 0-31,1 1-1,0 1 0,1 0 1,-8 23-1,12-28 26,0-1 0,2 1 0,-1 0 0,1 1 0,1-1 0,-1 12 0,2-18 17,0 0 1,0 0 0,1-1-1,-1 1 1,1 0 0,0-1-1,0 1 1,1-1 0,-1 0-1,1 1 1,0-1 0,0 0-1,1 0 1,-1 0 0,1 0-1,0 0 1,4 4 0,0-2-4,1-1 0,-1 0 0,1 0 0,0 0 0,1-1 0,9 4 0,57 15-22,-48-15 35,20 5 0,-20-6 3,0 1-1,0 1 1,-1 1 0,48 26 0,-70-33-5,-1-1 1,1 1-1,0 0 1,-1 1 0,0-1-1,1 1 1,-1-1-1,-1 1 1,1 0 0,0 0-1,-1 0 1,0 0-1,0 1 1,0-1 0,2 9-1,-3-7-19,0 1 0,0 0 0,-1 0 0,0 0 0,0-1 0,0 1 0,-1 0 0,0 0 0,-1-1 0,-3 12 0,2-9-20,0 0 1,-1 0-1,-1-1 0,0 1 1,0-1-1,0 0 0,-9 9 1,12-14 42,-1-1 0,1 1 0,0-1 0,-1 0 0,0 1 1,1-1-1,-1 0 0,0-1 0,0 1 0,0-1 0,0 1 0,0-1 0,-1 0 1,1 0-1,0 0 0,-1 0 0,1-1 0,0 1 0,-1-1 0,1 0 0,-1 0 1,1 0-1,0-1 0,-6 0 0,6-1 33,1 1-1,-1 0 1,1-1 0,-1 1 0,1-1 0,0 0-1,0 0 1,0 0 0,0 0 0,0 0-1,0 0 1,0 0 0,0-1 0,1 1-1,0-1 1,-1 1 0,1-1 0,0 0 0,0 1-1,0-1 1,0-3 0,-1-3 112,0-1 0,0 0 0,1 1-1,1-21 1,1 9-34,1-1 0,1 1 0,0-1 1,2 1-1,1 0 0,0 1 0,12-25 0,-4 14-126,1 1 0,2 0 1,34-47-1,49-42-1640,-81 100-332,1 0 1,0 1-1,40-26 1,-37 28-1567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7:43.2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234 104 2929,'2'-2'291,"-1"1"0,1 0-1,-1 0 1,0-1-1,0 1 1,0-1 0,0 1-1,0-1 1,0 0-1,0 1 1,-1-1 0,1 0-1,0-3 1,-1 4-239,0 0 0,-1 0 0,1 0 0,0 0 0,-1 1 0,1-1 0,-1 0 0,0 0 0,1 0 0,-1 0 0,0 1 0,1-1 0,-1 0 0,0 1 0,0-1 0,0 1 0,1-1 0,-1 1 0,0-1 0,0 1 0,0-1 0,0 1 0,0 0 0,-1-1 0,-2 1-35,1 0 0,0-1-1,0 1 1,0 1-1,0-1 1,0 0 0,0 1-1,-4 1 1,-6 2-129,1 0 0,0 1 1,-12 7-1,14-6 77,1 0-1,0 0 1,0 1-1,0 0 1,1 1-1,0 0 1,1 0-1,0 1 1,0 0-1,0 0 1,2 0 0,-9 17-1,8-14 1,2 1 0,-1-1 0,2 1 0,0 0 0,0 0 0,1 0 0,1 0 0,0 0 0,0 0 0,3 20 0,-2-30 57,1 1-1,-1 0 1,1 0 0,0-1-1,0 1 1,0 0-1,0-1 1,0 1-1,1-1 1,0 1-1,-1-1 1,1 0 0,1 0-1,-1 0 1,0 0-1,1 0 1,0 0-1,-1-1 1,1 1 0,0-1-1,0 0 1,0 0-1,5 3 1,4-1 142,0 0 0,0-1 0,0 0 0,0-1-1,0-1 1,1 1 0,-1-2 0,1 0 0,-1 0 0,15-3 0,-5-1 134,0 0 0,0-2-1,0 0 1,36-17 0,-25 8 158,39-24 0,-63 33-337,1-1 0,-1 0 0,0 0-1,-1 0 1,0-1 0,0-1 0,0 1 0,7-12 0,-13 16-73,0 0-1,1 0 1,-2-1-1,1 1 1,0 0-1,-1 0 1,0-1-1,0 1 1,0-1-1,0 1 1,-1-1-1,0 0 1,0 1-1,0-1 1,-1-6-1,0 6-87,-1 0-1,0-1 0,0 1 1,0 0-1,-1 0 0,0 0 1,0 0-1,0 1 0,0-1 1,-1 1-1,1-1 0,-5-2 1,-12-10-1026,-1 1 1,0 1-1,0 1 1,-2 1-1,1 0 0,-41-14 1,-10 0-4581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8:55.4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92 16 1265,'-4'-2'322,"1"-1"1,-1 1-1,1 1 1,-1-1 0,-6-2-1,9 4-294,0-1 0,1 1-1,-1 0 1,0 0 0,1 0 0,-1 0 0,0 0-1,1 0 1,-1 0 0,0 0 0,0 0 0,1 0-1,-1 0 1,0 0 0,1 0 0,-1 1 0,0-1-1,0 0 1,1 0 0,-1 1 0,1-1 0,-1 0-1,0 1 1,1-1 0,-1 1 0,1-1-1,-1 1 1,1-1 0,-1 1 0,1-1 0,-1 1-1,1 0 1,0-1 0,-1 1 0,1 0 0,0-1-1,-1 1 1,1 0 0,0-1 0,0 1 0,0 1-1,-3 13 42,2 1 0,0 0-1,1 22 1,0 15-69,-5 182-16,1-117 35,-8 39 28,9-134-36,-1 6-56,-3 34 169,7-58-199,0 0 0,0 1 0,0-1 0,1 0 0,0 0 0,0 1-1,1-1 1,-1 0 0,3 5 0,-4-9 23,1-1 0,-1 1 0,0 0 0,0-1 0,1 1 0,-1 0 0,1-1 0,-1 1 0,1-1 0,-1 1 0,1-1 0,-1 1 0,1-1 0,-1 1 0,1-1 0,-1 1 0,1-1 0,0 0 0,-1 1 0,1-1 0,0 0 0,-1 0 0,1 1 0,0-1 0,-1 0 0,1 0 0,1 0 0,12 1-2523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8:56.0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221 21 2945,'0'-1'140,"-1"-1"0,0 1 0,0 0-1,0-1 1,0 1 0,0 0 0,0 0-1,0 0 1,0-1 0,-1 1-1,1 1 1,0-1 0,-1 0 0,1 0-1,0 0 1,-1 1 0,1-1 0,-3 0-1,2 1-80,0 0-1,-1 0 0,1 0 0,0 0 1,0 1-1,-1-1 0,1 1 0,0-1 1,0 1-1,0 0 0,0 0 0,-3 2 1,-2 1-25,0 1 1,0 0-1,0 0 1,-10 11 0,1-1-35,-18 22-17,17-18 2,11-12 9,0 0-1,1 1 1,0 0 0,0 0-1,1 0 1,0 0-1,1 1 1,-1 0 0,2 0-1,-1 0 1,1 0 0,-1 11-1,3-15 24,-1 1 1,1 0-1,0 0 0,0 0 0,0 0 0,1 0 0,0-1 1,0 1-1,1 0 0,-1-1 0,1 1 0,0-1 0,1 1 0,-1-1 1,1 0-1,0 0 0,1 0 0,-1 0 0,1-1 0,4 5 0,7 2 150,1 0 1,0-1-1,32 15 0,-35-19-130,0 1 1,0 0 0,0 1 0,-1 0 0,0 0 0,0 2 0,18 18 0,-26-22-33,0 0 0,-1 0 0,0 0 0,1 0 1,-2 1-1,1 0 0,-1-1 0,0 1 0,2 14 0,-1 6 9,-1 34-1,-2-55-14,-1 32-894,-12 73 0,13-106 614,-1-1 1,0 1 0,-1-1-1,1 0 1,-1 0-1,0 0 1,0 1 0,0-2-1,-5 8 1,-6 4-2951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8:56.3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1 338 3041,'16'-7'2786,"0"-4"-1522,9-2 225,5-3-241,8-1-847,1-5-289,8 1-96,-5-7 0,5 0 0,-3-1-80,5 1-513,1-7-911,2 8 623,0-1-1136,-9 0-3393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8:56.7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38 282 3730,'-25'-46'4690,"23"40"-4512,-1-1 0,1 0 0,0 1 0,-1-9 0,3 13-164,0 1 0,-1-1 0,1 0 0,0 0 0,0 1 0,1-1 0,-1 0 0,0 0 0,0 1 0,1-1 0,-1 0 0,1 0 0,0 1 0,-1-1 0,1 1 0,0-1 0,0 0 0,0 1 0,0 0 0,0-1 0,2-1 0,-3 3-18,1-1 1,-1 1-1,0 0 1,1 0-1,-1-1 1,1 1-1,-1 0 1,1 0-1,-1-1 1,0 1 0,1 0-1,-1 0 1,1 0-1,-1 0 1,1 0-1,-1 0 1,1 0-1,-1 0 1,1 0-1,-1 0 1,1 0-1,-1 0 1,1 0-1,-1 0 1,1 0-1,-1 0 1,0 1-1,1-1 1,-1 0 0,1 0-1,-1 1 1,1-1-1,-1 0 1,0 0-1,1 1 1,-1-1-1,0 0 1,1 1-1,-1-1 1,0 1-1,1-1 1,-1 0-1,0 1 1,0-1-1,0 1 1,1-1-1,-1 2 1,8 23-61,-8-23 57,11 67-77,4 99 0,-11-102 58,-1-17 20,4 45 0,-4-78 34,0-1 1,0 0-1,12 30 0,-16-45-21,1 0 1,0 0-1,0 0 0,0 0 1,0 0-1,1 0 1,-1 1-1,0-1 0,0 0 1,0 0-1,0 0 0,0 0 1,0 0-1,0 0 0,0 0 1,0 0-1,0 1 1,0-1-1,0 0 0,0 0 1,0 0-1,0 0 0,0 0 1,1 0-1,-1 0 1,0 0-1,0 0 0,0 0 1,0 0-1,0 0 0,0 1 1,0-1-1,0 0 0,1 0 1,-1 0-1,0 0 1,0 0-1,0 0 0,0 0 1,0 0-1,0 0 0,1 0 1,-1 0-1,0 0 1,0 0-1,0 0 0,0 0 1,0-1-1,0 1 0,0 0 1,1 0-1,-1 0 1,0 0-1,0 0 0,0 0 1,0 0-1,0 0 0,0 0 1,0 0-1,0 0 0,0 0 1,0-1-1,5-11 276,2-18 51,-7 29-311,11-56 461,18-87 84,1 17-357,15-55-436,-40 165-229,1 1 0,0-1 1,1 1-1,1 1 0,0-1 0,1 1 0,13-16 0,-20 28 105,1 1-1,0-1 0,0 0 0,0 1 1,0 0-1,0-1 0,1 1 1,-1 1-1,1-1 0,-1 0 0,7-1 1,9-1-3253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8:57.3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41 240,'-1'-3'681,"0"0"-1,1 0 1,-1 0-1,1 0 1,0 0-1,0 0 1,0 0 0,0 0-1,1 0 1,1-5-1,-2 7-661,0 1 0,0 0 0,0 0 1,1 0-1,-1-1 0,0 1 0,0 0 0,1 0 0,-1 0 0,0 0 0,0 0 0,1 0 0,-1 0 0,0-1 0,0 1 0,1 0 1,-1 0-1,0 0 0,0 0 0,1 0 0,-1 0 0,0 0 0,0 0 0,1 0 0,-1 1 0,0-1 0,1 0 0,-1 0 0,12 6 747,13 14 385,-22-17-1118,101 90-120,38 32-216,-101-92 126,72 43-1,-64-51-1040,-15-9-496,-23-11 510,-1-1 0,12 4 0,-10-6-1736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8:58.6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37 81 3522,'-4'-1'537,"-1"0"0,1-1 0,0 1 1,0-1-1,0 0 0,0 0 0,-4-3 1,46 27-181,-27-12-383,-1 0 0,0 1 0,-1 0 0,9 14 0,28 53-58,-27-43 55,61 120-323,-69-131 173,-2 1-1,-1 0 1,-1 0 0,6 41 0,-12-63 161,-1-1 1,0 1 0,0-1 0,0 1-1,0-1 1,-2 5 0,2-6 22,0-1 1,0 0 0,0 0 0,0 1 0,0-1 0,0 0 0,0 0-1,-1 1 1,1-1 0,0 0 0,0 0 0,0 1 0,0-1 0,-1 0-1,1 0 1,0 1 0,0-1 0,-1 0 0,1 0 0,0 0-1,0 0 1,-1 0 0,0 1 0,1-1 18,-1 0 1,1-1-1,-1 1 1,1 0-1,-1 0 0,1 0 1,-1 0-1,1-1 1,-1 1-1,1 0 0,-1 0 1,1-1-1,-1 1 1,1 0-1,-1-1 0,1 1 1,0-1-1,-1 0 1,-4-4 292,0-1 1,1 0 0,0 0 0,0-1 0,0 1 0,-5-13-1,-13-47 1044,11 32-841,-11-27 256,-26-86 285,43 126-1032,0-1-1,2 0 1,0 0 0,2 0 0,1-23-1,0 40-40,0 0 0,1 0 0,0 0 0,0-1 0,1 1-1,-1 0 1,1 0 0,0 0 0,1 1 0,3-8 0,-4 10-1,0 0 0,-1-1 1,1 1-1,0 0 1,1 0-1,-1 0 1,0 1-1,0-1 1,1 1-1,-1-1 0,1 1 1,-1-1-1,1 1 1,0 0-1,0 1 1,-1-1-1,1 0 1,0 1-1,0-1 0,3 1 1,7 0-32,0 0 0,0 2 0,0-1 1,-1 2-1,1 0 0,-1 0 0,19 8 0,4 5-39,40 24-1,-55-29 58,-14-7 10,0-1 3,0 0 1,0 1-1,7 5 0,-12-8 6,0 0 0,0-1 1,0 1-1,-1 0 0,1 0 1,0 0-1,0 0 0,-1 0 1,1-1-1,-1 1 0,1 0 1,-1 0-1,1 0 0,-1 0 1,1 1-1,-1-1 0,0 0 1,0 0-1,1 0 0,-1 0 1,0 0-1,0 0 0,0 0 1,0 1-1,0-1 1,-1 0-1,1 2 0,-3 1-9,0 0 1,0 1-1,0-1 0,0 0 0,0 0 1,-1-1-1,0 1 0,0-1 0,0 0 1,0 0-1,0 0 0,-1 0 0,-4 2 1,-16 10 11,17-9 9,-4 2-2,0 1 0,0 0 0,1 1-1,-16 18 1,25-25-7,0 0 0,0 0 0,0 0 0,0 0 0,1 0 0,-1 0 0,1 0 0,0 1 0,0-1 0,0 1 0,0 3 0,1-4-3,0-1 1,0 1 0,0-1-1,1 1 1,-1-1 0,1 1-1,0-1 1,-1 1-1,1-1 1,0 0 0,1 1-1,-1-1 1,0 0 0,0 0-1,1 0 1,0 0-1,1 2 1,2 0-8,-1 0 1,1 0-1,0-1 0,1 1 1,-1-1-1,0-1 0,1 1 1,0-1-1,9 3 1,-9-3-18,1 0 1,-1 0-1,1 1 1,-1 0-1,0 0 1,0 1-1,0 0 1,6 6-1,-8-6-20,0 1 0,0 0-1,-1 0 1,0 0 0,0 0-1,0 0 1,-1 1 0,0-1-1,0 1 1,0-1 0,-1 1-1,0 0 1,0 0 0,0 0 0,-1 6-1,0 6-44,0 0 0,-2 0 0,-6 31-1,5-38 104,0 1 0,-1-1-1,0 0 1,-10 19 0,12-26-100,-1 0 1,1 0-1,-1 0 0,0 0 1,0 0-1,0-1 1,-1 1-1,1-1 1,-1 0-1,0 0 0,0 0 1,0 0-1,0-1 1,-6 3-1,7-4-190,1 0-1,-1-1 1,0 0-1,1 1 1,-1-1-1,1 0 1,-1 0 0,1 0-1,-1-1 1,0 1-1,1-1 1,-1 1-1,1-1 1,0 0 0,-1 0-1,1 0 1,0 0-1,-1 0 1,1-1-1,-2-1 1,-8-8-2513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8:59.0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1 156 3538,'1'-3'556,"0"0"0,0 0 0,0 0 0,0 0 0,1-6 0,-2 7-263,1-1 0,-1 0 0,1 1 0,0-1 0,0 0 0,0 1 0,0-1 0,2-2 0,-3 4-256,1 1 0,-1-1 0,0 1 1,1 0-1,-1-1 0,1 1 0,-1 0 1,1 0-1,-1-1 0,0 1 0,1 0 0,-1 0 1,1 0-1,-1 0 0,1-1 0,-1 1 0,1 0 1,-1 0-1,2 0 0,-1 0-9,1 1 1,-1-1-1,1 0 1,-1 1-1,0-1 1,1 1-1,-1 0 0,0-1 1,1 1-1,0 1 1,1 0-60,0 1 0,-1 0 1,1 0-1,-1 0 1,0 0-1,1 0 1,-1 0-1,-1 0 1,3 6-1,2 3-104,14 26-153,-9-15 78,1 0 0,2-1 0,28 37 0,-40-57 216,0 1-1,1-1 1,-1 1 0,1-1 0,-1 0 0,1 0-1,5 2 1,-7-4 18,0 1-1,-1-1 1,1 0 0,0 1-1,0-1 1,0 0 0,0 0-1,0 0 1,0 0 0,0 0-1,0 0 1,0 0-1,0 0 1,0-1 0,0 1-1,0 0 1,0-1 0,0 1-1,0 0 1,0-1-1,0 1 1,-1-1 0,1 1-1,0-1 1,0 0 0,0 1-1,-1-1 1,1 0 0,0 0-1,0-1 1,5-6 224,0 1 1,-1-2-1,0 1 1,0-1-1,-1 0 0,0 0 1,-1 0-1,3-10 1,-3 5 9,0-1 0,-2 1 0,0-1 1,-1-26-1,-9-103-122,25 228-993,-6 0 29,0 93-1,-13 86-5448,1-201 3793,-1-5 318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8:59.4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 1507 2241,'0'0'143,"-1"-1"0,1 1-1,-1 0 1,1 0 0,0-1 0,-1 1-1,1-1 1,0 1 0,-1 0 0,1-1-1,0 1 1,0-1 0,-1 1 0,1 0 0,0-1-1,0 1 1,0-1 0,0 1 0,-1-1-1,1 1 1,0-1 0,0 1 0,0-1-1,-1-14 967,1-18-323,1-1 0,2 1 0,10-49-1,34-95-635,-5 69-107,-6 19-25,-23 51-16,46-149 92,-17 31 252,-8 32 63,-19 65-102,6-68 0,5-32-99,-17 116-195,-9 39-10,0 2-4,0 1 0,1-1 1,-1 0-1,0 1 1,1-1-1,-1 0 0,1 1 1,-1-1-1,1 1 0,0-1 1,-1 1-1,1-1 1,0 1-1,0-1 0,0 1 1,2-2-1,-3 7-60,-14 46-76,5-18-44,-6 36 0,7-6-836,3 1-1,4 98 1,3-119-104,3 0 0,1 0 0,3 0 0,23 70 0,-26-94 649,1 0 0,1-1 0,1 1 1,13 18-1,8-1 240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1:37.6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42 830 3442,'9'-37'978,"-7"24"-675,2 1-1,-1-1 0,6-12 0,-5 19-257,-1 1 0,1 0 0,0 0 0,1 0 0,-1 1 0,1-1 0,0 1 0,0 0 0,8-5 0,12-10 47,3-3 132,0 1 0,42-23 0,67-27 616,-6 3-36,-115 59-696,155-79 877,-139 75-846,1 1-1,0 2 0,0 1 0,36-5 0,-31 10-60,0 1-1,0 2 0,1 2 1,59 8-1,-74-5-75,1 2 0,-1 1 0,0 0 0,0 2 0,-1 1 0,0 1 0,40 25 0,-9 2-23,-2 2 1,-2 2-1,-2 2 0,-1 2 0,-3 2 1,-2 2-1,-2 2 0,44 76 0,-62-87 29,-2 0-1,-1 2 0,-3 0 0,-1 1 0,-2 1 1,-2 0-1,-3 0 0,-1 1 0,-2 0 0,-2 1 0,-3-1 1,-6 68-1,4-99 55,-1 0 1,-1-1-1,0 1 1,-1 0-1,0-1 0,-1 0 1,-1 0-1,0-1 1,-10 15-1,5-13 49,1 0-1,-2-1 1,0-1-1,-1 0 1,0-1 0,-28 19-1,14-15 3,-1 0-1,0-2 0,-1-1 0,-1-2 1,0-1-1,0-1 0,-1-2 1,-43 5-1,-22-2 63,0-4 1,0-5-1,-137-15 0,162 4 43,0-3 0,1-3 0,1-3 0,1-3 0,-82-38 0,114 43-117,1-3-1,0-1 1,2-1 0,1-2-1,1-1 1,-55-56 0,67 59-110,2 0 0,0-1 0,2-1 0,0-1 0,2 0 0,0-1 0,2-1 0,1 0 0,1 0-1,-9-43 1,13 29-41,1-1-1,3 0 0,2-50 1,1 63 21,1 0 1,2 0 0,1 1 0,0-1-1,3 1 1,0 1 0,1-1-1,2 1 1,28-50 0,-14 36 8,2 1 0,1 2 1,2 1-1,2 1 0,1 2 0,2 1 1,61-45-1,-45 42-238,2 3-1,2 2 1,0 3 0,2 2 0,83-26-1,299-46-6578,-299 70 263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8:59.8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120 604 336,'10'0'314,"-1"0"0,1-1 0,-1 1-1,0-2 1,0 0 0,1 0 0,-1 0-1,-1-1 1,1-1 0,0 1 0,-1-1 0,14-9-1,-13 7-68,8-4 150,-1-1-1,-1-1 1,0 0-1,0-1 1,17-20-1,-24 22-303,0-1 1,0 0-1,-1 0 0,0 0 0,-1-1 1,-1 0-1,0 0 0,0-1 0,-2 1 1,0-1-1,0 0 0,-1 0 0,-1 0 1,0-25-1,-2 20-145,-1 1 1,-1 1 0,0-1-1,-1 0 1,-1 1 0,0 0-1,-2 0 1,0 0 0,0 1-1,-18-27 1,22 39 17,0 1 0,1 0 0,-1 0 0,0 0 1,0 0-1,-1 1 0,1-1 0,-1 1 0,-5-3 0,8 4 26,0 1-1,0-1 0,0 1 0,0 0 0,0 0 0,0-1 1,0 1-1,0 0 0,0 0 0,0 0 0,0 0 0,0 0 1,0 1-1,0-1 0,0 0 0,0 0 0,-2 1 0,2 0 5,0 0-1,0 0 1,0-1 0,0 1-1,0 0 1,0 0-1,0 0 1,0 1-1,1-1 1,-1 0-1,0 0 1,1 0 0,-1 0-1,1 1 1,-1-1-1,1 0 1,-1 2-1,0 5-17,-1 1 0,1-1-1,1 0 1,0 0-1,0 0 1,1 0 0,0 0-1,3 14 1,2 0-25,14 38 0,-12-42-35,0-1 0,1-1 0,1 1 0,0-2 0,20 24 0,-10-18-696,1 0 0,41 33 0,-23-25-906,0 1-606</inkml:trace>
  <inkml:trace contextRef="#ctx0" brushRef="#br0" timeOffset="1">0 5 6771,'11'20'2545,"2"-12"-1440,10-2 768,9 4-1217,12-1-480,7-2-64,10 2-320,5 2-1009,-1-2-655,0 2 607,-5-2-1888,-8-6-2370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29:00.3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18 9092,'4'12'2401,"3"-7"-1504,0-6 976,5-3-3698,-4 2 880,-6-8-1408,-2-8-6787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05:30.9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24575,'0'0'-8191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05:55.2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655 512 656,'-2'-9'229,"0"-1"0,-1-18-1,1 5 25,2 13 420,1 9-591,-1-1 0,0 1 0,0 0 0,0 0 0,0 0 1,0 0-1,0 0 0,0 0 0,-1 0 0,1 0 0,0 0 0,-1 0 0,0-2 1,-4-10 383,-1 0 1,0 1-1,-1-1 1,-1 1-1,0 1 1,0-1-1,-16-15 1,19 22-395,0-1 1,0 0-1,-4-9 1,4 8 109,5 7-165,-1-1 0,1 1-1,0 0 1,0 0 0,-1-1 0,1 1 0,0 0-1,-1 0 1,1 0 0,0-1 0,-1 1-1,1 0 1,-1 0 0,1 0 0,0 0-1,-1 0 1,1 0 0,0 0 0,-1 0-1,1 0 1,-1 0 0,1 0 0,0 0-1,-1 0 1,1 0 0,-1 0 0,1 0 0,0 1-1,-1-1 1,1 0 0,0 0 0,-1 0-1,1 1 1,0-1 0,-1 0 0,1 0-1,0 1 1,0-1 0,-1 0 0,1 0-1,0 1 1,-1 0 0,-16 19 54,8-9-62,-58 75 87,47-65-95,2 1 1,0 1 0,2 1 0,1 0-1,0 1 1,2 1 0,1 0 0,-15 46 0,-22 129-40,1-2 25,12-89 13,11-38 1,-18 93 1,-26 157 59,65-295-53,1 1 1,1 0-1,1 0 1,1 0-1,2 0 1,0-1-1,2 1 1,2-1-1,11 38 1,-3-26-4,1-1 0,2-1 0,1 0 0,3-1 0,41 57 0,107 114 34,-142-179 13,1-2 0,1 0 0,1-2 0,61 38-1,-76-54 61,0-1-1,0 0 0,1-1 0,-1-1 1,1-1-1,0 0 0,1-1 1,28 2-1,-24-4-3,0-2-1,-1 0 1,1-2 0,-1 0 0,0-1 0,27-9 0,-11-1-24,0-2 1,-1-1-1,-1-1 1,0-2 0,-2-2-1,-1 0 1,31-29 0,151-159 365,-166 156-123,-3-2 1,46-75-1,36-102 745,-107 190-854,-2-1-1,-2-1 1,16-77-1,-23 66-2,2-71 0,-10-59 124,-2 138-261,-3 1 1,-1-1-1,-23-82 0,10 70-42,-2 1 0,-42-81 0,14 44-36,-82-119 0,-14 28-46,126 166 21,-1 1 1,0 1-1,-2 1 0,0 1 1,-1 1-1,-35-19 1,40 28-53,1 0 1,-1 0 0,-1 2 0,1 0-1,-1 1 1,-33-2 0,12 4-464,0 2 0,-47 6 1,49 0-451,1 0 1,-66 22-1,-71 37-3013,166-61 3723,-132 53-6056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2:22.7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4146 373 2513,'-36'-70'2466,"8"19"-1445,20 38-716,-1 0-1,0 0 0,-1 1 1,0 1-1,-1 0 1,0 0-1,0 1 1,-15-10-1,16 14-92,-1-1 0,0 1 0,-22-8 0,8 3 10,-6-2 77,1 2 1,-47-11-1,-66-6 225,116 24-455,-38-4 87,0 3-1,0 2 0,-93 9 1,-90 20 39,107-10-145,-319 51-23,324-38-58,-178 62 1,92 1-18,124-49 32,-104 55-17,88-40 4,12-7 8,2 4 1,3 4-1,-106 85 0,-210 229-48,368-326 49,2 1-1,2 3 0,2 1 1,-46 82-1,66-99 0,1 2-1,2 0 1,2 1-1,1 0 1,2 1-1,1 0 1,3 1-1,-5 52 1,10-45-20,2 0 1,1-1-1,15 89 0,-3-84-5,1 1 0,3-2-1,2 0 1,2-1 0,49 83 0,-27-66-34,2-1-1,3-2 1,66 67 0,-69-86 25,2-1-1,2-3 1,1-1 0,81 45-1,-38-35 49,2-4-1,143 45 1,208 39 83,-433-125-74,823 175 68,-278-121-35,4-42 76,-419-15 158,153-19-1,-241 10 30,0-1 1,-1-3-1,0-2 0,-1-3 0,95-44 1,-83 26 75,-1-2 0,-2-4 1,-2-2-1,-1-3 1,-3-2-1,-2-3 0,-2-2 1,46-62-1,-31 27-25,83-140-1,-117 167-263,-3 0-1,-2-2 1,30-102-1,-37 91-8,-4 0 0,15-141-1,-27 125-36,-9-116 0,-1 154-81,-2 1 0,-2 1 0,-28-86-1,16 78-168,-3 2 0,-3 0 0,-2 2-1,-2 1 1,-2 2 0,-3 1-1,-2 1 1,-2 3 0,-2 1-1,-2 2 1,-1 2 0,-3 2 0,-1 2-1,-2 2 1,-1 3 0,-1 1-1,-2 4 1,-1 1 0,-81-24-1,62 30-361,0 3 0,-2 4 0,-85-4 0,-238 13-2574,151 19 351,-11 13-2404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2:43.6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0 1 30686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4:15.5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6 679 1169,'-1'-1'46,"1"1"1,-1-1 0,1 1 0,-1-1 0,1 0 0,0 1 0,-1-1 0,1 0-1,0 1 1,0-1 0,-1 0 0,1 1 0,0-1 0,0 0 0,0 1 0,0-1-1,0 0 1,0 0 0,0 1 0,0-1 0,0 0 0,0 1 0,0-1 0,1 0-1,-1 1 1,1-2 0,0-1-19,0 1-1,1 0 0,-1-1 1,1 1-1,-1 0 1,1 0-1,3-3 1,0 1 112,-1 0 0,1 0 0,0 1 0,0-1 0,0 1 1,0 1-1,8-4 0,-4 3 242,1 1-1,0 0 1,0 0-1,0 1 1,18 1-1,43-4 836,-24 3-596,51-8 0,-29 1-332,134-24 161,-70 7-345,662-62 1496,-758 83-1524,187-16 312,575-63 532,-316 20-675,186-26 114,-28 23 813,-190 32-711,-285 12-387,-57 7-38,-45 6-20,87-8 30,-70 12-38,50-1 14,-53 10-31,-75-3-192,0-1 0,-1 1 0,1-1 0,0 1 1,-1 0-1,1 0 0,-1 0 0,1 0 0,-1 0 0,1 1 0,-1-1 0,0 1 0,0 0 0,3 3 0,-4-4-840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4:18.9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244 96 1857,'0'-4'501,"1"1"1,-1-1 0,1 0-1,0 1 1,0-1-1,2-4 1,-2 6-359,0 0 0,0 0 0,0-1 1,0 1-1,-1 0 0,1-1 0,-1 1 0,0 0 0,1-1 0,-1 1 0,0-1 0,0 1 0,-1 0 1,1-1-1,0 1 0,-2-4 0,1 4-84,1 0 1,-1 0-1,0 1 0,0-1 1,0 0-1,0 0 0,0 1 1,0-1-1,-2-1 0,2 2-53,-1 1 0,1-1 1,0 1-1,0-1 0,0 1 0,-1 0 0,1-1 0,0 1 0,0 0 0,-1 0 0,1 0 0,0 0 0,-1 0 0,1 0 0,0 1 0,-3-1 0,-17 5-68,-1 1 0,-39 16-1,51-17 62,1 0 0,0 1-1,-15 12 1,11-8 22,8-7-7,0 1-1,1 1 1,-1-1-1,1 1 0,0-1 1,0 1-1,1 0 1,-6 11-1,7-14-9,1 0 1,0 1-1,0-1 0,1 1 1,-1-1-1,0 1 0,1-1 1,0 1-1,-1 0 0,1-1 1,0 1-1,0-1 0,1 1 0,-1 0 1,0-1-1,1 1 0,0-1 1,-1 1-1,1-1 0,0 1 1,0-1-1,1 0 0,2 5 1,9 8 0,1-1 0,1 0 0,1 0 1,19 12-1,-6-5-15,-21-14 8,32 24-17,-1 2 1,36 39 0,-65-61 12,0 1-1,-1 0 1,0 0 0,-1 1 0,-1 0 0,0 0 0,0 1-1,-1 0 1,-1 0 0,-1 0 0,5 24 0,-5-10 7,-1 0-1,-3 42 1,0-56-134,-2-1 0,1 1 0,-2-1 0,0 0 0,-1 0 0,0 0 0,-8 16 0,12-26-32,-1-1 1,0-1-1,0 1 1,0 0-1,0 0 0,0 0 1,-1 0-1,1-1 1,-1 1-1,1-1 0,-1 1 1,1-1-1,-1 1 1,0-1-1,0 0 0,0 0 1,1 0-1,-1 0 1,0 0-1,0 0 0,0-1 1,-1 1-1,1-1 1,0 1-1,0-1 0,0 0 1,0 0-1,0 0 1,-1 0-1,1 0 0,0 0 1,-3-1-1,-9-6-1777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4:19.3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0 242 6547,'16'-15'2497,"-2"-4"-1456,6 3 751,4-2-1119,8 2-561,9-1-144,4 0-320,5-7-1073,5 4-384,-5-7 400,4 1-1872,-12-1-1073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4:20.0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1 0 1521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1:38.5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1140 7603,'4'-38'1284,"1"0"0,18-65 0,-18 84-964,2 0 0,1 1 1,0 0-1,1 0 0,1 1 0,0 0 1,15-17-1,-4 10-332,2 1 0,1 0 0,1 2 0,35-24 0,118-61-80,333-128-36,-320 157 108,265-70 1,-329 116 12,2 5 0,1 6 0,162-4 0,84 28-61,-309 2 45,0 2 0,0 4 0,101 30 0,-95-15 0,0 3 0,-2 2 1,-1 4-1,-2 3 0,-2 3 0,-2 3 0,-1 2 0,-3 4 0,-2 1 1,-2 4-1,-3 1 0,-3 3 0,50 76 0,-52-62-25,-2 2 0,-5 2 0,-2 2 0,-4 1 0,38 135 0,-50-123-16,-3 0 0,-4 1 0,2 99 0,-18 109-62,-4-241 113,-3-1-1,-3 1 0,-3-2 0,-2 0 0,-23 59 1,4-31 18,-3-1 0,-5-2 0,-3-2 1,-3-2-1,-4-2 0,-4-3 0,-3-2 1,-103 101-1,82-100 61,-4-4 1,-2-3-1,-3-4 1,-2-4-1,-4-4 1,-1-4-1,-110 41 1,125-63 27,-2-4 0,0-3 0,-138 18 0,98-28 121,-238-7-1,268-11-36,1-4 0,-113-26 0,146 21-60,1-2 0,0-3 0,2-2 0,-82-44 0,74 27-35,1-3 1,3-3 0,1-2 0,-71-74 0,67 54-168,3-3 0,3-3-1,-54-91 1,72 98-64,3-1-1,-51-139 1,67 145 57,3 0-1,2-2 1,-11-114-1,21 72 60,9-113 0,-1 173 39,3 0 0,1 1 0,2 0 0,2 0 0,2 1 0,2 1 0,29-60 0,-19 52-246,2 1-1,3 1 1,2 2-1,1 1 1,3 1-1,1 2 1,2 2-1,2 2 1,2 1-1,1 2 1,2 3-1,56-32 1,130-56-4585,-121 56-1448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4:23.9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3394,'10'3'2675,"45"12"-2206,-39-12-503,0 2 1,0 0 0,0 1-1,17 8 1,3 8-18,43 35 0,7 4 113,-78-56 12,-1-1 1,1-1-1,0 0 1,0 0-1,0 0 1,13 2-1,50 3 661,-68-8-713,8 0 27,1 0 1,0-1 0,12-2 0,15-4-2658,-37 7 2269,3-1-1539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4:24.3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209 22 3426,'1'-9'1687,"-1"9"-1641,0 0 1,1 0-1,-1-1 0,0 1 0,0 0 0,0 0 0,0-1 0,0 1 0,0 0 0,0-1 1,0 1-1,0 0 0,0 0 0,0-1 0,0 1 0,0 0 0,0 0 0,0-1 0,0 1 1,0 0-1,-1 0 0,1-1 0,0 1 0,0 0 0,0 0 0,0-1 0,0 1 0,-1 0 1,1 0-1,0 0 0,0-1 0,-1 1 0,1 0-23,0 0-1,0-1 1,0 1 0,0 0-1,0 0 1,0-1 0,0 1-1,-1 0 1,1 0 0,0 0-1,0 0 1,0-1-1,0 1 1,-1 0 0,1 0-1,0 0 1,0 0 0,0 0-1,-1-1 1,1 1 0,0 0-1,0 0 1,0 0 0,-1 0-1,1 0 1,0 0 0,0 0-1,-1 0 1,1 0 0,0 0-1,0 0 1,-1 0-1,1 0 1,0 0 0,0 0-1,0 0 1,-1 0 0,1 0-1,0 0 1,0 1 0,-1-1-1,1 0 1,0 0 0,0 0-1,0 0 1,0 0 0,-1 0-1,1 1 1,0-1 0,0 0-1,0 0 1,0 0-1,-1 1 1,1-1 0,0 0-1,0 0 1,0 0 0,0 1-1,0-1 1,0 0 0,0 0-1,0 1 1,0-1 0,-8 11 24,1-7-12,1 1 1,0-1 0,1 1 0,-1 1-1,1-1 1,0 1 0,1-1-1,-1 1 1,1 1 0,0-1 0,0 1-1,-4 11 1,-7 27 196,-24 65 315,28-82-449,1 1-1,-9 46 1,-4 61-34,23-131-93,-3 19 87,3-23-92,-1 0 0,1 0 1,0-1-1,0 1 0,0 0 0,0 0 1,0 0-1,1 0 0,-1-1 0,0 1 1,0 0-1,0 0 0,1-1 0,-1 1 1,0 0-1,1 0 0,-1-1 0,1 1 1,-1 0-1,1 0 0,1-1-177,-1 0 0,0 0 0,1 0-1,-1-1 1,1 1 0,-1 0 0,0-1 0,0 1 0,1-1-1,-1 1 1,0-1 0,0 0 0,1 0 0,-1 1 0,1-3-1,0 2-128,14-11-1960,2-3-733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4:24.7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 10 6291,'-13'-9'5066,"14"10"-5079,1-1 0,-1 1 0,0 0 0,1-1-1,-1 1 1,0 0 0,0 0 0,0 0 0,0 0-1,0 1 1,0-1 0,1 2 0,19 21-144,-6-1 118,-2 0 0,0 2 1,-1-1-1,-2 2 0,0-1 0,10 46 1,15 165 65,-14-71-132,-18-151-945,0 0 0,1 0 0,6 18 0,-5-25-1527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4:25.2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158 70 4498,'1'-2'303,"-1"0"0,1 0 0,0 0 0,-1 0 0,1 0 0,-1 0 0,0 0 0,1 0 0,-1 0 0,0 0 0,0 0 0,-1 0 0,1 0 0,0 0 0,-1 0 0,1 0 0,-1 0 0,1 0 0,-2-1 0,1 1-305,0 1 1,0 0-1,0 0 1,0 0-1,0 0 1,0 0-1,0 0 1,0 1 0,0-1-1,-1 0 1,1 0-1,0 1 1,-1-1-1,1 1 1,0-1-1,-1 1 1,1 0-1,0-1 1,-1 1-1,1 0 1,-1 0 0,1 0-1,-1 0 1,1 0-1,0 0 1,-1 1-1,-2 0 1,0 0-45,0 0 1,0 1-1,0 0 1,1 0 0,-1 0-1,0 0 1,1 1-1,0-1 1,-1 1-1,1 0 1,0 0-1,0 0 1,0 0 0,1 0-1,-1 1 1,1-1-1,-2 6 1,-4 4-14,2 1 1,0 1 0,-6 20 0,5-11 42,1 1 1,0 1 0,2-1 0,1 1 0,2-1-1,0 1 1,1 0 0,2 0 0,8 45 0,-8-64 20,0 0 1,1 0-1,-1 0 1,1-1 0,1 1-1,-1-1 1,1 0-1,0 0 1,9 10 0,-10-12 4,1-1 1,0 0-1,0 1 1,0-2-1,0 1 1,0 0-1,1-1 1,-1 0-1,1 0 1,-1 0-1,1 0 1,0-1-1,0 0 1,8 2-1,3-3 80,0 0-1,-1 0 1,1-2 0,-1 0-1,1-1 1,-1 0 0,0-1 0,0-1-1,0 0 1,0-1 0,-1-1-1,20-12 1,-18 8 91,0 1-1,-1-2 1,0 0 0,-1-1-1,-1 0 1,0-1 0,-1-1-1,0 0 1,-1 0 0,10-20-1,-18 29-95,0 0-1,-1 0 1,1 0-1,-1-1 1,0 1-1,-1-1 1,0 1-1,0-1 1,0 1-1,-1-1 1,1 0-1,-3-12 1,1 12-28,-1 0 1,0 0 0,-1 0-1,1 0 1,-1 1 0,-1-1-1,1 1 1,-1 0 0,0 0-1,0 0 1,-10-10 0,-6-5-88,-1 1 1,0 1-1,-39-27 1,50 40-248,0 0 0,0 1 0,0 0 0,0 1 0,-1 0 0,0 0 0,0 1 0,0 1 0,0 0 0,0 0 0,0 1 0,-16 1 0,23 0-126,-1 1 0,0-1 0,0 1 1,1 0-1,-1 1 0,1-1 1,-1 1-1,1 0 0,0 0 1,-1 0-1,1 1 0,0 0 0,0-1 1,1 1-1,-1 1 0,1-1 1,-4 4-1,-12 15-3100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4:25.9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294 56 5523,'-20'-26'5346,"7"10"-4983,12 15-390,0-1 0,0 1 0,0 0 0,0 0 0,0 0 0,0 0 1,-1 1-1,1-1 0,0 0 0,-1 0 0,1 1 0,-1-1 0,1 1 0,-1-1 0,1 1 1,-1 0-1,1-1 0,-1 1 0,1 0 0,-1 0 0,1 0 0,-1 0 0,1 1 0,-3-1 1,-2 4-139,0 0 0,1 0 0,-1 0 0,1 1 0,-1-1 0,2 1 0,-1 1 0,0-1 0,-3 7 0,2-5 102,-9 13 25,1 0-1,1 1 1,1 0 0,1 1 0,1 0 0,-13 39 0,17-42 47,2 1 0,0 0 0,1-1 1,1 1-1,0 0 0,2 0 0,0 1 0,6 30 1,-5-43 15,1-1 0,0 0 0,0 0 0,1 0 0,0 0 0,0-1 0,1 1 1,0-1-1,0 0 0,0 0 0,1 0 0,0-1 0,0 1 0,1-1 0,10 8 0,-10-9 77,-1-1 0,1 1 0,0-1 0,0-1 0,0 1 0,0-1 0,0 0 0,0 0 0,1-1 0,-1 0 0,1 0 0,-1-1 0,1 1 0,-1-1 0,1-1 0,-1 1 0,1-1 0,8-3 0,-6 1 129,-1 0 0,1-1-1,-1-1 1,0 0 0,0 0-1,12-11 1,13-7 422,-30 21-611,0 0 0,-1 0 0,1 0 0,-1-1 0,1 1 0,-1 0 0,0-1 0,0 0 0,0 1 0,0-1 0,0 0 0,-1 0 0,1 0 0,-1 0 0,0-1 0,0 1-1,1-6 1,-1 7-31,-1-1-1,0 1 0,0-1 0,0 1 1,-1 0-1,1-1 0,0 1 0,-1-1 1,0 1-1,1 0 0,-1-1 0,0 1 1,0 0-1,0 0 0,-1 0 0,1 0 1,0 0-1,-1 0 0,1 0 0,-1 0 1,0 0-1,0 1 0,0-1 0,1 1 1,-4-2-1,-4-2-119,0 0 0,0 1-1,0 0 1,-1 0 0,1 1 0,-1 1 0,0 0 0,0 0 0,1 1-1,-1 0 1,-1 0 0,1 1 0,0 1 0,0 0 0,0 0-1,1 1 1,-1 0 0,0 1 0,0 0 0,1 0 0,0 1 0,-15 8-1,11-4-821,0 1 0,0 0 0,1 1 0,0 0 0,1 1 0,-11 12 0,-4 10-4333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2:26.7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124 20 800,'-18'-6'1548,"16"5"-1232,0 1 0,-1-1 1,1 0-1,-1 1 0,1-1 0,0-1 1,0 1-1,0 0 0,0 0 0,-3-3 1,8 13-274,1 1 0,-2-1 0,1 1 0,-1-1 0,0 14 0,14 128 355,-6 197-1,-46 94 484,29-369-862,-4 26 229,8-84-506,0 0 1,-1 0-1,-1-1 0,-8 20 0,11-30 7,1-1 0,-1 0 0,1 0 0,-1 0 0,0 0 0,0-1 0,-1 1 0,1 0 0,-4 2 0,-10 3-3978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2:27.5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350 69 4706,'-25'-18'2303,"24"18"-2299,1-1 1,0 1 0,0 0 0,-1 0 0,1 0 0,0 0 0,-1 0 0,1 0 0,0 0-1,-1 0 1,1 0 0,0 0 0,-1 0 0,1 0 0,0 0 0,0 0 0,-1 0 0,1 0-1,0 0 1,-1 0 0,1 0 0,0 0 0,-1 0 0,1 1 0,0-1 0,0 0 0,-1 0-1,1 0 1,0 1 0,0-1 0,-1 0 0,1 0 0,0 1 0,0-1 0,0 0 0,-1 0-1,1 1 1,0-1 0,0 0 0,0 0 0,0 1 0,0-1 0,0 1 0,-5 15-81,4-14 83,-2 6-40,-1 0-1,0-1 1,0 0-1,-8 9 0,8-10 8,-11 17-103,-19 40 1,24-40 115,-2-1 0,-18 24-1,17-27 70,11-14-19,-1 0-1,0-1 1,0 1 0,-1-1 0,1 0 0,-1 0 0,0 0 0,0-1 0,-8 6 0,10-10 24,4-5-51,5-5-17,14-20-110,2 1 1,47-49-1,63-62-102,-123 130 254,0 0 0,13-11 0,-21 19-14,1 0-1,1 1 1,-1 0-1,0 0 1,0 0-1,1 0 1,-1 0-1,1 1 1,0-1-1,-1 1 1,1 0-1,0 0 1,6 0 0,-5 0-11,0 1 1,-1 0-1,1 1 1,-1-1-1,1 1 1,-1 0-1,1 0 1,-1 0-1,0 1 1,1-1-1,-1 1 1,0 0-1,0 0 1,0 1-1,-1-1 1,1 1-1,4 4 1,6 7-10,0 1 0,-1 1 0,-1 0 0,0 1-1,18 35 1,-29-50 11,1 1 0,-1 0 1,0-1-1,0 1 0,0 0 0,0 0 0,0 0 0,0 0 0,-1 0 0,0 0 0,1 0 0,-1 0 0,0 0 1,-1 0-1,1 1 0,0-1 0,-1 0 0,0 0 0,0-1 0,0 1 0,0 0 0,0 0 0,0 0 0,-1-1 1,1 1-1,-1 0 0,0-1 0,0 0 0,0 1 0,0-1 0,-4 4 0,-15 7 140,1-1 0,-2-1 0,0-1 0,0 0 0,-35 9 0,-120 19 115,176-37-268,-56 9-1156,-1-2 1,-83 0-1,120-10-868,9-2-1216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2:28.5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 1 4258,'-1'0'106,"0"1"1,0 0 0,1-1-1,-1 1 1,0 0-1,1-1 1,-1 1-1,0 0 1,1 0-1,-1 0 1,1 0-1,-1 0 1,1 0-1,0 0 1,-1 0-1,1 0 1,0 0 0,0 0-1,-1 0 1,1 1-1,6 23 133,-6-25-229,11 47 492,-1 0 0,-3 0 0,2 54 0,-6-66-327,-1 255 707,-6-139-705,4-91-135,2 79 28,1-100-98,3 32-241,-4 87 0,-2-155 192,-1 9-486,0 0-1,-4 15 0,5-25 279,-1 1 0,1-1 0,-1 0 0,1 0 0,-1 0 0,0 0 0,0 0 1,0 0-1,0 0 0,0 0 0,-1 0 0,1 0 0,-1-1 0,1 1 0,-1-1 0,1 1 0,-1-1 0,0 1 0,-4 1 0,-2-2-1780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2:29.1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592 44 6707,'-1'-3'261,"0"0"-1,0 0 0,0 0 1,0 0-1,0 1 1,-1-1-1,1 0 1,-1 1-1,0-1 1,0 1-1,-2-3 1,2 4-219,1 0 1,0 0 0,-1 0 0,1 0 0,0 1 0,-1-1 0,0 0-1,1 1 1,-1-1 0,1 1 0,-1 0 0,1-1 0,-1 1 0,0 0-1,1 0 1,-1 0 0,0 0 0,1 0 0,-1 1 0,0-1 0,1 0-1,-3 1 1,-7 3-15,0 1 0,1 0 0,-1 0 0,1 1 0,0 0 0,1 0 0,0 1 0,-13 12 0,-3 7-64,-33 40-1,21-15 9,1 1-1,3 2 0,-37 82 1,-59 182-18,94-227 78,33-87-25,1-2 4,0 0-1,0 1 0,0-1 1,1 0-1,-1 0 1,0 5-1,10-9 67,-6 0-66,-1 1-1,1-1 0,0 0 0,-1 0 0,1 0 0,-1 0 1,0 0-1,0 0 0,0 0 0,0-1 0,3-4 1,18-35 123,-20 36-113,8-15 46,2-6 50,27-39 0,11-4 6,37-54-86,-55 75-79,64-74 0,-81 105 28,1 1 1,1 1-1,1 0 1,0 2 0,1 0-1,39-20 1,-50 29 6,1 1 0,-1 1 1,1 0-1,0 0 0,0 1 0,0 0 1,0 1-1,0 0 0,13 0 1,-16 2 0,-1-1 1,0 1-1,1 0 1,-1 1-1,0 0 1,0 0-1,0 0 1,0 1-1,0-1 1,0 2-1,-1-1 1,0 0-1,1 1 1,-1 0-1,6 7 1,17 21-18,-2 1 1,33 56-1,-27-40 27,11 14 12,-42-62-14,-1 0 0,1 0 1,0 0-1,-1 0 0,1 0 1,-1 0-1,1 0 0,-1 0 0,1 0 1,-1 1-1,0-1 0,0 0 1,0 0-1,1 0 0,-1 1 0,0-1 1,-1 3-1,1-4-1,-1 1 1,1 0-1,-1 0 1,1 0-1,-1 0 0,1 0 1,-1-1-1,1 1 1,-1 0-1,0-1 1,0 1-1,1 0 0,-1-1 1,0 1-1,0-1 1,0 1-1,-1 0 1,-5 1 0,-1 0 0,1 0 1,-1-1-1,-14 2 1,6-1-10,-30 4 19,-209 40-2116,232-41 1821,-172 36-3147,70-24-2221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2:30.45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94 1201,'21'-4'407,"0"1"1,-1 1 0,1 1-1,32 2 1,24 7 90,18-1-57,-53-8-328,42 2 3,245-2-89,-155-3-27,-27 2 52,202 2 291,215 33 1674,532 63-184,-475-85-1228,-46-32 173,-546 20-734,876-70 1677,-590 42-1196,102 8 76,-24 2-140,-339 15-396,180-17 206,-211 19-244,-17 2-21,-1 0 1,0-1 0,1 0 0,-1 0-1,0 0 1,0 0 0,10-5-1,-18 5-341,0 0-1,0 0 0,0 0 0,0 0 0,0 0 1,-4 0-1,-38-11-4845,32 8 3572,-17-6-3081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1:39.9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6549 1180 272,'-13'-82'6668,"-13"-41"-3040,19 94-2767,-2 0 0,-1 0 0,-19-40 0,16 44-882,-1 1 1,-1 1 0,-1 0-1,-1 1 1,-1 1 0,-1 0-1,-23-18 1,-10-4-209,-106-65-1,-72-16 142,115 72 57,-3 5-1,-203-51 1,-261-11-67,357 85 39,0 9 1,-234 15-1,270 12 0,0 8 1,2 8-1,1 8 0,2 8 0,-323 124 1,263-65-43,4 11 1,-299 192-1,411-218 34,-179 160 0,-84 139-87,308-296 87,-114 164 0,162-202 43,3 1 1,2 2 0,2 1-1,3 1 1,-17 63-1,26-61 4,3 2-1,2 0 1,-2 64-1,13 191-25,6-239 62,4 0-1,2 0 0,4-2 0,4 0 1,2-1-1,4-1 0,3-1 0,3-1 1,4-2-1,2-2 0,3-1 0,4-2 0,78 89 1,-49-74 55,3-4 0,3-2 0,4-5 0,3-3 0,138 81 1,-113-84 11,2-5 0,3-6 1,123 39-1,-63-39 45,2-8 0,347 40 0,-277-66-9,0-10 0,1-12 0,-1-10 0,417-79 0,-463 47 119,273-98 0,-323 86 71,-4-8-1,187-110 0,-138 53 209,-6-8 1,199-177 0,-265 194-119,197-228 0,-262 266-296,-4-2 0,-3-3-1,-4-2 1,62-140 0,-82 150-70,-4-1 0,-3-1 0,-4-2 0,18-135 1,-29 125-52,-3 0 0,-8-113 0,-1 158-18,-2-1 0,-1 1 0,-2 0-1,-3 1 1,0 0 0,-32-66 0,29 77-9,-2 0 1,-1 2-1,-2 0 1,0 1-1,-2 1 1,-1 0-1,-1 2 1,-1 1 0,-1 1-1,0 1 1,-2 2-1,-1 0 1,0 2-1,-48-20 1,35 20-3,-1 2 0,0 2 0,-1 1 0,-76-8 0,-188 3-292,134 17-759,0 8 1,1 7-1,-181 40 0,-327 109-5097,319-59 355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2:30.8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22 5475,'0'0'81,"-1"0"0,1-1 0,0 1 0,-1 0 0,1-1 0,0 1 0,-1 0 0,1-1 0,0 1 0,-1 0 0,1-1 0,0 1 0,0-1 0,0 1 0,0 0 0,-1-1 0,1 1 0,0-1 0,0 1 0,0-1 0,0 1 0,0-1 0,0 1 0,0-1 0,0 1 0,0 0 0,0-1 0,0 1 0,0-1 0,1 1 0,-1-1 0,0 1 0,0-1 0,0 1 0,1 0 0,-1-1 0,2 0 57,0 0 0,0 0 0,0 1 0,0-1 0,0 1 1,0 0-1,4-1 0,-3 1-308,17-1 212,-1 1-1,1 0 1,-1 2 0,27 5-1,78 24-185,-98-23-156,1 2 0,-1 0 1,0 2-1,-1 1 0,-1 1 0,0 1 1,-1 1-1,-1 1 0,0 1 0,-1 0 1,-1 2-1,-1 1 0,30 41 0,45 97-150,-48-74 1087,-42-80-513,10 21 538,-14-25-563,1 0 0,0 1 0,-1-1-1,1 0 1,-1 0 0,0 1 0,1-1-1,-1 1 1,0-1 0,0 0 0,0 1 0,0-1-1,0 0 1,0 1 0,0 1 0,-1-3-37,1 1 1,-1 0 0,0-1 0,1 1 0,-1-1 0,1 1 0,-1-1 0,0 1 0,0-1 0,1 0-1,-1 1 1,0-1 0,0 0 0,1 0 0,-1 1 0,0-1 0,0 0 0,0 0 0,1 0-1,-1 0 1,-1 0 0,-18-1 619,20 1-664,-10-1 271,0-1-1,1 0 0,-1 0 1,0-1-1,1 0 0,0-1 1,0 0-1,-16-10 0,14 6-74,0 0-1,0-1 0,1-1 0,0 1 0,-15-20 1,8 5-288,2 0 0,0-1 0,2 0 0,1-1 0,-14-43 0,18 44-651,2-1-1,0 1 1,2-2 0,-2-35-1,8-50-6161,-1 93 4059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2:31.6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548 32 6467,'0'-1'199,"1"-1"0,-1 1 0,0 0-1,1-1 1,-1 1 0,0 0 0,0-1 0,0 1 0,0 0 0,0-1 0,-1 1-1,1 0 1,-1-2 0,0-9 491,8 17-768,-6-2 57,-1-1-1,1 1 0,-1 0 1,0-1-1,0 1 1,0 0-1,-1-1 1,1 1-1,-1 0 0,0 3 1,-12 27-505,1-9 182,-1-1-1,-1-1 0,-1 0 1,-1-1-1,-1 0 1,-1-2-1,0 0 0,-2-1 1,-26 19-1,-17 7 1157,-127 66 0,189-109-801,-18 8 297,0 2 1,-21 16-1,38-26-303,1 1 0,-1-1 0,1 1 0,0-1-1,-1 1 1,1-1 0,0 1 0,0 0-1,0 0 1,0-1 0,0 1 0,1 0 0,-1 0-1,0 0 1,1 0 0,0 0 0,-1 0-1,1 0 1,0 0 0,0 0 0,0 0 0,0 0-1,0 0 1,1 0 0,-1 0 0,1 0-1,-1 0 1,1 0 0,0 0 0,-1 0 0,1 0-1,0 0 1,0-1 0,1 1 0,-1 0-1,0-1 1,0 1 0,1-1 0,-1 1 0,1-1-1,-1 0 1,4 2 0,11 5-17,0-1 0,1 0-1,0-1 1,0-1 0,21 3 0,15 5-27,-12-1 3,132 36-88,-149-42 161,1-1 1,-1-1-1,1-1 0,48-1 1,-63-2 51,1-2 1,-1 1-1,0-1 1,0-1 0,0 0-1,12-5 1,-16 5 21,0 0 1,-1 0-1,1-1 1,-1 0-1,1 0 1,-1 0-1,0-1 1,-1 1 0,1-1-1,6-9 1,-8 8 8,0 0 1,0 0 0,-1 0 0,0 0-1,0 0 1,0-1 0,-1 1 0,1 0 0,-2-1-1,1 1 1,-1-8 0,0-4 169,-1-1-1,-7-31 1,2 24-349,-1 1 0,-1-1-1,-1 1 1,-24-46 0,23 53-1402,-2 0-1,0 1 1,-26-29 0,12 21-4905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2:35.0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77 24 608,'0'-2'682,"1"0"-1,-1-1 0,0 1 1,0-1-1,-1 1 0,1 0 0,-1-5 1,0 7-649,1 0 0,-1 1 0,1-1 0,0 1 0,-1-1 0,1 1 1,-1-1-1,1 1 0,0-1 0,0 1 0,-1-1 0,1 1 0,0-1 0,0 1 0,0 0 1,0-1-1,-1 1 0,1-1 0,0 1 0,0 0 0,0-1 0,0 1 0,1 0 0,-3 26-136,2-18 156,-3 36-46,-1 53 2,3-54-9,-9 51 0,0-2 3,-5 87 26,15-171-257,-1-1 0,-1 1 0,1 0 0,-2-1 1,1 0-1,-7 15 0,5-11-2253,1-11-294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2:36.7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71 10 656,'1'1'67,"1"0"1,-1 0-1,1 0 0,-1 0 0,1-1 0,0 1 1,-1 0-1,1-1 0,-1 1 0,3-1 0,-1-4-33,-3 4-32,0 0-1,0-1 1,-1 1-1,1 0 1,0 0-1,0 0 1,0 0-1,0 0 1,0-1 0,0 1-1,0 0 1,1 0-1,-1 0 1,0 0-1,0-1 1,0 1-1,0 0 1,0 0 0,0 0-1,0 0 1,0 0-1,0 0 1,0-1-1,0 1 1,0 0-1,1 0 1,-1 0 0,0 0-1,0 0 1,0 0-1,0 0 1,0 0-1,0-1 1,1 1-1,-1 0 1,0 0-1,0 0 1,0 0 0,0 0-1,0 0 1,1 0-1,-1 0 1,0 0-1,0 0 1,0 0-1,1 0 1,-1 0 0,-1 0 1,1 0-1,0 0 0,0 0 1,0 0-1,0 0 0,0 0 1,0 0-1,0 0 0,0-1 1,0 1-1,0 0 0,0 0 1,0 0-1,0 0 0,0 0 1,0 0-1,0 0 1,0 0-1,0 0 0,0 0 1,0 0-1,0 0 0,0 0 1,0-1-1,0 1 0,0 0 1,0 0-1,0 0 0,1 0 1,-1 0-1,0 0 0,0 0 1,0 0-1,0 0 0,0 0 1,0 0-1,0 0 0,0 0 1,0 0-1,0 0 0,0 0 1,0 0-1,0 0 0,0 0 1,0 0-1,0 0 0,1 0 1,-1 0-1,0 0 0,0 0 1,0 0-1,0 0 0,0 0 1,0 0-1,0 0 0,-2-1 353,-2 0-131,2 1-134,0-1 0,0 1 0,0-1 0,0 1 0,0-1 1,0 1-1,0 0 0,0 0 0,0 0 0,0 0 0,0 0 0,-3 1 1,-1 2-18,5-3-68,1 0 0,-1 0-1,1 0 1,-1 1 0,1-1 0,-1 0-1,1 0 1,-1 1 0,1-1 0,-1 0 0,1 1-1,-1-1 1,1 1 0,0-1 0,-1 0 0,0 2-1,1-2 11,0 1 0,-1-1 0,1 1 0,-1-1-1,1 1 1,0-1 0,-1 1 0,1-1 0,-1 0-1,0 1 1,1-1 0,-1 0 0,1 0 0,-1 1-1,1-1 1,-1 0 0,0 0 0,1 0 0,-1 0-1,1 1 1,-1-1 0,0 0 0,1 0 0,-1 0-1,1 0 1,-1-1 0,0 1 0,1 0 0,-1 0-1,0 0 1,1 0 0,-1-1 0,0 1 0,-21-14 750,17 11-516,5 3-240,0 0-1,0 0 1,0 0-1,0 0 1,0 0-1,0 0 1,0 0-1,0 0 1,0 1-1,0-1 1,0 0-1,0 0 1,0 0-1,0 0 1,0 0-1,0 0 1,0 0-1,0 0 1,0 0-1,0 0 1,0 0-1,0 0 1,0 0-1,0 0 1,0 0-1,0 0 1,0 0-1,0 0 1,0 0-1,0 0 1,0 0-1,0 0 1,0 1-1,-1-1 1,1 0 0,0 0-1,0 0 1,0 0-1,0 0 1,0 0-1,0 0 1,0 0-1,0 0 1,0 0-1,0 0 1,0 0-1,0 0 1,0 0-1,0 0 1,0 0-1,0 0 1,0 0-1,0 0 1,-1 0-1,1-1 1,0 1-1,4 8 164,0-3-129,-4-8 55,23 14 206,-16-7-261,-3-2-4,0 0 0,1 0 0,-1 0 0,0 0 0,1-1 0,-1 0 0,1 0 0,-1 0 0,1-1 0,-1 1 0,1-1 0,8-1 0,8 0 204,0 1 0,35 3 1,-39-1-185,-1-1 0,1 0 1,0-2-1,0 0 0,22-4 1,4-4 175,0 2 1,77-3 0,-64 8 26,106 9 1,-155-6-258,0-1 0,0 0 0,8-2 0,-10 2 3,1-1 0,0 1-1,0 0 1,0 0 0,7 2 0,-12-2-5,2 1 6,0 0 0,-1-1-1,1 1 1,0-1 0,0 0 0,0 1 0,-1-1 0,1-1 0,0 1-1,0 0 1,3-1 0,-6 0-6,1 1-1,0 0 0,-1 0 0,1 0 1,-1-1-1,1 1 0,0 0 1,-1 0-1,1 0 0,0 0 0,-1 0 1,1 0-1,0 0 0,-1 0 1,1 1-1,-1-1 0,1 0 0,0 0 1,-1 0-1,1 1 0,-1-1 1,1 0-1,0 1 0,10 13 82,-10-12-77,1 0-1,-1 0 1,0 0 0,1-1-1,0 1 1,-1 0 0,3 1-1,-3-2-3,0 0-1,-1-1 0,1 1 1,0 0-1,-1 0 0,1 0 1,0 0-1,-1 0 1,1 0-1,-1 0 0,1 0 1,-1 0-1,0 0 0,1 0 1,-1 0-1,0 0 0,0 2 1,0 21 72,0-14-51,-1-4-7,0 0 1,0-1 0,0 1-1,-1 0 1,0 0 0,-3 6-1,-7 23 36,1 44-25,4 0 1,2 95-1,5-168-22,1-1 5,-1 0 1,0 0-1,0 0 0,-1 0 1,1 0-1,-1 0 0,0 0 0,-1 0 1,1-1-1,-1 1 0,-3 6 1,5-10 11,-1-1-16,1 1-1,0-1 1,-1 1 0,1-1 0,0 1-1,0-1 1,-1 1 0,1-1-1,0 1 1,0-1 0,0 1-1,0 0 1,0-1 0,0 1 0,0-1-1,0 1 1,0 0 0,-10-12 249,-21-18 0,25 24-238,-1 0 0,0 1 0,0 0 0,0 0 0,-14-4 0,-2-2-11,9 4-1,0 1 0,-1 0 0,1 1 1,-27-4-1,-60 1 88,84 8-57,0 0 0,-17 4 0,17-3-9,1 0 0,-19 0 0,-86 0-5,104-1-38,1 2 1,-1 0-1,1 0 1,0 2-1,-19 7 1,-20 5-53,32-11 35,14-4 16,8-2 12,0 0 0,0 0 0,1 0 0,-1 0 0,0 0 0,0 1 0,0-1-1,1 0 1,-1 0 0,0 0 0,1 1 0,-1-1 0,0 0 0,1 1 0,-1-1 0,0 0 0,1 1 0,-1-1 0,0 1 0,1-1-1,-1 1 1,1 0 0,-1-1 0,1 1 0,0-1 0,-1 1 0,1 0 0,-1-1 0,1 1 0,0 0 0,0 0 0,-1-1-1,1 1 1,0 0 0,0 1 0,4-4-441,1 0 0,-1 0 0,1 0 0,0 1 0,8-1 0,18-6-3237,-12 1-672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2:37.7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68 7 720,'-3'-2'272,"-1"1"-95,2 1 31,-4-4-112,2 7-64,0-3-16,0 1-32,0 4-80,-1-3-80,-2 2-65,-1 0 33,0 1-208,-1 0 48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2:38.1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418 1 3426,'-36'10'1431,"28"-8"-1168,-1 0 0,1 1 0,-15 7 0,-10 9-306,-41 32-1,6-3-1160,45-31-74,-31 29-1,39-33 843,-31 33-973,25-25 1193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2:38.5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349 2 3730,'0'0'109,"-1"0"1,1 0 0,0-1-1,-1 1 1,1 0 0,-1 0-1,1 0 1,0 0 0,-1 0-1,1 0 1,-1 0 0,1 0 0,0 0-1,-1 0 1,1 0 0,0 0-1,-1 0 1,1 0 0,-1 1-1,1-1 1,0 0 0,-1 0-1,1 0 1,-1 1 0,-11 4 360,6-1-449,-1 0-1,1 1 1,-10 9 0,-6 4-59,-30 23-610,-70 69 0,90-80 491,14-14-172,-17 22 1,34-38 273,-6 11-428,7-11 413,-1 0 0,1 0 0,0 1 0,0-1 0,0 0 0,-1 1 0,1-1 0,0 0 0,0 1 0,0-1 0,0 0 0,0 1 0,-1-1 0,1 0-1,0 1 1,0-1 0,0 0 0,0 1 0,0-1 0,0 0 0,0 1 0,0-1 0,0 0 0,1 1 0,-1-1 0,0 1 0,0-1 0,0 0 0,0 1 0,4 0-2168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2:38.9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242 1 4290,'-4'2'1745,"-3"4"-1009,-4-1 481,-2 2-689,0 2-432,1 8-112,-6 1-16,-4-2-64,0-2-176,0 1-240,0 2-321,2 2-399,2-2 63,-1 2-704,0 0-704</inkml:trace>
  <inkml:trace contextRef="#ctx0" brushRef="#br0" timeOffset="1">250 67 3794,'-16'6'2321,"-6"-2"-1329,5 1 369,-2 6-433,1 3-736,2 6-192,2-1-240,2-2-384,-4 2-737,-2-3 465,0 0-1153,0-1-2369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2:39.3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228 0 3137,'-14'3'1281,"2"0"-753,-1 6 369,-9 3-833,-8 5-897,-4 14 321,-7 6-608,-20-5-2322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2:48.3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305 117 1377,'1'-7'605,"-1"-1"1,0 1 0,-1 0 0,0 0 0,0-1 0,0 1-1,-1 0 1,-3-10 0,4 15-511,0-1 0,0 1-1,-1-1 1,1 1 0,-1 0 0,1 0-1,-1-1 1,0 1 0,0 0-1,0 1 1,0-1 0,0 0 0,0 0-1,0 1 1,0-1 0,-1 1 0,1 0-1,-1 0 1,1 0 0,-1 0 0,0 0-1,1 0 1,-1 1 0,0-1 0,-3 1-1,-4 0-83,-1 0-1,1 1 1,0 0 0,-1 0-1,1 1 1,0 1-1,0 0 1,1 0-1,-1 1 1,-12 6 0,10-2-25,-1-1 1,2 2 0,-1-1 0,1 2 0,0-1-1,-16 21 1,25-28 11,1-1-1,-1 1 0,1 0 1,-1 0-1,1 0 0,0 0 1,0 1-1,0-1 0,0 0 1,0 0-1,0 1 0,0-1 1,1 0-1,-1 1 0,1-1 1,0 1-1,0-1 0,0 0 1,0 1-1,0-1 0,0 1 1,1-1-1,-1 1 0,1-1 1,0 0-1,0 0 0,-1 1 1,2-1-1,-1 0 0,0 0 1,0 0-1,1 0 0,-1 0 1,1 0-1,1 2 0,10 9-5,0-1 1,0 0-1,1-1 0,0-1 0,19 11 1,82 37 2,-83-45 6,-1 2-1,-1 2 1,-1 0 0,31 25-1,-51-34 5,0 1-1,-1 0 1,0 1 0,-1 0-1,0 0 1,0 1-1,-1 0 1,-1 0-1,1 0 1,-2 1 0,0 0-1,0 0 1,-1 0-1,-1 0 1,0 0 0,0 1-1,-1-1 1,-1 1-1,0-1 1,-1 1 0,0-1-1,-1 0 1,0 1-1,-6 16 1,7-26-34,-1 1 0,1 0 0,-1 0 0,0-1 0,-1 1 0,1-1 0,0 1 1,-1-1-1,0 0 0,0 0 0,0 0 0,0-1 0,0 1 0,-1-1 0,1 0 0,-1 0 0,1 0 0,-1 0 0,0 0 0,0-1 1,0 0-1,0 1 0,0-1 0,0-1 0,-7 1 0,4 0-372,-1-1 0,1-1-1,-1 1 1,1-1 0,0-1 0,-1 1 0,1-1 0,0 0-1,0-1 1,0 0 0,0 0 0,1 0 0,-10-7 0,-11-10-2518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1:42.0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71 1018 4786,'-10'-3'461,"1"-1"-1,-15-9 1,22 11-385,0 1 0,0 0-1,0-1 1,0 1 0,0-1 0,0 0 0,1 1 0,-1-1 0,1 0 0,-1 0 0,1 0 0,0 0 0,0 0-1,0 0 1,0 0 0,0-1 0,-1-3 0,2 3-73,0 1-1,1 0 0,-1 0 1,0 0-1,1-1 0,-1 1 1,1 0-1,0 0 1,0 0-1,0 0 0,0 0 1,0 0-1,0 0 1,0 0-1,1 1 0,2-4 1,4-3-6,17-15-1,-23 22 5,209-142 2,-92 66 10,99-61 17,-144 97 44,85-34 1,593-197 720,-300 179-585,84 43-160,6 49-68,-66 42-39,-371-24-3,0 6 0,149 52 0,-181-45 20,125 73 0,-198-103 40,52 31 61,-2 1 0,-1 3-1,-2 2 1,52 53 0,-99-90-57,0 0 0,0 0 0,1 0 1,-1 0-1,0 0 0,0 0 0,0 0 0,0 0 0,0 1 1,0-1-1,0 0 0,0 0 0,0 0 0,0 0 0,0 0 1,0 0-1,0 0 0,0 0 0,0 1 0,0-1 0,0 0 1,0 0-1,0 0 0,0 0 0,0 0 0,0 0 0,-1 0 0,1 0 1,0 0-1,0 1 0,0-1 0,0 0 0,0 0 0,0 0 1,0 0-1,0 0 0,0 0 0,0 0 0,0 0 0,0 0 1,-1 0-1,1 0 0,0 0 0,0 0 0,0 0 0,0 0 0,-9 4 132,6-4-117,1 1-1,-1-1 1,1 0 0,-1 0-1,1 0 1,-6 0 0,-111-36-24,103 30 45,0-1 1,1-1 0,0 0 0,0-1 0,-17-14 0,28 20-26,0-1 1,0 0 0,0 0 0,1 0 0,-1 0-1,1 0 1,0 0 0,1-1 0,-1 0-1,-3-7 1,6 11-21,0 1 1,0 0-1,1 0 0,-1-1 1,0 1-1,0 0 1,0 0-1,0 0 0,0-1 1,1 1-1,-1 0 0,0 0 1,0 0-1,0-1 0,0 1 1,1 0-1,-1 0 0,0 0 1,0 0-1,1 0 0,-1 0 1,0 0-1,0 0 0,0-1 1,1 1-1,-1 0 0,0 0 1,0 0-1,1 0 0,-1 0 1,0 0-1,0 0 1,1 0-1,-1 0 0,0 1 1,0-1-1,1 0 0,-1 0 1,0 0-1,0 0 0,1 0 1,-1 0-1,0 1 0,18 3-168,-13-2 127,12 4-10,-1 2 0,0-1 0,-1 2 0,0 0 0,16 12 1,-10-6 22,46 31-12,76 46 120,-125-82-46,1-1 1,0-1-1,1-1 0,-1 0 0,2-2 0,24 4 0,71 11 148,-115-19-177,1-1 0,-1 1 1,0-1-1,0 1 1,1 0-1,-1 0 1,0 0-1,0-1 0,0 1 1,1 0-1,-1 0 1,0 1-1,-1-1 0,2 1 1,-1-1-7,-1-1 1,0 0-1,0 1 0,0-1 1,1 1-1,-1-1 1,0 1-1,0-1 0,0 1 1,0-1-1,0 1 0,0-1 1,0 0-1,0 1 1,0-1-1,0 1 0,0-1 1,0 1-1,0-1 0,0 1 1,0-1-1,-1 1 1,1-1-1,0 1 0,0-1 1,0 0-1,-1 1 0,1-1 1,0 1-1,-1-1 1,1 0-1,0 1 0,-1-1 1,1 0-1,0 0 0,-1 1 1,1-1-1,-1 0 1,1 0-1,0 1 0,-1-1 1,1 0-1,-1 0 1,1 0-1,-1 0 0,1 0 1,-1 0-1,1 0 0,-1 0 1,-14 3-457,-1-1 1,1-1-1,0-1 1,0 0-1,-1-1 1,-21-4-1,15 0-167,0 0 0,0-1 0,-27-13 1,-61-32-603,77 34 1472,2-1 0,-46-33 1,61 39 56,2-1 0,0 0 1,1-1-1,0 0 0,1-1 1,-17-28-1,12 14 220,1-1 0,-20-55 0,31 72-474,1 0-1,1 0 1,0 0 0,1-1-1,0 1 1,1-1-1,1 0 1,0 1 0,4-24-1,-4 34-37,1 0 0,-1 1 0,1-1 0,0 1 0,0-1 0,0 0 0,0 1 0,0 0 0,1-1 0,-1 1 0,1 0 0,0-1 0,3-2 0,-3 4-5,0-1-1,-1 1 1,1 0 0,1 0 0,-1 0 0,0 0 0,0 1 0,0-1 0,0 0 0,1 1 0,-1 0 0,0-1 0,0 1-1,1 0 1,-1 0 0,4 1 0,14 1-4,0 2-1,0 0 1,-1 2 0,0 0-1,23 10 1,-6 1-20,59 37-1,-65-33 10,0 2-1,-1 1 1,-2 0-1,-1 3 1,0 0-1,-2 1 1,-1 2-1,-2 0 1,-1 1-1,24 50 0,-40-73 19,-1 0 0,0 1-1,0 0 1,-1 0-1,0-1 1,-1 2 0,1 8-1,-2-13 2,0 0 0,0 0 0,0 0-1,-1-1 1,0 1 0,0 0 0,0 0 0,0-1 0,-1 1 0,0-1-1,0 1 1,0-1 0,0 0 0,-7 8 0,-1 0 9,-1-1 1,-1 0 0,0-1 0,0-1-1,-1 0 1,0 0 0,-1-1-1,0-1 1,0 0 0,-22 6-1,17-7 51,-1 0-1,0-2 1,0-1-1,0 0 1,-1-1-1,1-1 1,-32-3-1,46 1-12,-1 0 0,1 0 0,0 0 0,0-1 0,0 0 0,0 0 0,0 0 0,0-1 0,0 0 0,1 0 0,0-1 0,-1 1 0,-5-7 0,5 4 24,0 0 0,1 0 0,0-1 0,0 0 0,1 0 0,0 0 0,0-1 0,1 1 0,-4-10 0,1-5 57,1-1 0,1 1-1,1-1 1,1 0 0,1 0 0,2-34 0,0 43-138,0-1 1,1 1 0,1 0 0,0 0 0,1 0 0,1 0 0,0 0 0,0 1 0,2 0 0,-1 0 0,2 0 0,0 1-1,0 0 1,1 1 0,1 0 0,20-19 0,-25 26-186,-1 1-1,1 0 1,0 0 0,1 0-1,8-3 1,-13 5 39,1 1 1,-1-1 0,0 1-1,1-1 1,-1 1-1,1 0 1,-1 0-1,1-1 1,-1 1-1,0 0 1,1 0-1,-1 0 1,1 1-1,-1-1 1,1 0-1,-1 1 1,1-1-1,-1 0 1,0 1-1,1 0 1,-1-1-1,0 1 1,1 0 0,-1 0-1,0-1 1,2 3-1,1 9-4475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2:48.7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0 135 6259,'4'-16'2097,"4"-1"-1185,1 6 753,5 2-1233,8 1-240,4-6-160,3 0-48,2-2 16,5-2 32,-2 8-288,5 10-544,1-2-865,-1 6 593,-3 6-1474,-3 2-2720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2:49.1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83 27 5939,'-1'-4'1051,"1"3"-729,0-1 1,-1 0-1,1 1 1,0-1-1,-1 0 0,1 1 1,-1-1-1,0 1 1,0-1-1,1 1 0,-1 0 1,-2-3-1,7 21-154,-1-6-207,-1 0-1,0 0 0,-1 0 0,1 20 1,-6 47-83,-28 205-228,21-193 287,2-26 87,3-51 49,6-13-60,0 0 0,0 1 0,0-1 1,-1 0-1,1 0 0,0 0 0,0 0 0,-1 1 0,1-1 1,0 0-1,0 0 0,-1 0 0,1 0 0,0 0 1,0 0-1,-1 0 0,1 0 0,0 0 0,-1 0 1,1 0-1,0 0 0,-1 0 0,1 0 0,0 0 1,-1 0-1,0-1 34,0 1 1,0-1 0,0 0 0,0 1-1,0-1 1,1 0 0,-1 0 0,0 0-1,0 0 1,0 0 0,1 0-1,-1 0 1,1 0 0,-1 0 0,1 0-1,-1 0 1,1-2 0,-2-4 112,1 0-1,0-1 1,1 1 0,-1-1-1,1 1 1,1 0 0,0-1 0,2-11-1,0-1-38,-2 8-66,2-14 24,0-1-1,2 1 1,1-1-1,15-42 1,-18 63-78,41-87-8,-37 80-10,1-1-1,1 1 1,0 1-1,17-18 1,-23 27 2,1 0 0,-1 0 0,1 0 0,0 0 0,0 1 0,0 0 0,0 0 0,0 0 0,1 0 0,4-1 0,-7 3 5,0-1 1,0 1-1,0 0 0,0-1 1,0 1-1,0 0 0,0 0 0,0 0 1,0 1-1,0-1 0,-1 0 1,1 1-1,0-1 0,0 1 0,0 0 1,0 0-1,0-1 0,-1 1 1,1 0-1,0 1 0,-1-1 0,1 0 1,-1 0-1,1 1 0,-1-1 1,2 2-1,4 7-13,-1 1 0,0-1 0,0 1-1,-1 0 1,0 0 0,-1 1 0,5 21 0,-2 5 15,2 43 0,-6-52 14,-3-25 6,1 0 1,-1 1-1,1-1 0,0 0 1,0 0-1,0 0 0,4 8 1,-5-12-8,1 0 1,-1 0 0,0 0 0,0 1-1,1-1 1,-1 0 0,0 0-1,1 0 1,-1 0 0,0 0-1,1 1 1,-1-1 0,0 0 0,1 0-1,-1 0 1,0 0 0,1 0-1,-1 0 1,0 0 0,1 0-1,-1 0 1,0 0 0,1 0 0,-1 0-1,0-1 1,1 1 0,-1 0-1,0 0 1,1 0 0,-1 0-1,0 0 1,0-1 0,1 1-1,-1 0 1,0 0 0,0-1 0,1 1-1,-1 0 1,0 0 0,0-1-1,0 1 1,1 0 0,-1-1-1,0 1 1,0-1 0,9-13 167,-1-28 288,-6 34-373,-1 0 0,0 0 0,0-15 0,4-21 158,0 23-232,0 0-1,2 1 1,0 0 0,1 0 0,17-29-1,-24 47-23,1-1-1,0 1 1,1-1-1,-1 1 1,0 0-1,1-1 0,-1 1 1,1 0-1,0 1 1,0-1-1,0 0 1,-1 1-1,6-2 0,-7 3 2,1-1 0,0 1 0,-1 0 0,1-1-1,0 1 1,-1 0 0,1 0 0,0 0 0,-1 0-1,1 1 1,-1-1 0,1 0 0,0 1 0,-1-1-1,1 1 1,-1-1 0,1 1 0,-1 0 0,1 0-1,-1 0 1,0 0 0,1 0 0,-1 0 0,0 0-1,0 0 1,0 0 0,0 0 0,0 1-1,1 1 1,3 4-19,-1 1 1,0 0-1,-1 0 0,1 0 0,3 17 1,6 47-50,-11-59 64,3 25-24,27 139-1030,-31-173 763,1 1-1,-1-1 1,1 0 0,0 1 0,0-1 0,0 0 0,5 6 0,-6-9 57,0 0 1,-1 0 0,1 0 0,0 0 0,1 0 0,-1 0-1,0 0 1,0 0 0,0 0 0,0-1 0,1 1-1,-1-1 1,0 1 0,1-1 0,-1 1 0,0-1 0,1 0-1,-1 1 1,0-1 0,1 0 0,-1 0 0,1 0-1,-1 0 1,0 0 0,1-1 0,-1 1 0,1 0-1,1-2 1,11-6-3278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2:49.5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124 12 5378,'8'-10'3199,"-8"10"-3136,1 0 0,-1 0 0,0 0 0,0 0 0,0 0 1,0-1-1,0 1 0,1 0 0,-1 0 0,0 0 0,0 0 0,0 0 1,0 0-1,1 0 0,-1 0 0,0 0 0,0 0 0,0 0 0,1 0 1,-1 0-1,0 0 0,0 0 0,0 0 0,0 0 0,1 0 0,-1 0 0,0 0 1,0 0-1,0 1 0,0-1 0,0 0 0,1 0 0,-1 0 0,1 2 10,0 0 0,-1-1 0,1 1 0,0 0 0,-1 0 0,1 0 0,-1 0 0,0 0-1,0 0 1,0 2 0,3 40-16,-2 0-1,-7 59 0,-21 87-421,21-155 161,-7 38-851,-32 103 0,43-171 1029,1-1-1,0-1 1,0 1-1,-1 0 1,-3 6 0,5-10 48,-1 1 1,1-1 0,0 1 0,-1-1 0,1 0-1,-1 1 1,1-1 0,-1 1 0,1-1 0,-1 0-1,1 1 1,-1-1 0,1 0 0,-1 1 0,1-1-1,-1 0 1,1 0 0,-1 0 0,1 0 0,-1 1-1,0-1 1,1 0 0,-1 0 0,1 0 0,-1 0-1,0 0 1,1 0 0,-1-1 0,1 1 0,-1 0-1,0 0 1,1 0 0,-1 0 0,1-1 0,-1 1-1,1 0 1,-1-1 0,0 1 0,0-2 66,-1 1-1,1-1 1,0 0 0,0 1 0,0-1-1,0 0 1,0 1 0,0-1 0,0 0-1,1 0 1,-1 0 0,1 0 0,-1 0-1,1 0 1,0-2 0,-3-34 839,3 25-826,0-1 0,2 1 0,-1 0 1,2 0-1,0 0 0,0 0 1,1 0-1,1 1 0,0-1 0,12-20 1,-11 24-121,0 0 0,0 0 0,1 1 0,0 0 0,1 0 1,-1 1-1,1-1 0,1 2 0,0-1 0,0 1 0,0 1 0,0-1 0,19-6 1,-23 10 4,-1 1 0,1 0 0,-1 0-1,1 0 1,-1 0 0,1 1 0,-1-1 0,1 1 0,0 1 0,-1-1 0,1 1 0,-1-1 0,1 1 0,-1 1 0,1-1 0,-1 1 0,0-1 0,1 1 0,-1 0 0,0 1 0,0-1 0,-1 1 0,1 0 0,0 0 0,-1 0 0,6 6 0,-3-1-2,0-1 0,-1 1 0,0 0 0,-1 1 0,0-1 0,0 1 0,0 0 0,-1 0 0,-1 0 0,1 0 0,-2 0 0,2 12 0,-2-6 15,-1 0 0,0 0 0,-1 0 0,0 0 0,-2 0 0,0 0 0,0 0 0,-1-1 0,-1 1 0,-1-1 0,0-1 0,-12 22 0,16-32 2,1-1 1,-1 1-1,0-1 1,0 1-1,-1-1 1,1 0-1,0 0 1,-1 0-1,1 0 0,-1 0 1,0 0-1,1-1 1,-1 1-1,0-1 1,0 0-1,0 0 1,0 0-1,0 0 1,0-1-1,0 1 1,-1-1-1,1 1 1,0-1-1,0 0 1,0-1-1,0 1 1,-1 0-1,1-1 1,0 0-1,0 0 0,0 0 1,-3-1-1,-1-1-163,0-1 0,0 1 0,1-1 0,-1 0-1,1-1 1,0 1 0,0-1 0,1 0-1,0-1 1,0 1 0,0-1 0,-7-12-1,7 10-679,1-2-1,0 1 1,0 0-1,1-1 1,1 1-1,-2-12 1,-1-9-3676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2:49.9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493 69 7427,'5'-15'1388,"-1"1"472,11-22-1,-15 36-1859,0 0 1,0 0-1,0 0 1,0 0-1,0 0 1,0 0 0,0-1-1,0 1 1,0 0-1,0 0 1,0 0-1,0 0 1,0 0-1,0 0 1,0-1-1,0 1 1,0 0 0,0 0-1,0 0 1,0 0-1,0 0 1,0 0-1,0 0 1,0 0-1,0-1 1,1 1-1,-1 0 1,0 0-1,0 0 1,0 0 0,0 0-1,0 0 1,0 0-1,0 0 1,0 0-1,1 0 1,-1 0-1,0 0 1,0 0-1,0 0 1,0 0 0,0 0-1,0 0 1,1 0-1,-1 0 1,0 0-1,0 0 1,0 0-1,0 0 1,0 0-1,0 0 1,1 0 0,-1 0-1,0 0 1,1 9 4,-3 16-14,-33 101-137,18-72 90,-95 251-166,38-157 191,30-62 28,-11 19 29,-14 29 25,12-14 16,36-80-117,13-23-126,-10 22 0,16-34-203,0 0 1,1 1 0,-1-1-1,1 1 1,1-1 0,-1 1-1,1-1 1,0 11 0,0-15 206,0 0 0,0 0 0,1 0 0,-1 0 0,0 0 1,0 0-1,1 0 0,-1 0 0,1 0 0,-1 0 0,0 0 1,1 0-1,0 0 0,-1-1 0,1 1 0,-1 0 0,1 0 1,0-1-1,0 1 0,-1 0 0,1-1 0,0 1 0,0-1 1,0 1-1,0-1 0,1 1 0,11 0-3627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2:50.3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390 30 4882,'7'-4'1015,"-1"1"0,0-1 0,0 0 0,6-5 0,-12 9-1001,0 0 1,-1 0-1,1 0 1,0 0-1,0 0 1,0 0-1,0 0 1,0 0-1,0 0 1,0 0-1,-1 0 1,1-1-1,0 1 1,0 0-1,0 0 1,0 0-1,0 0 1,0 0-1,0 0 1,0 0-1,0 0 1,0-1-1,-1 1 1,1 0-1,0 0 1,0 0-1,0 0 1,0 0-1,0 0 1,0-1-1,0 1 1,0 0-1,0 0 1,0 0-1,0 0 1,0 0-1,0 0 1,0-1-1,0 1 1,0 0-1,0 0 1,0 0-1,0 0 1,0 0-1,1 0 1,-1 0-1,0-1 1,0 1-1,0 0 1,0 0-1,0 0 1,0 0-1,0 0 1,0 0-1,0 0 1,0 0-1,1 0 1,-1-1-1,0 1 1,0 0-1,0 0 1,0 0-1,0 0 1,-10 1 366,10-1-380,-53 20 6,1 2 0,-83 48 0,128-65-11,0 0-1,0 1 1,0 0 0,0 0 0,1 1-1,0 0 1,1 0 0,0 0-1,0 1 1,0 0 0,1 0 0,-5 12-1,8-16 4,-1 0 1,1 0-1,0 0 0,0 1 0,0-1 0,1 0 0,0 1 0,0-1 0,0 0 0,0 0 0,0 1 0,1-1 0,0 0 0,0 0 0,0 1 0,0-1 0,1 0 0,0 0 1,0 0-1,0-1 0,0 1 0,0 0 0,1-1 0,0 1 0,-1-1 0,1 0 0,1 0 0,2 3 0,6 1 2,0-1-1,0 1 1,0-2 0,0 0-1,1 0 1,26 5 0,-11-2 7,1 0-5,-7-2 1,0 0-1,-1 2 1,36 17-1,-52-22-2,0 0-1,0 0 0,-1 0 0,1 1 0,-1-1 1,0 1-1,0 0 0,0 0 0,-1 1 0,1-1 1,-1 1-1,0-1 0,0 1 0,-1 0 1,0 0-1,1 0 0,-2 1 0,1-1 0,-1 1 1,2 8-1,-2-6 4,-1 0 1,0 0 0,0 1-1,-1-1 1,0 0-1,-1 0 1,1 0 0,-1 0-1,-1 0 1,0 0 0,0-1-1,-6 12 1,3-10 4,0-1 1,0 1-1,0-1 1,-1-1-1,-1 1 1,1-1-1,-1 0 1,0-1-1,-15 9 1,-13 7 38,-1-1 0,-49 19 0,71-34-482,-1-1 0,-1-1 1,1 0-1,0-1 0,-1-1 1,0 0-1,1-2 0,-29-1 0,21-4-2212,4-4-2343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2:50.8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9909,'10'14'2609,"-6"-10"-2849,-1-3 240,-2 2-1025,-1 1-2432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2:58.6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7 245 272,'-6'-2'819,"7"1"-162,12 4 604,-11-3-1139,0 1-1,1 0 0,-1-1 0,0 1 0,1 0 1,-1 0-1,0 0 0,0 1 0,0-1 0,0 1 1,0-1-1,0 1 0,2 2 0,2 3-15,0 1 0,1-1-1,0 0 1,0-1 0,0 1-1,1-1 1,9 5 0,-11-8 11,0 0 0,1 0 0,-1 0 0,0-1 0,1 0 0,-1 0-1,1-1 1,0 1 0,0-1 0,-1-1 0,9 0 0,16-1 153,-1-2 0,0-1-1,0-1 1,0-2 0,0-1 0,-1-1-1,0-1 1,46-25 0,-13-5 506,94-79 0,-133 99-637,-14 13-79,0 0-1,-1-1 1,0 0-1,-1 0 1,0-1-1,11-16 1,-18 25-61,0-1 1,0 1 0,1 0 0,-1 0 0,0 0 0,0-1 0,0 1 0,0 0-1,0 0 1,0-1 0,1 1 0,-1 0 0,0 0 0,0-1 0,0 1-1,0 0 1,0 0 0,0-1 0,0 1 0,0 0 0,0 0 0,0-1-1,0 1 1,0 0 0,0 0 0,-1-1 0,1 1 0,0 0 0,0 0 0,0-1-1,0 1 1,0 0 0,0 0 0,-1-1 0,1 1 0,0 0 0,0 0-1,0 0 1,-1 0 0,1-1 0,0 1 0,0 0 0,-1 0 0,1 0 0,0 0-1,0 0 1,0 0 0,-1-1 0,1 1 0,0 0 0,-1 0 0,1 0-1,0 0 1,0 0 0,-1 0 0,1 0 0,0 0 0,0 0 0,-1 1-1,-1-1-42,0 0-1,1 0 0,-1 1 0,0-1 0,1 0 0,-1 1 0,0 0 1,-2 1-1,-7 11-1476,8-6-3971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2:59.4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 67 2081,'0'-1'188,"-1"0"1,1 0-1,-1 0 1,1-1-1,-1 1 1,1 0-1,0-1 1,-1 1-1,1 0 1,0-1-1,0 1 1,0 0-1,0-1 1,0 1-1,0 0 1,1 0-1,-1-1 1,0 1-1,1-2 1,1-4-27,1-25 49,-4 46-315,-5 27 1,2-23 113,-1 28 0,3 22 17,-1 1 1,3 0 1,9 71-1,-8-134 12,0-1-1,0 1 1,1-1-1,0 0 1,0 0-1,0 0 1,1 0-1,0 0 1,4 7-1,-5-10-179,-1-1 0,0 1 0,1 0 0,-1-1 0,1 1 0,0-1 0,0 1 0,-1-1 0,1 0 0,0 0 0,0 0 0,0 0 0,0 0 0,0 0 0,0-1 0,1 1 0,-1-1 0,0 1 0,0-1 0,0 0 0,0 0 0,1 0 0,-1 0 0,0 0 0,0 0 0,3-1 0,4-3-2624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2:59.8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276 0 5923,'-1'1'162,"1"-1"0,-1 0 0,1 1 0,-1-1 0,1 0 1,-1 0-1,1 1 0,-1-1 0,1 0 0,-1 0 0,1 0 1,-1 0-1,1 0 0,-1 0 0,0 0 0,1 0 0,-1 0 0,1 0 1,-1 0-1,0 0 0,-10 0 413,-32 5-492,23-1-100,10-2-9,0 1-1,0-1 1,-13 6-1,22-7 25,-15 6-72,0 1 1,-22 14 0,33-19 56,1 1 1,0 0 0,-1 0-1,1 0 1,1 0-1,-1 0 1,0 1 0,1 0-1,0-1 1,0 1 0,-4 10-1,3-2 1,1 1 0,0-1 0,0 1 0,1-1 0,1 1-1,1 0 1,0 0 0,2 22 0,4 3-7,18 66-1,-12-64-51,-4-14-747,-1 0 0,0 1-1,3 46 1,-10-71 546,0-1 0,0 0 0,0 1 0,0-1-1,0 0 1,-1 1 0,1-1 0,-1 0 0,0 1 0,1-1 0,-3 2 0,-3 5-2299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3:00.2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0 151 4802,'4'-6'2641,"-4"0"-1424,2 0 464,0-2-753,6 1-496,2-1-288,8 5-96,2-3-16,10 0 16,0 1-144,8-8-368,-5-1-896,11 1-369,-2-6 256,2 5-1680,-4-2-545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1:44.5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9324 1439 3586,'-200'-315'3420,"-58"-33"-926,244 329-2220,1-1 0,-12-26-1,23 42-196,1 1-1,-1-1 0,1 0 0,0 0 0,0 0 0,0 0 0,1-5 0,-6-69 1360,5 60-1255,1 10 29,-1 0 1,1 1 0,-2-1 0,1 0 0,-1 1 0,0-1-1,0 1 1,-1 0 0,-6-13 0,1 7-158,-1 0 0,-1 1 0,0 0 0,0 0 1,-2 1-1,1 0 0,-1 1 0,-1 1 0,1 0 1,-23-12-1,-16-5-148,-83-29 0,121 50 105,-299-90-164,-13 26 105,-179 3 62,-5 45 17,-1115 34 37,1359-8 2,-618 26 470,608-3-403,-425 99 0,517-79-148,2 7-1,2 8 0,-308 157 1,-151 168-56,464-261 22,-232 218-1,66 12-33,328-343 75,-183 228-102,152-183 33,2 2 1,-39 81-1,67-112 24,1 1 0,1 0 1,2 0-1,-10 60 0,11-32-65,1 106-1,9-117 82,1 0 1,3-1 0,2 1-1,17 57 1,-4-40 17,3 0 0,43 83-1,87 114 33,18-16 8,-58-97 3,6-4 1,7-6-1,6-6 0,5-6 1,5-5-1,291 186 1,116-19 33,-288-175-11,335 99 0,296 7 80,-6-100 36,8-94 4,-887-26-168,371-9 80,-2-17-6,447-115 164,-19-81 59,-637 165-184,-3-7 0,283-153 1,-336 150 31,-3-4-1,-3-5 1,-3-5 0,138-140 0,-185 161 15,-4-3 0,-2-1 0,-3-3 0,-3-2-1,-3-1 1,-4-2 0,-2-2 0,-4-1 0,-3-2 0,-3-1 0,14-81-1,-27 87 26,4-122-1,-17-69 31,-5 172-206,-4 0 1,-3 1-1,-5 0 1,-3 2-1,-38-100 0,1 41-247,-6 2 0,-90-149 0,33 93-292,-8 5 1,-270-312 0,306 407 404,-115-97 0,143 144-9,-2 4 1,-2 2 0,-78-40 0,112 70-94,-1 1 0,0 2 0,-1 2 0,0 1 0,-1 2 0,0 2 0,-1 1 0,-76-3 0,75 10-895,-55 6 0,73-2 465,0 0-1,0 1 1,0 2-1,-21 8 1,-39 24-2771,4 3-2310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3:00.7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252 0 5683,'-6'9'5055,"-2"-7"-4160,7-2-883,0 0 0,0 0 1,0 0-1,0 0 0,0 0 1,0 1-1,0-1 0,1 0 1,-1 1-1,0-1 0,0 0 1,0 1-1,0 0 0,-61 33-1156,50-26 815,1 1-1,-1 0 1,2 1 0,-1 0-1,1 1 1,-14 20 0,14-15 54,0 1 0,2 0 0,0 1 0,0-1 0,2 2 0,0-1 0,1 1 0,1 0 0,1 0 0,1 0 0,0 0 0,1 0 0,3 25 0,-2-43 322,0 1 0,0-1-1,0 1 1,0-1 0,0 0 0,0 1-1,1-1 1,-1 1 0,1-1 0,-1 0-1,1 1 1,-1-1 0,1 0 0,0 1 0,0-1-1,-1 0 1,1 0 0,0 0 0,0 0-1,0 0 1,0 0 0,1 0 0,-1 0-1,0 0 1,0 0 0,0 0 0,1-1 0,-1 1-1,1-1 1,-1 1 0,0-1 0,1 1-1,-1-1 1,1 0 0,-1 0 0,1 0-1,-1 0 1,0 0 0,1 0 0,-1 0-1,1 0 1,1-1 0,2 0 76,0 0 0,0-1 0,-1 0 0,1 0 0,0 0 0,-1 0 0,1-1 0,-1 0 0,0 0 0,8-7 0,-3 1-36,0-1 0,-1 0 0,14-21-1,-19 25-68,0 0-1,0 0 0,0 0 1,-1 0-1,0-1 0,0 1 1,-1-1-1,0 1 0,1-11 1,1-77 120,-3 91-146,0-1-1,0 1 1,0 0-1,0 0 1,1 0-1,0 0 1,-1 0-1,1 0 1,0 0-1,2-3 1,-1 7-12,-1-1-1,0 1 1,0 0 0,1 0 0,-1 0-1,0 0 1,0 0 0,0 0 0,0 0-1,0 0 1,0 1 0,0-1 0,1 2-1,9 11-58,-6-10 81,0 0 1,0 0-1,1-1 1,0 0-1,0 0 0,0 0 1,0 0-1,0-1 1,0 0-1,0 0 0,1-1 1,-1 0-1,1 0 1,-1-1-1,1 1 0,-1-1 1,10-2-1,-4 1 34,0-2-1,-1 0 1,1 0-1,-1-1 1,0 0-1,0-1 1,0-1-1,17-10 1,38-20 316,-23 13-99,-41 22-241,0 0 0,0 0 0,0-1-1,0 1 1,0-1 0,0 1-1,-1-1 1,1 0 0,-1 0 0,1 0-1,-1 0 1,0 0 0,0 0-1,0 0 1,0 0 0,0 0 0,1-4-1,-17 17-109,7-4 53,1-1 0,-16 9 0,15-9 20,0 0 0,-1 0 0,-7 8 0,4-3 0,2 1 0,-1 0 0,1 1 0,1 0 0,-11 19 0,7-5-14,5-15 17,2 1 0,0-1 0,0 2 0,1-1 0,1 0 0,0 1-1,-3 22 1,7-29 15,-2 2-4,2 0-1,0 0 0,0 1 0,0-1 1,4 15-1,-4-22 13,1 0 0,0 0-1,-1-1 1,1 1 0,0 0 0,0 0 0,0 0 0,0-1-1,0 1 1,1-1 0,-1 1 0,0-1 0,1 1 0,-1-1-1,1 0 1,0 1 0,-1-1 0,1 0 0,0 0 0,0 0-1,0-1 1,-1 1 0,1 0 0,0-1 0,0 1 0,0-1-1,0 0 1,0 1 0,0-1 0,0 0 0,3-1 0,5 1 28,0-1 0,0-1 1,0 1-1,-1-2 1,1 1-1,-1-2 1,15-6-1,-6 1 91,0 0 0,28-21 0,-18 6 215,0 0 1,39-46-1,-54 56-192,-9 8-84,1 1 0,0-1 0,-1 0 1,0 0-1,-1 0 0,0-1 0,0 1 0,0-1 0,0 0 0,-1 0 0,0 0 0,-1 0 0,0 0 0,0 0 0,0 0 0,-1-1 0,0 1 0,0 0 0,-1 0 0,0 0 0,0 0 0,-4-14 0,3 16-88,1 0 0,-1 0 0,1 0 0,-1 0 0,-1 0 0,1 1 0,-1-1 0,0 1-1,0-1 1,0 1 0,0 0 0,-1 0 0,1 1 0,-1-1 0,0 1 0,-1 0 0,1 0 0,0 0 0,-1 0-1,-9-3 1,6 3-186,1 0 0,-1 1-1,0 0 1,-1 1 0,1-1-1,0 2 1,0-1-1,0 1 1,-1 0 0,1 1-1,0 0 1,0 0 0,0 1-1,0 0 1,0 0-1,0 1 1,0 0 0,1 0-1,0 1 1,-1 0 0,-7 6-1,-18 17-2060,2 4-1704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3:01.6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 80 2705,'-2'-10'938,"0"7"-563,1-1 1,0 0-1,0 0 0,0 0 1,1 0-1,0 0 0,-1 0 1,1 0-1,1 0 0,-1 0 0,0 0 1,1 0-1,2-6 0,-3 10-360,0 0 0,0 0-1,0-1 1,0 1 0,1 0 0,-1 0-1,0-1 1,0 1 0,0 0-1,0 0 1,0 0 0,0-1-1,0 1 1,0 0 0,0 0 0,0-1-1,0 1 1,0 0 0,0 0-1,0-1 1,0 1 0,0 0-1,0 0 1,0-1 0,0 1-1,0 0 1,0 0 0,0 0 0,-1-1-1,1 1 1,0 0 0,0 0-1,0 0 1,0-1 0,-1 1-1,1 0 1,0 0-17,-1 0 0,1 1 0,-1-1 0,1 0 0,0 1 0,-1-1 0,1 0-1,0 1 1,-1-1 0,1 1 0,0-1 0,0 1 0,-1-1 0,1 0 0,0 1 0,0-1 0,0 1 0,0-1-1,0 1 1,-1-1 0,1 1 0,0-1 0,0 2 0,-20 202-345,17-97 80,13 143 1,-9-244 132,-1-2-137,0 0-1,0 1 1,1-1 0,0 0 0,-1 0 0,2 0 0,-1 0 0,0 0 0,1 0 0,2 4-1,1-4-1846,1-4-1158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3:02.2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14 156 3746,'0'0'128,"0"0"-1,-1 0 1,1 0 0,0 0 0,-1 1 0,1-1 0,0 0 0,-1 0-1,1 0 1,-1 0 0,1 0 0,0 0 0,-1 0 0,1 0 0,0 0-1,-1 0 1,1 0 0,-1 0 0,1 0 0,0-1 0,-1 1-1,1 0 1,0 0 0,-1 0 0,1 0 0,0-1 0,-1 1 0,1 0-1,0 0 1,-1-1 0,1 1 0,0 0 0,0 0 0,-1-1 0,1 1-1,0 0 1,0-1 0,0 1 0,0 0 0,-1-1 0,1 1 0,0-1-1,0 1 1,0 0 0,0-1 0,0 1 0,0 0 0,0-1 0,0 1-1,0-1 1,0 1 0,0 0 0,0-1 0,0 0 0,1-1-57,-1 0 1,0 0-1,1 1 1,-1-1 0,1 0-1,0 0 1,-1 0-1,1 0 1,0 1 0,2-4-1,6-3 1,0-1 0,1 2-1,14-10 1,-16 11-65,4-3-18,0 1 0,1 0 0,0 1 0,0 0-1,1 1 1,18-5 0,-11 5-26,0 1-1,25-2 1,-38 6 21,0 1 0,0 0-1,0 1 1,-1 0 0,1 0 0,0 0-1,0 1 1,-1 0 0,12 5 0,-16-5 10,0 0 0,0 0-1,0 0 1,0 1 0,-1-1 0,1 0 0,-1 1 0,1 0 0,-1 0 0,0 0 0,0 0 0,0 0 0,0 0 0,-1 0 0,3 6 0,-2-3 5,0 1-1,0 0 1,0-1 0,-1 1 0,0 0-1,-1 0 1,1 9 0,0 0 11,-1-14-10,0-1-1,1 0 1,-1 1-1,0-1 1,0 1-1,0-1 1,0 1-1,0-1 1,0 0-1,0 1 1,-1-1-1,1 1 0,-1-1 1,1 0-1,-1 1 1,1-1-1,-1 0 1,0 1-1,1-1 1,-1 0-1,0 0 1,0 0-1,0 0 1,-2 2-1,1-1-2,-1 0 0,0 0 0,0 0 0,-1 0-1,1-1 1,0 1 0,0-1 0,-4 1 0,-7 3-1,-19 9-20,31-13 21,-1 1-1,1-1 0,-1 1 1,1-1-1,0 1 0,0 0 1,-1 0-1,2 0 0,-1 0 1,-3 4-1,5-5 1,-1 0-14,0 0-1,0 1 0,0-1 0,0 1 0,1 0 0,-1-1 1,0 1-1,1-1 0,-1 1 0,1 0 0,0 0 1,0-1-1,-1 1 0,1 0 0,0-1 0,0 1 0,1 0 1,-1 0-1,0-1 0,1 1 0,0 1 0,1 4-98,0-1 0,0 0-1,1 0 1,-1-1 0,2 1 0,-1-1-1,0 1 1,1-1 0,0 0 0,1 0-1,-1-1 1,9 8 0,3-1-475,0 0 1,33 15-1,-15-9-74,-29-14 608,1 1 1,0-1-1,-1 1 1,0 0-1,0 0 1,7 7-1,-11-10 66,0 0 0,0 0 0,-1 0 0,1 1 0,0-1 0,-1 0 0,1 0-1,-1 1 1,1-1 0,-1 0 0,1 1 0,-1-1 0,0 0 0,0 1 0,0-1 0,0 1-1,0-1 1,0 0 0,0 1 0,0-1 0,0 1 0,-1-1 0,1 0 0,-1 1 0,1-1-1,-1 0 1,1 1 0,-1-1 0,0 0 0,1 0 0,-1 0 0,0 0 0,0 0-1,0 0 1,0 0 0,-2 2 0,-11 10 133,-1 1-1,-1-2 1,0 0 0,-1-1-1,0-1 1,-1 0-1,0-1 1,0-1 0,-1-1-1,0-1 1,0 0-1,-24 3 1,34-8-636,0 0 1,-1 0-1,-13-2 0,18 1-267,1-1 1,0 0-1,0 0 0,-1 0 1,-5-3-1,1-1-1432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3:02.7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151 132 5827,'0'-1'338,"-1"-1"0,1 0 1,-1 0-1,1 0 0,-1 0 0,0 0 1,0 0-1,1 1 0,-1-1 1,0 0-1,-1 1 0,1-1 0,0 1 1,0-1-1,-1 1 0,-1-3 1,2 4-361,0-1 0,0 0 0,0 0 1,0 0-1,-1 0 0,1 1 0,0-1 1,0 1-1,0-1 0,-1 1 1,1-1-1,0 1 0,0 0 0,-1-1 1,1 1-1,0 0 0,-1 0 0,1 0 1,0 0-1,-1 0 0,1 0 1,0 1-1,-1-1 0,-1 1 0,4 14-1138,0-12 984,2 7-118,0 0 1,0 0 0,9 16-1,2 9 118,-12-30 206,-1 0 0,1-1 1,0 1-1,1 0 0,-1-1 0,1 0 1,-1 1-1,6 4 0,-7-8 22,1 1 0,0-1-1,0 1 1,0-1 0,0 0-1,0 0 1,0 0 0,0 0-1,0-1 1,1 1 0,-1-1 0,0 1-1,0-1 1,1 0 0,-1 1-1,0-1 1,1-1 0,-1 1-1,0 0 1,4-1 0,-2 0 44,0 0 0,0 0 1,0-1-1,0 1 0,0-1 1,0 0-1,0-1 0,0 1 0,-1 0 1,5-5-1,4-4 180,15-17-1,-18 19-204,-4 4-58,-1 1 0,0-1 1,0 0-1,-1 0 1,0 0-1,1 0 1,-2-1-1,1 1 1,-1-1-1,0 0 0,0 0 1,0 0-1,-1 0 1,0 0-1,0 0 1,0 0-1,-1 0 1,0 0-1,0 0 0,-1 0 1,0 0-1,0 0 1,0 0-1,-1 0 1,-4-11-1,5 15-11,0 0 0,0 0 1,0 0-1,0 0 0,0 0 0,-1 0 0,1 0 1,-1 1-1,1-1 0,-1 1 0,0-1 0,0 1 1,1-1-1,-1 1 0,0 0 0,0 0 0,-4-1 1,5 2-7,-1-1 0,1 1 0,0 0 0,0 0 0,-1 0 0,1 1 0,0-1 0,0 0 0,-1 0 0,1 1 0,0-1 0,0 1 0,0-1 0,0 1 0,-1-1 0,1 1 0,0 0 0,0-1 0,0 1 0,0 0 0,1 0 0,-1 0 0,0 0 0,0 0 0,0 0 0,1 0 0,-1 0 0,0 0 0,1 0 0,-1 0 0,1 1 0,-1-1 0,1 2 0,-2 3-12,0 1 0,0-1-1,1 1 1,0-1 0,0 1 0,1 0-1,0 7 1,5 49-45,-3-45 41,14 173-60,-14-146 70,-3-1 1,-7 57-1,6-91 15,0 0 0,-1 0 1,-1-1-1,1 1 0,-2-1 0,1 0 1,-1 0-1,0-1 0,-1 1 0,0-1 1,-1 0-1,1-1 0,-1 0 0,-1 0 1,1 0-1,-1-1 0,0 0 0,-1 0 0,0-1 1,0 0-1,0-1 0,0 0 0,0 0 1,-1-1-1,0 0 0,0-1 0,1 0 1,-13 0-1,15-1-132,1-1 0,0-1 0,0 1 0,-10-3 0,15 3-3,0-1-1,-1 1 0,1 0 1,-1-1-1,1 1 1,0-1-1,0 0 0,-1 0 1,1 1-1,0-1 0,0 0 1,0 0-1,0 0 0,0 0 1,0 0-1,0 0 1,0 0-1,0-1 0,0 1 1,1 0-1,-1 0 0,0-1 1,1 1-1,-1 0 0,1-2 1,-1-1-402,0 0 0,1 0 0,-1 0 0,1 1 0,0-1 0,0 0 0,2-5 0,5-13-2653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3:03.1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288 49 5106,'3'-17'1982,"0"-7"1036,-3 24-2988,0-1 1,0 1-1,0-1 0,0 1 1,0 0-1,0-1 0,0 1 1,-1 0-1,1 0 0,0-1 1,0 1-1,0 0 0,-1-1 1,1 1-1,0 0 0,-1 0 0,1-1 1,0 1-1,0 0 0,-1 0 1,1 0-1,0 0 0,-1-1 1,1 1-1,0 0 0,-1 0 1,1 0-1,0 0 0,-1 0 1,1 0-1,-1 0 0,1 0 1,0 0-1,-1 0 0,1 0 1,0 0-1,-1 0 0,1 0 1,0 0-1,-1 0 0,1 0 1,0 1-1,-1-1 0,1 0 1,0 0-1,-1 0 0,1 1 1,0-1-1,-1 0 0,-14 11 15,11-6-31,0 0 1,0 1-1,0-1 1,1 1-1,0 0 1,1 0-1,-3 7 1,-6 13 10,-47 116-111,44-103 65,-15 57-24,8-22 13,-49 174-109,58-188-1154,3 0 0,-3 72 0,12-128 874,0 12-696,0-15 1006,0-1 0,0 0 0,0 1 0,0-1 0,0 0 0,0 1 0,0-1 0,0 0 0,0 1 0,0-1 0,0 0 0,1 1 0,-1-1 0,0 0 0,0 1 0,0-1 0,0 0 0,1 0 0,-1 1 0,0-1 0,0 0 0,0 0 0,1 1 0,-1-1 0,0 0 0,0 0 0,1 1 0,-1-1 0,0 0 0,1 0 0,-1 0 0,0 0 0,1 1 0,5-3-2175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3:03.7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5 139 3282,'-1'1'108,"1"0"0,-1 0 0,1 0 0,-1 0 0,1 0 0,0 0 0,-1 0 0,1 0 0,0 0 1,0 1-1,0-1 0,0 0 0,0 0 0,0 0 0,0 0 0,0 0 0,0 0 0,1 0 1,0 2-1,7 21 314,-7-23-411,2 7 22,28 57 27,-26-56-69,0 0-1,1-1 1,0 0-1,13 15 1,-15-20 7,0 1 0,0-1 0,0 0 1,0-1-1,1 1 0,-1-1 0,1 0 0,0 0 0,0 0 1,0 0-1,0-1 0,0 0 0,0 0 0,0-1 1,0 1-1,0-1 0,0 0 0,0 0 0,1-1 1,-1 1-1,6-3 0,-2 1 74,0-1-1,0 0 1,0-1-1,0 0 1,0 0-1,-1-1 1,0 0-1,0 0 1,0-1-1,10-10 1,-14 12 34,17-16 1037,-1 0-1,31-42 1,-47 55-1018,1 0 0,-1 0 0,0 0 1,-1-1-1,0 0 0,0 1 0,-1-1 0,0 0 0,0 0 0,-1-1 0,0 1 0,0 0 0,-1 0 0,0-12 0,0 18-131,-1-1 0,1 1 0,-1 0 0,1-1 0,-1 1 0,0 0 0,0 0 0,0-1 0,0 1 0,0 0-1,0 0 1,0 0 0,-1 0 0,1 1 0,-1-1 0,0 0 0,1 0 0,-1 1 0,0-1 0,0 1 0,-4-3 0,3 3-24,-1 0-1,1-1 1,-1 1 0,0 1 0,1-1 0,-1 0 0,0 1 0,0 0 0,1 0 0,-1 0 0,0 0-1,0 1 1,-4 0 0,1 0-5,1 1-1,-1-1 1,1 1-1,-1 0 0,1 1 1,0-1-1,0 1 1,0 0-1,0 1 1,0 0-1,-8 6 0,1 6 0,0 0 0,0 0 0,2 1 0,0 1-1,-16 35 1,10-18 11,12-26 12,0 1-1,1 1 1,1-1 0,-1 0 0,2 1 0,-1 0 0,1 0 0,1-1 0,0 1 0,1 20 0,0-29 7,0 1 0,1-1 0,-1 0 1,0 1-1,1-1 0,0 0 1,-1 1-1,1-1 0,0 0 1,0 0-1,0 0 0,1 1 1,-1-1-1,0-1 0,1 1 0,-1 0 1,1 0-1,2 2 0,0-2-1,-1 0-1,0 0 0,0-1 1,0 1-1,1-1 0,-1 0 0,1 0 1,-1 0-1,1 0 0,-1 0 1,5-1-1,5 1-7,-1-2 0,0 0-1,0 0 1,1-1 0,-1 0 0,14-5 0,-2-2 12,0-2 0,-1 0 0,22-14 0,-8 4 28,3 0 321,-1-1-1,-2-2 1,58-47-1,-91 66-296,0 1 0,-1 0 1,1-1-1,-1 0 0,0 0 0,3-7 0,5-8 47,-8 16-114,-4 6-53,-10 9-58,9-9 114,0-1 1,0 1-1,0-1 1,0 1 0,0 0-1,0 0 1,-2 4 0,3-6 13,0 1 1,1 0-1,-1 0 0,1 0 1,-1 0-1,1 0 1,-1 0-1,1 0 1,0 0-1,0 0 1,-1 0-1,1 0 0,0 0 1,0 0-1,0 1 1,0-1-1,0 0 1,0 0-1,1 0 1,-1 0-1,0 0 1,0 0-1,1 1 0,0-2 7,-1 1 0,1-1 0,-1 0 0,1 1 0,0-1 0,-1 0 0,1 0 0,0 1 0,-1-1 0,1 0 0,0 0 0,-1 0 0,1 0-1,0 0 1,-1 0 0,1 0 0,0 0 0,-1 0 0,1-1 0,0 1 0,-1 0 0,1 0 0,0 0 0,0-1 0,16-6 70,-17 7-75,1 0 1,-1-1 0,0 1 0,1 0 0,-1-1 0,0 1 0,0 0 0,1-1 0,-1 1 0,0 0 0,0-1 0,0 1 0,1 0 0,-1-1 0,0 1 0,0-1-1,0 1 1,0 0 0,0-1 0,0 1 0,0-1 0,0 1 0,0-1 0,0 1 0,0 0 0,0-1 0,0 1 0,0-1 0,0 1 0,0-1 0,-1 1-1,1-1 0,0 1 1,0 0-1,0-1 0,0 1 1,0 0-1,0-1 0,0 1 1,0-1-1,0 1 0,0 0 1,0-1-1,0 1 0,0-1 1,0 1-1,0 0 0,0-1 1,1 1-1,-1 0 0,0-1 1,0 1-1,0 0 0,1-1 1,-1 1-1,0 0 0,1-1 1,1-2-17,-2 3 14,0 0 0,0 0 0,0 0 0,0 0 0,0 0 0,0 0 0,0 0 0,0-1 0,0 1 0,0 0 0,0 0-1,1 0 1,-1 0 0,0 0 0,0 0 0,0 0 0,0 0 0,0 0 0,0 0 0,0-1 0,0 1 0,0 0 0,0 0 0,1 0 0,-1 0 0,0 0 0,0 0 0,0 0-1,0 0 1,0 0 0,0 0 0,0 0 0,0 0 0,1 0 0,-1 0 0,0 0 0,0 0 0,0 0 0,0 0 0,0 0 0,0 0 0,0 0 0,1 0 0,-1 0 0,0 0-1,0 0 1,0 0 0,0 0 0,0 0 0,0 1 0,0-1 0,0 0 0,0 0 0,1 0 0,-1 0 0,0 0 0,0 0 0,0 0 0,0 0 0,0 0 0,0 1 0,-4 8-79,4-8 30,1 0 1,-1 0 0,0 0 0,0 0 0,0 0 0,0 1 0,0-1 0,-1 0 0,1 0 0,0 0 0,0 0 0,-1 0 0,1 0 0,0 0 0,-1 0 0,1 0-1,-1 0 1,0 0 0,1 0 0,-2 1 0,-5 10-2461,2-5-155,-7-1-3183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3:04.1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79 162 6259,'-24'-7'2001,"4"-2"-1089,5 2 769,5 1-1169,3 6-192,4-3-128,3 2 17,6-2-33,7 2-16,11-3-48,11-7-80,13 0-304,15-1 80,13-2-1633,2-6 880,9 0-1136,0-12-5170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4:08.5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76 74 3874,'-9'-5'727,"1"0"0,0 0 0,1-1 0,-1 0 1,1-1-1,0 1 0,1-1 0,-8-11 0,14 18-714,0 0 1,-1-1-1,1 1 0,0 0 0,0 0 1,0 0-1,0 0 0,0 0 0,0-1 1,0 1-1,0 0 0,0 0 1,0 0-1,0 0 0,0-1 0,0 1 1,-1 0-1,1 0 0,0 0 0,1 0 1,-1-1-1,0 1 0,0 0 0,0 0 1,0 0-1,0 0 0,0 0 0,0-1 1,0 1-1,0 0 0,0 0 0,0 0 1,0 0-1,0-1 0,1 1 1,-1 0-1,0 0 0,8-2 256,8 3-135,-14-1-145,0 1 0,-1 0-1,1 0 1,0 0 0,0 0 0,-1 1-1,1-1 1,-1 0 0,1 1 0,-1-1-1,1 1 1,-1-1 0,0 1 0,0 0-1,0-1 1,0 1 0,0 0 0,0 0-1,0 0 1,0 3 0,1 3-17,0 1 0,0 0 0,-1 13 0,0-9 3,3 47-61,-5 74 1,-14 62 47,11-153 44,1-12-208,2 53 1,2-74-97,0-1 0,0 0 0,1 0 0,0 1-1,0-1 1,1 0 0,0-1 0,1 1 0,0-1 0,5 9 0,-7-15 41,-1 0-1,1 0 1,0 0-1,0 0 1,-1 0 0,1-1-1,0 1 1,1-1-1,1 2 1,19 4-3947,-21-7 3915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4:09.1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336 161 2945,'-2'-6'337,"0"0"0,1-1-1,-1 1 1,1-1 0,0 0-1,1 1 1,0-1-1,0 1 1,0-1 0,2-7-1,2-25 48,-4 37-364,1-1 0,-1 1 1,0 0-1,-1 0 0,1 0 0,0-1 0,-1 1 1,1 0-1,-1 0 0,1 0 0,-1 0 1,0 0-1,0 0 0,0 0 0,-2-3 0,1 4-18,0 0-1,1 1 0,-1-1 1,0 0-1,1 1 0,-1-1 1,0 1-1,0 0 0,1-1 0,-1 1 1,0 0-1,0 0 0,0 0 1,1 1-1,-1-1 0,0 0 1,0 1-1,-2 0 0,-34 13-50,5 2 107,1 2 0,0 1-1,2 1 1,-52 46-1,77-62-16,1 0-1,0 0 0,0 1 1,0 0-1,-6 9 0,8-11-14,1 0 0,0 0 0,0 0-1,0 0 1,0 0 0,0 0 0,0 0 0,1 0-1,-1 0 1,1 0 0,0 0 0,0 0 0,1 4-1,-1-6-15,1 1 0,-1 0 0,1-1 0,0 1 0,0-1 0,-1 1 0,1-1 0,0 0 0,1 1 1,-1-1-1,0 0 0,0 1 0,0-1 0,1 0 0,-1 0 0,0 0 0,1 0 0,-1-1 0,1 1 0,0 0 0,-1 0 0,4 0 0,4 2 13,1 0 0,16 1 0,-21-3-13,153 20 101,18 2-96,-119-13-13,59 18 1,-101-23 3,0 0 0,0 1 0,-1 1 0,0 0 0,0 0 0,0 2 0,17 13 0,-25-17 2,-1 1 0,1-1 0,-1 1 0,0 0 0,0 0 0,-1 1 0,0-1 0,0 1 0,0 0 0,-1 0 0,0 0 0,-1 1 0,1-1 0,-1 1 0,-1-1 0,2 16 0,-2-12-121,-1 0 0,0 1 1,0-1-1,-5 20 0,5-28-66,-1-1 0,0 1 0,1 0 0,-1-1 0,0 1 1,-1-1-1,1 1 0,0-1 0,-1 0 0,0 1 0,1-1 0,-1 0 0,0 0 0,0 0 0,0 0 0,0 0 0,0-1 0,-1 1 0,1-1 1,0 1-1,-1-1 0,1 0 0,-1 0 0,0 0 0,-2 1 0,-17-1-3452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4:09.5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0 145 4434,'30'-6'1777,"-4"-6"-961,0-4 497,3 6-785,3-4-352,3-2-128,3 0-64,2 2-864,3 0-417,-4 5 417,-3 0-1201,-13 1-1857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1:46.9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9808 4626,'115'113'5712,"62"49"-4178,-82-84-1476,205 129 0,128 30 37,168 21 45,25-61 640,384 96 1093,-33-68-1170,18-81-277,839-22 385,-249-160 1270,-22-71-859,-413-5-803,-17-100-198,-152-70-90,-547 136-50,470-233 0,-778 324-64,336-172 44,-306 138-1,-3-5 0,-5-7 0,170-159 0,-199 150 52,130-162 0,-33 2 47,-19-15-14,48-177 41,-39-19-54,-44-21-63,-51-11-74,-49-23-205,-52-2-314,-16 338-47,-60-332 0,-61-9-475,51 271 441,-151-336-1,-57-4 402,274 581 205,-60-116 9,-7 3 0,-189-248 0,192 291-26,-6 4 1,-140-126 0,111 130-81,-4 5 0,-168-93 0,198 134-1,-124-48 0,-101-16-25,213 76 102,-16-3-5,-145-27-1,118 48-31,107 14 34,19 2 7,0 0 0,0 2 0,1 0 0,-1 1-1,0 0 1,1 2 0,-24 7 0,29-8 3,0 2 1,0 0-1,0 0 1,1 0-1,0 2 0,0-1 1,1 1-1,0 1 1,0-1-1,0 2 1,-9 11-1,13-14 22,3-3 10,-1 0 0,0 0-1,1 0 1,0 1-1,0-1 1,0 0 0,0 1-1,0 0 1,1-1-1,0 1 1,0 0 0,0 0-1,0 0 1,0 0-1,0 4 1,0-5 347,6 2 279,-3-4-619,0 0-1,0 1 1,0-1-1,0 0 1,0 0-1,0 0 1,0-1-1,0 1 1,0 0-1,0-1 1,1 1-1,-1-1 1,0 0 0,0 0-1,1 0 1,-1 0-1,0 0 1,0 0-1,1-1 1,3 0-1,-5 0-13,-1 0 1,1 1-1,0-1 0,-1 0 0,1 0 0,-1 1 1,1-1-1,-1 0 0,0 0 0,1 0 0,-1 1 1,0-1-1,0 0 0,1 0 0,-1 0 0,0 0 0,0 0 1,0 0-1,0 0 0,0 1 0,0-1 0,0 0 1,0 0-1,-1-2 0,1-6 49,0 5-51,0 0 0,0 0 1,0 0-1,0 0 1,-1 0-1,0 0 0,0 0 1,0 0-1,0 1 0,-1-1 1,1 0-1,-1 0 0,0 1 1,0-1-1,0 1 0,-4-4 1,2-2-102,4 9 87,0 0 0,0 1 0,0-1 0,0 0-1,0 0 1,0 0 0,0 0 0,0 0-1,0 0 1,0 0 0,0 0 0,0 0-1,-1 0 1,1 0 0,0 1 0,0-1-1,0 0 1,0 0 0,0 0 0,0 0-1,0 0 1,0 0 0,-1 0 0,1 0 0,0 0-1,0 0 1,0 0 0,0 0 0,0 0-1,0 0 1,0 0 0,-1 0 0,1 0-1,0 0 1,0 0 0,0 0 0,0-1-1,0 1 1,0 0 0,0 0 0,0 0-1,-1 0 1,1 0 0,0 0 0,0 0 0,0 0-1,0 0 1,0 0 0,0 0 0,0-1-1,0 1 1,0 0 0,0 0 0,0 0-1,0 0 1,0 0 0,0 0 0,-4 2-70,4-2 73,0 1-1,0-1 0,-1 0 0,1 0 0,0 0 0,0 0 0,0 0 1,0 0-1,0 0 0,0 1 0,-1-1 0,1 0 0,0 0 1,0 0-1,0 0 0,0 1 0,0-1 0,0 0 0,0 0 0,0 0 1,0 1-1,0-1 0,0 0 0,0 0 0,0 0 0,0 0 1,0 1-1,0-1 0,0 0 0,0 0 0,0 0 0,0 1 0,0-1 1,0 0-1,0 0 0,0 0 0,0 0 0,0 1 0,0-1 1,1 0-1,-1 0 0,0 0 0,0 0 0,0 0 0,0 1 0,1-1 1,-1 1-7,1 1 0,0-1 0,-1 1 0,1 0 0,-1-1 1,1 1-1,-1-1 0,0 1 0,0 0 0,0-1 0,0 1 1,0 0-1,0-1 0,0 1 0,-1 3 0,1-5 8,-1 1 0,1-1 0,0 0 0,0 1 1,0-1-1,0 0 0,0 1 0,0-1 0,0 0 0,0 1 0,-1-1 0,1 1 0,1-1 0,-1 0 0,0 1 0,0-1 0,0 0 0,0 1 1,0-1-1,0 0 0,0 1 0,1 2 9,-7-2-4,5-1 99,0 0-99,1 0 1,0 0-1,0 0 1,0 0-1,0 0 1,0 0-1,0 0 1,0 0-1,-1 0 1,1 0-1,0 0 0,0 0 1,0 0-1,0 0 1,0 0-1,0 0 1,0 0-1,-1 0 1,1 0-1,0-1 1,0 1-1,0 0 1,0 0-1,0 0 1,0 0-1,0 0 1,0 0-1,0 0 1,-1 0-1,1 0 1,0 0-1,0-1 1,0 1-1,0 0 1,0 0-1,0 0 1,0 0-1,0 0 1,0 0-1,0 0 1,0-1-1,0 1 1,0 0-1,0 0 0,0 0 1,-3-9 52,-4-2-33,7 11-26,0 0 0,0 0 0,0 0 0,0 0 0,0 0 0,0 0 0,0 0 0,0 1 0,0-1 0,0 0 0,0 0 0,0 0 0,0 0 0,0 0 0,-1 0 0,1 0 0,0 0 0,0 0 0,0 1 0,0-1 0,0 0 0,0 0 0,0 0 0,0 0 0,0 0 0,-1 0 0,1 0 0,0 0 0,0 0 0,0 0 0,0 0 0,0 0 0,0 0 0,0 0 0,-1 0 0,1 0 0,0 0 0,0 0 0,0 0 0,0 0 0,0 0 0,0 0 0,0 0 0,-1 0 0,1 0 0,0 0 0,0 0 1,0 0-1,0 0 0,0 0 0,0-1 0,0 1 0,0 0 0,-1 0 0,1 0 0,0 0 0,0 0 0,0 0 0,0 0 0,0 1 0,0-1 0,0 0 0,0 1 0,0-1 1,0 0-1,0 0 0,-1 1 0,1-1 0,0 0 0,0 1 0,0-1 0,0 0 1,-1 0-1,1 0 0,0 1 0,0-1 0,0 0 0,-1 0 0,1 0 0,0 1 0,0-1 1,-1 0-1,1 0 0,0 0 0,-1 0 0,1 0 0,0 0 0,0 1 0,-1-1 1,1 0-1,-1 0 0,-15-1-4,-14-9 10,21 7 2,2 0 38,1 0 0,-1 0 0,-8-6 0,12 7-17,1 0 0,-1-1 0,1 1 0,0-1 0,0 1-1,0-1 1,0 1 0,0-1 0,1 0 0,-3-5 0,3 4-6,-1-1-1,1 1 1,0-1-1,1 0 1,-1 1 0,1-1-1,0 0 1,0 1 0,0-1-1,1 0 1,-1 1 0,1-1-1,3-7 1,2-7 61,19-36 1,-11 26-42,2-10 9,-3 7-20,1 0 0,26-40 0,78-84 47,-114 151-76,28-38 6,26-47 0,-57 89-8,25-34-5,2-4-94,-28 39 95,0 0-1,0 0 0,0 0 1,0-1-1,0 1 0,1 0 1,-1 0-1,0 0 0,0 0 0,0-1 1,0 1-1,0 0 0,0 0 1,0 0-1,0-1 0,0 1 1,0 0-1,0 0 0,0 0 1,0 0-1,0-1 0,0 1 1,0 0-1,0 0 0,0 0 1,0-1-1,0 1 0,0 0 1,-1 0-1,1 0 0,0 0 1,0-1-1,0 1 0,0 0 1,0 0-1,0 0 0,-1 0 1,1 0-1,0 0 0,0-1 1,0 1-1,-11-1-136,-13 4-10,-75 16-100,20-5 185,-29 5 55,0-4 1,0-6 0,-1-4 0,-156-13 0,210 3 12,11 1-23,-1 1 1,0 2-1,-54 6 1,92-4 13,4 0 6,1-1 0,0 1 0,0-1 1,-1 0-1,1 0 0,0 0 0,-1 0 1,1 0-1,0-1 0,-1 1 1,-3-2-1,6 2 1,0 0 0,0 0 0,0 0-1,0 0 1,0 0 0,1 0 0,-1 0 0,0 0 0,0 0 0,0 0 0,0 0 0,0 0 0,0 0 0,0 0-1,0 0 1,0 0 0,0 0 0,0 0 0,0 0 0,1 0 0,-1-1 0,0 1 0,0 0 0,0 0 0,0 0-1,0 0 1,0 0 0,0 0 0,0 0 0,0 0 0,0 0 0,0 0 0,0 0 0,0 0 0,0-1 0,0 1-1,0 0 1,0 0 0,0 0 0,0 0 0,0 0 0,0 0 0,0 0 0,0 0 0,0 0 0,0 0 0,0-1-1,0 1 1,0 0 0,0 0 0,0 0 0,0 0 0,0 0 0,0 0 0,0 0 0,0 0 0,-1 0 0,1 0-1,0 0 1,0 0 0,0 0 0,0 0 0,0-1 0,0 1 0,6-2-10,86-19-41,-53 11 67,75-10 0,-90 19-31,1 1 0,0 1 0,0 1 0,0 2 0,-1 0 0,0 1 1,0 2-1,0 0 0,-1 2 0,0 0 0,0 2 0,-1 0 0,-1 2 0,37 27 0,7 7-47,68 56 15,-95-62 113,-37-40-54,1 1 25,-6-3 5,-5-3-74,1 0 0,0 0-1,0-1 1,0 0 0,1 0 0,0-1-1,0 0 1,-12-13 0,2-1 66,1 1 1,-14-25-1,20 28-19,2 0 0,0 0 0,1 0 0,1-1 0,0 0 0,-4-23 0,4 8 13,2 1 0,0-56 1,4 74-33,1 0 0,1 0 0,0 1 1,0-1-1,1 0 0,1 1 0,0 0 1,0 0-1,2 0 0,-1 0 0,2 1 1,-1 0-1,1 0 0,1 0 0,0 1 0,15-14 1,-17 18-6,4-4-22,19-14 1,-27 22 9,1 0 1,0 0-1,0 1 1,0-1-1,0 1 1,0 0-1,0-1 1,0 2-1,0-1 0,0 0 1,0 0-1,1 1 1,3 0-1,-6 0 5,0 0-1,0 0 1,0 1-1,0-1 1,0 0-1,0 1 1,-1-1-1,1 1 1,0-1-1,0 1 1,0-1-1,0 1 1,0-1-1,-1 1 0,1 0 1,0 0-1,-1-1 1,1 1-1,0 0 1,-1 0-1,1 0 1,-1 0-1,1 0 1,-1 0-1,0 0 1,1 0-1,-1 0 1,0 0-1,0 0 1,1 0-1,-1 0 1,0 0-1,0 0 1,0 1-1,0 7-46,-1-1 0,0 0 0,-2 12 0,2-13 23,-5 22-10,-2 0-1,0-1 1,-2 1-1,-20 38 1,-65 102 22,-66 85-3644,128-203 2900,-30 41-3169,6-20-5119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4:10.1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133 202 7972,'0'0'141,"0"1"0,0-1 0,0 0 0,0 1 0,0-1 1,0 0-1,0 1 0,1-1 0,-1 0 0,0 0 0,0 1 1,0-1-1,0 0 0,1 0 0,-1 1 0,0-1 0,0 0 1,1 0-1,-1 1 0,0-1 0,0 0 0,1 0 0,-1 0 1,0 0-1,1 0 0,-1 1 0,0-1 0,0 0 0,1 0 1,-1 0-1,0 0 0,1 0 0,-1-1 368,-8 1-2795,-14 3 397,19-3 1732,0 0 0,0 0 0,-1 0 0,1 1 0,0 0 0,0-1 0,0 1 0,0 0 0,0 1 0,0-1 0,0 0 0,0 1 0,-4 3 0,2 0 118,-1 1 0,2 0 0,-1 0 0,1 0 0,0 1 0,0-1 0,1 1 0,0 0 0,0 0-1,0 0 1,1 1 0,-1 8 0,-2 9 71,1 0-1,0 34 0,4-50 119,0 1 0,1 0 0,0 0 0,0-1 0,1 1 0,0 0 0,1-1 0,0 0-1,0 1 1,6 9 0,-6-14-36,0-1-1,0 1 1,0-1 0,0 0-1,1 1 1,-1-2-1,1 1 1,0 0-1,1-1 1,-1 1-1,0-1 1,1-1 0,0 1-1,0-1 1,0 1-1,0-1 1,0-1-1,0 1 1,0-1 0,6 1-1,1 0-22,0-1 0,-1-1 0,1 0 0,0 0 0,0-1 0,-1-1-1,16-4 1,-20 4-58,0 0 0,1-1 0,-2 0 0,1 0 0,0-1 0,-1 0 0,1 0 0,-1 0 0,0-1 0,-1 0-1,1 0 1,6-9 0,-4 4 10,0-1 0,-2 0 0,1 0 0,-1-1 1,-1 1-1,0-1 0,0-1 0,-1 1 0,4-26 0,-6 18 7,0-1 1,-1 1-1,-2-1 1,0 0-1,-6-32 1,1 21-19,-9-65-99,15 96 55,0 0 0,0 0 0,0 0 0,0 0 0,0-1 0,0 1 0,0 0 0,0 0 0,0 0 0,0 0 0,1 0 1,-1 0-1,0 0 0,1 0 0,-1 0 0,2-1 0,-2 2 3,1-1 0,-1 1 0,1 0 1,-1-1-1,1 1 0,-1 0 0,1 0 1,-1 0-1,1-1 0,-1 1 0,1 0 1,-1 0-1,1 0 0,-1 0 0,1 0 1,0 0-1,-1 0 0,1 0 0,-1 0 1,1 0-1,-1 0 0,2 1 0,3 1-45,0 0 0,0 1-1,0 0 1,9 6-1,-4-2 39,2 1 53,1-2 0,0 1 1,1-1-1,-1-1 0,1-1 1,0 0-1,0 0 0,0-2 1,1 0-1,-1 0 0,1-1 1,17-2-1,-19 1 131,0-2 0,-1 0 0,1 0 0,-1-1 1,1-1-1,-1 0 0,0-1 0,-1 0 0,15-8 0,-24 11-132,1 0 0,-1 0 0,0 0 0,0 0 0,0 0 0,0-1 0,0 1 0,2-5 0,2-1 43,-6 8-79,0 0 0,0 0 1,0 0-1,0 0 0,0 0 1,0-1-1,0 1 0,0 0 0,0 0 1,0 0-1,0 0 0,0 0 1,0 0-1,-1 0 0,1-1 0,0 1 1,0 0-1,0 0 0,0 0 1,0 0-1,0 0 0,0 0 1,0 0-1,0 0 0,-1 0 0,1 0 1,0 0-1,0-1 0,0 1 1,0 0-1,0 0 0,0 0 0,0 0 1,-1 0-1,1 0 0,0 0 1,0 0-1,0 0 0,0 0 1,0 0-1,0 0 0,-1 0 0,1 0 1,0 0-1,0 1 0,0-1 1,0 0-1,0 0 0,0 0 0,-1 0 1,1 0-1,0 0 0,-10 2-34,-7 7-45,0 0 0,0 1 0,1 1 0,-28 25 0,30-24 44,0 2-1,1-1 0,0 2 1,2-1-1,-1 2 1,-14 27-1,20-32 21,0 1 0,1 0-1,1 0 1,0 0 0,0 1 0,1-1 0,1 1 0,0 0-1,1 0 1,0 21 0,2-28 12,-1 0 0,1 1 1,1-1-1,-1 0 0,1 0 0,0 0 0,0 0 1,1 0-1,0 0 0,0-1 0,0 1 0,1-1 0,0 0 1,0 0-1,0 0 0,0-1 0,7 6 0,-5-6 10,0 1-1,1-1 1,-1-1 0,1 0-1,0 0 1,-1 0-1,2 0 1,-1-1 0,0-1-1,0 1 1,1-1-1,-1 0 1,0-1 0,15 0-1,-6-2 68,0 0-1,0-1 1,0-1 0,-1 0-1,1-2 1,-1 1 0,0-2-1,-1 0 1,1-1-1,-1 0 1,-1-1 0,0-1-1,0 0 1,-1 0 0,0-2-1,-1 1 1,0-1 0,-1-1-1,11-16 1,-18 23-10,1 0 1,-1 0-1,-1 0 1,1-1-1,-1 1 0,0-1 1,0 1-1,-1-1 1,0 0-1,0 1 1,-1-9-1,0 5-4,-1 0-1,0 0 1,-1 0 0,0 1-1,-1-1 1,-7-17-1,-4-1-158,-1 0-1,-1 2 0,-34-43 0,47 65 58,-6-8-322,0 1 0,-1 0 0,0 1 0,-1 0-1,-22-16 1,28 22-123,0 1 1,0 1-1,0-1 1,-1 1-1,1 0 0,-1 0 1,1 0-1,-1 1 0,0 0 1,1 0-1,-1 0 0,0 1 1,0 0-1,0 0 1,0 0-1,-10 3 0,-4 3-4611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4:10.7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8 4466,'0'0'164,"0"0"0,0 0-1,1 0 1,-1 0 0,0 0 0,1 0 0,-1-1-1,0 1 1,0 0 0,1 0 0,-1 0-1,0 0 1,0 0 0,1 0 0,-1 0 0,0-1-1,0 1 1,0 0 0,1 0 0,-1 0-1,0-1 1,0 1 0,0 0 0,1 0 0,-1-1-80,0 1 1,1 0-1,-1-1 1,0 1-1,0 0 1,1 0-1,-1-1 1,0 1-1,1 0 1,-1 0-1,0 0 1,1-1-1,-1 1 1,0 0-1,1 0 1,-1 0-1,0 0 1,1 0-1,-1 0 1,1 0-1,-1 0 1,0 0-1,1 0 1,-1 0-1,1 0 1,-1 0-1,0 0 1,1 0-1,-1 1 1,16 2-75,-1 1 1,0 1-1,0 0 0,0 1 1,-1 1-1,0 0 1,0 1-1,-1 0 0,0 1 1,0 1-1,11 11 0,7 9 12,-1 1 0,47 64-1,-48-53-10,-2 1 0,30 63-1,-55-101-17,5 10-86,0 0 0,1-1 0,0 0 0,14 16 0,-21-29-62,-1 0-1,1 0 1,0-1 0,-1 1-1,1 0 1,0 0 0,0-1-1,0 1 1,0 0 0,0-1-1,0 1 1,0-1 0,0 1-1,0-1 1,0 0 0,0 1-1,0-1 1,0 0 0,0 0-1,0 0 1,0 0 0,0 0-1,0 0 1,0 0 0,1 0-1,-1 0 1,0 0 0,0 0-1,0-1 1,0 1-1,0 0 1,0-1 0,0 1-1,0-1 1,0 1 0,0-1-1,0 0 1,-1 1 0,2-2-1,9-12-4475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4:11.1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219 0 5571,'2'21'8143,"4"5"-6368,-3-14-2035,-1 0 0,1 0 0,-1 15 0,-2-15 122,-1 0-1,-1-1 0,0 1 1,-1 0-1,0-1 0,0 0 1,-1 0-1,-1 0 0,-6 11 1,-9 13-443,-33 43 1,7-12 155,23-29 305,3-8 87,-19 40 0,39-69 1,0 0 1,0 0 0,0 0-1,-1 0 1,1 1 0,0-1 0,0 0-1,0 0 1,0 0 0,0 0 0,0 1-1,0-1 1,0 0 0,0 0-1,-1 0 1,1 0 0,0 1 0,0-1-1,0 0 1,0 0 0,0 0 0,0 1-1,0-1 1,0 0 0,0 0 0,0 0-1,0 0 1,1 1 0,-1-1-1,0 0 1,0 0 0,0 0 0,0 1-1,0-1 1,0 0 0,0 0 0,0 0-1,0 0 1,1 0 0,-1 1-1,0-1 1,0 0 0,0 0 0,0 0-1,0 0 1,1 0 0,-1 0 0,0 0-1,0 0 1,0 0 0,1 1 0,-1-1-1,0 0 1,0 0 0,0 0-1,0 0 1,1 0 0,-1 0 0,0 0-1,0 0 1,0 0 0,1 0 0,-1-1-1,14-3-1605,7-7-1010,3-5-2358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4:11.5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430 103 8356,'1'-10'6052,"-3"-13"-3914,2 20-2147,-1 1-1,0 0 1,0 0-1,0-1 1,-1 1-1,1 0 1,0 0-1,-1 0 1,1 0-1,-1 0 1,0 1-1,0-1 1,0 0-1,1 1 1,-2 0-1,1-1 1,0 1-1,0 0 1,0 0-1,-4-1 1,2 0-99,-1 0 0,0 1-1,0 0 1,1 0 0,-1 0 0,0 1 0,0 0 0,0 0 0,-7 0 0,-1 3-225,1 0 0,-1 0 0,1 1 0,0 0 0,0 1 0,-21 13 0,-61 47-763,88-61 1052,-13 10 1,1 1 0,0 1 0,-18 20 1,32-32 69,0 1 1,1 0-1,-1 0 1,1 0-1,0 1 1,0-1 0,0 1-1,1-1 1,0 1-1,0 0 1,0 0 0,1 0-1,0 0 1,0 0-1,1 0 1,0 1 0,0 6-1,1-9 2,0 0 1,0 0-1,0 0 0,1 0 0,0 0 0,-1-1 0,1 1 1,1 0-1,-1-1 0,0 0 0,1 0 0,0 0 1,0 0-1,0 0 0,3 3 0,4 1 30,1 1-1,0-1 1,18 8 0,-6-4-1,1-2 0,48 11 0,54 4 35,-85-17-75,27 4 4,0 4-1,72 25 0,-128-36-21,0 2 0,-1-1 0,0 2 0,0-1 0,0 1 0,-1 1 0,17 16 0,-24-21-5,0 0 1,0 0-1,-1 1 0,1-1 0,-1 1 0,0 0 0,0 0 0,-1-1 0,1 1 0,-1 0 0,0 0 1,0 0-1,0 1 0,0-1 0,-1 0 0,0 0 0,1 0 0,-2 1 0,1-1 0,0 0 0,-3 7 1,1 0-37,-2-1 1,1 0 0,-1 0 0,-1 0-1,0 0 1,0-1 0,-10 13 0,-5 4-71,0-2 1,-31 29-1,35-39 81,0 0 1,-1-1-1,-1 0 0,-25 13 1,37-23 58,0 0 1,0 0-1,-1-1 1,1 1 0,-1-1-1,-8 1 1,13-3-10,1 0 1,-1 0 0,0 0 0,0 0-1,1 0 1,-1 0 0,0-1 0,1 1-1,-1-1 1,0 1 0,1-1 0,-1 1 0,0-1-1,1 0 1,-1 0 0,1 0 0,0 0-1,-1 0 1,1 0 0,0 0 0,-1-1-1,1 1 1,0 0 0,0-1 0,0 1-1,0 0 1,0-1 0,1 0 0,-2-1-1,-3-10 154,0 0-1,1-1 0,1 1 0,0-1 1,0 0-1,2 0 0,-1-18 0,9-105 708,-3 83-693,1-10-150,2 1 0,4-1-1,2 1 1,24-70 0,-26 104-185,21-70 147,-28 86-535,-2 0 0,1-1 1,-2 1-1,0-1 0,-1-19 0,1 31 283,-1 0 1,0 0-1,-1 0 0,1 0 1,0 0-1,-1 0 0,1 1 1,-1-1-1,1 0 0,-1 0 1,0 0-1,0 0 0,0 1 1,0-1-1,0 0 0,0 1 1,0-1-1,-1 1 0,1-1 1,-3-1-1,-22-6-6842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4:29.2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1297 17 992,'-1'-1'49,"0"-1"0,0 1 0,0 0 0,0 0-1,0 0 1,0 0 0,0 0 0,0 0 0,-1 0-1,1 0 1,0 1 0,-1-1 0,1 0 0,-1 1-1,1-1 1,-1 1 0,1-1 0,-1 1 0,1 0-1,-1 0 1,1 0 0,-1 0 0,1 0 0,-1 0-1,1 0 1,-1 0 0,-2 1 0,-1 2-34,-1-1 0,1 1 0,1 0 1,-1 0-1,0 1 0,-5 4 0,-8 6 14,-39 28-35,-82 77-1,-341 315 70,462-418-62,-57 56 19,3 2 0,3 4 0,-63 95 0,96-125-15,13-19-18,2 2 0,-33 61 0,41-74-442,6-10-270,4-2-686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4:29.7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390 0 2817,'-28'6'2815,"18"-4"-2733,-1 0 1,1 1-1,0 0 0,-1 1 1,2 0-1,-18 10 0,-6 7-166,-74 53-1094,93-62 1066,0 1 0,2 0 0,-1 1 0,1 0 0,1 1 0,1 1 0,0-1 0,-10 24 0,16-29 114,1-1 0,0 0 0,1 1 0,0 0 0,0 0 0,1 0 1,0 0-1,1 0 0,0 0 0,1 0 0,2 12 0,0-5 6,1-1 1,0 1-1,2-1 0,0 0 0,14 26 1,-18-38 43,0-1 0,0 1 0,0-1 1,0 0-1,1 0 0,-1 0 1,1 0-1,0 0 0,0-1 1,0 1-1,0-1 0,0 0 1,0 0-1,1 0 0,-1 0 0,1-1 1,-1 1-1,1-1 0,0 0 1,0 0-1,0 0 0,-1-1 1,1 1-1,0-1 0,0 0 1,0 0-1,5-1 0,-1 1 98,0-1 0,0 0 1,0-1-1,1 1 0,-1-2 0,-1 1 0,1-1 0,0 0 0,-1-1 1,1 0-1,-1 0 0,0 0 0,0-1 0,-1 0 0,1-1 0,-1 1 1,9-12-1,5-9 331,26-39 610,-41 57-958,-1 0 1,0 0-1,0 0 0,0-1 0,-1 0 1,2-11-1,-4 13-69,0 1 0,0-1-1,-1 0 1,0 0 0,0 0 0,-1 0 0,1 0 0,-4-12-1,3 17-162,0-1 0,0 1-1,1 0 1,-2-1 0,1 1-1,0 0 1,0 0 0,-1 0 0,1 0-1,-1 0 1,1 0 0,-1 1-1,0-1 1,0 0 0,0 1-1,0-1 1,0 1 0,0 0-1,0 0 1,0 0 0,0 0-1,-1 0 1,1 0 0,0 0-1,-1 1 1,1-1 0,-5 1 0,-47 0-4055,24-3-171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4:32.2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 29 3538,'-1'0'110,"1"-1"1,0 1-1,-1 0 1,1 0-1,-1 0 1,1-1-1,0 1 1,-1 0 0,1 0-1,0-1 1,-1 1-1,1 0 1,0-1-1,0 1 1,-1 0-1,1-1 1,0 1 0,0 0-1,0-1 1,-1 1-1,1 0 1,0-1-1,0 1 1,0-1-1,0 1 1,0 0-1,0-1 1,0 1 0,0-1-1,0 1 1,0-1-1,0 1 1,0 0-1,0-1 1,0 1-1,0-1 1,0 1-1,0 0 1,1-1 0,-1 1-1,0-1 1,0 1-1,0 0 1,1-1-1,-1 0-53,1 1 0,-1-1 0,1 0 0,-1 0-1,0 1 1,1-1 0,0 0 0,-1 1 0,1-1-1,-1 1 1,1-1 0,0 0 0,-1 1 0,1 0-1,0-1 1,0 1 0,-1-1 0,1 1 0,0 0 0,0 0-1,0-1 1,-1 1 0,1 0 0,1 0 0,2 1-47,-1 0 0,1 1 0,-1-1 1,1 1-1,-1 0 0,0 0 1,0 0-1,0 0 0,0 0 1,0 1-1,3 3 0,0-1-13,7 8-31,0 0 1,0 1 0,-2 1 0,0 0-1,16 28 1,35 87-34,-52-108 59,7 20-5,-2 1-1,11 53 1,10 90 15,-2-5-388,-27-144 162,-4-23-355,-1 1-1,2-1 0,0 0 0,1 0 0,8 18 0,-4-22-1475,-1-8-1541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4:32.8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12 330 6739,'-2'-3'202,"0"0"1,1 0-1,0 0 0,0 1 1,0-1-1,0 0 0,0 0 1,1-1-1,-1 1 0,1 0 1,0 0-1,0 0 0,0 0 1,0 0-1,1 0 0,-1 0 1,1 0-1,0 0 0,0 0 0,0 0 1,0 0-1,2-3 0,3-5-74,0 1-1,1 1 1,1-1-1,12-12 0,-5 7-20,-4 3-20,0 1 0,2 0-1,-1 1 1,21-12 0,60-29 60,-76 41-157,1 2-1,0-1 0,0 2 0,0 0-1,1 1 1,0 1 0,0 1 0,0 1 0,1 0-1,27 1 1,-21 2-14,1 1 0,-1 2 0,35 7 0,-50-8 14,0 1 1,-1 1-1,1 0 0,-1 0 0,0 1 0,0 0 1,-1 0-1,0 1 0,0 1 0,14 12 0,-19-15 9,0 1-1,-1-1 1,0 1-1,0 0 1,0 0-1,0 0 1,-1 0-1,0 1 1,0-1-1,0 0 1,-1 1-1,1 7 1,-1-9 6,0 0 0,-1 0 0,0 0 0,0 1 1,0-1-1,-1 0 0,1 0 0,-1 0 0,0 0 1,0 0-1,0 0 0,-1 0 0,0 0 0,1 0 0,-1-1 1,0 1-1,-5 5 0,-15 12 49,0-1 0,-2-1-1,-40 26 1,43-31-35,-48 31 63,-26 17 12,70-42-68,24-19-25,-1 1-1,1-1 1,0 1-1,0-1 1,-1 1-1,1-1 1,0 1-1,0 0 1,1-1-1,-1 1 1,0 0-1,0 2 1,1-3-1,0-1 1,0 0 0,0 1 0,0-1 0,0 0-1,0 1 1,0-1 0,0 0 0,0 1 0,0-1-1,0 0 1,0 0 0,0 1 0,1-1 0,-1 0-1,0 1 1,0-1 0,0 0 0,1 0 0,-1 1-1,0-1 1,0 0 0,1 0 0,-1 0-1,0 1 1,0-1 0,1 0 0,-1 0 0,0 0-1,1 0 1,-1 1 0,0-1 0,1 0 0,-1 0-1,0 0 1,1 0 0,-1 0 0,0 0 0,1 0-1,18-1-10,-15 0 9,30-2-10,-1 1-1,1 2 1,-1 1-1,43 7 0,-55-5 2,1 2-1,-1 0 1,0 2-1,-1 0 1,0 1-1,0 1 1,31 20-1,-35-19 2,-1 1 0,-1 1-1,0 1 1,0 0-1,-1 0 1,19 28-1,-24-29 7,0 1 0,-1-1 1,-1 1-1,0 1 0,-1-1 0,0 1 0,-1 0 0,-1 0 0,3 19 0,-3-9 7,-2-1 0,0 1-1,-2 0 1,-5 38-1,4-51 5,-1 1 0,0-1 0,-1 0 0,0 0 0,0 0 0,-1 0 0,-1-1 0,1 0 0,-2 0 0,0 0 0,-9 10-1,1-5 16,-1 0 1,-1-2-1,0 0 0,0-1 0,-30 16 0,-101 36 131,106-49-87,0-1 0,-50 8-1,69-18-564,-1-1 0,1-1-1,-1-1 1,0-1 0,-39-5-1,54 4-205,0-1-1,0-1 0,-9-3 1,-25-15-6608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4:49.5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90 106 880,'-5'-43'1514,"2"26"-326,0-24 0,1 36-941,-2 11-256,-2 10-87,-36 167-11,35-155 123,1-1 0,2 1 0,0 1 0,2-1 0,1 0 0,5 52 0,2-54 13,-6-26 15,1 1-1,-1 0 1,0-1 0,0 1-1,0-1 1,1 1-1,-1 0 1,0-1 0,1 1-1,-1-1 1,0 1 0,1-1-1,-1 1 1,1-1 0,-1 1-1,1-1 1,-1 0-1,1 1 1,-1-1 0,1 1-1,-1-1 1,1 0 0,0 0-1,-1 1 1,1-1 0,-1 0-1,1 0 1,0 0-1,-1 0 1,1 0 0,0 0-1,-1 0 1,2 0 0,-1 0 30,-1-1 1,0 0-1,1 0 1,-1 0-1,0 1 1,1-1-1,-1 0 1,0 0-1,0 0 1,0 0-1,0 1 1,0-1-1,0 0 1,0 0-1,0 0 1,0 0-1,0-1 1,0-1 163,1-7-65,0 0 0,1 1-1,0-1 1,1 1 0,0 0 0,1 0 0,0 0 0,7-14-1,-8 19-176,0-1-1,0 0 0,0 1 1,0 0-1,0 0 1,1 0-1,0 0 0,0 0 1,0 1-1,0-1 0,1 1 1,-1 0-1,1 1 1,0-1-1,0 1 0,0 0 1,0 0-1,6-1 0,-7 2-11,1 0 0,0 0 0,0 0 0,-1 1 0,1 0 0,0 0 0,0 0 0,-1 0-1,1 1 1,0 0 0,0 0 0,-1 0 0,1 1 0,-1-1 0,7 4 0,-9-4 9,1 1 0,0 0 0,-1 0 0,0 0 0,1 0 1,-1 0-1,0 0 0,0 0 0,0 1 0,0-1 0,0 1 0,-1-1 0,1 1 1,-1 0-1,0 0 0,0 0 0,0 0 0,0-1 0,0 1 0,0 1 0,-1-1 0,0 0 1,1 0-1,-2 5 0,2-4 14,-1 0 1,-1 0-1,1-1 1,0 1-1,-1 0 1,0 0-1,0 0 1,0-1-1,0 1 1,-1-1-1,0 1 0,1-1 1,-1 1-1,0-1 1,-1 0-1,1 0 1,0 0-1,-1 0 1,0 0-1,0-1 1,0 1-1,0-1 1,0 0-1,-4 3 1,-22 11 40,13-6 68,-32 13 0,44-21-167,-1 0 0,1-1 0,0 0 0,-1 0 0,1 0 0,0-1-1,-1 1 1,1-1 0,-1 0 0,1 0 0,-1 0 0,1-1 0,-5-1 0,9 2 18,0 0 0,-1 0 0,1 0 0,0 0 0,0 0 0,0 0 1,0 0-1,0 0 0,0 0 0,0 0 0,0 0 0,-1 0 0,1 0 1,0 0-1,0 0 0,0 0 0,0 0 0,0 0 0,0 0 0,0 0 0,0 0 1,0 0-1,0 0 0,0 0 0,-1-1 0,1 1 0,0 0 0,0 0 0,0 0 1,0 0-1,0 0 0,0 0 0,0 0 0,0 0 0,0 0 0,0-1 0,0 1 1,0 0-1,0 0 0,0 0 0,0 0 0,0 0 0,0 0 0,0 0 1,0 0-1,0-1 0,0 1 0,0 0 0,0 0 0,0 0 0,0 0 0,0 0 1,0 0-1,0 0 0,7-5-2048,13-2-1330,-6 4 1912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4:49.9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65 38 2129,'-6'-2'1073,"-1"1"0,1 0 0,-10-1 0,-5 0 1099,21 2-2140,0 0 0,-1 0 0,1 0 0,0 0 0,-1 0 0,1-1 0,-1 1 0,1 0 0,0 0 0,-1 0 0,1 0 0,0-1 0,-1 1 0,1 0 0,0 0 0,-1-1-1,1 1 1,0 0 0,0-1 0,-1 1 0,1 0 0,0-1 0,0 1 0,0 0 0,0-1 0,-1 1 0,1 0 0,0-1 0,0 1 0,0 0 0,0-1 0,0 1 0,0-1 0,0 1 0,0 0 0,0-1-1,0 1 1,0-1 0,0 1 0,0 0 0,0-1 0,0 1 0,0 0 0,1-1 0,-1 1 0,0-1 0,1 0-27,-1 0 0,1 0 0,-1 0 0,1 0 0,-1 0 0,1 0 0,0 1 0,0-1 0,-1 0 0,1 0 0,0 1 0,0-1 0,0 0 0,0 1 0,1-2 0,0 2-14,0-1 0,1 1 0,-1 0 0,0-1 0,0 1 0,1 0 0,-1 1 0,0-1 0,0 0 0,1 1 0,-1-1 0,0 1-1,0-1 1,0 1 0,0 0 0,0 0 0,0 0 0,0 0 0,3 3 0,-1-2 0,-1 1 0,-1 0-1,1 0 1,0 0 0,-1 0 0,0 1-1,1-1 1,-1 1 0,0-1 0,1 5 0,10 33-19,-11-31-385,1 0-1,0-1 1,1 1 0,7 13-1,-11-22 184,1 0 0,-1 0 0,1 0 0,0 0 0,-1 0 0,1-1 0,0 1 0,-1 0 0,1 0 0,0-1 0,0 1 0,-1-1 0,1 1 0,0 0 0,0-1 0,0 0-1,0 1 1,0-1 0,0 0 0,0 1 0,1-1 0,4-2-2507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1:47.9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3550 27 7427,'-2'-2'281,"0"-1"0,0 1 0,0-1 0,0 1 0,-1 0 0,1 0 0,-1 0 0,-5-3 0,7 4-217,-1 1 0,1-1 1,-1 1-1,0-1 0,1 1 0,-1 0 0,0 0 1,1 0-1,-1 0 0,0 0 0,1 0 0,-1 0 0,0 0 1,1 1-1,-1-1 0,1 1 0,-1-1 0,1 1 0,-1 0 1,-2 1-1,-5 4-133,0 1 0,0 0 0,0 0 0,1 1 1,-12 13-1,1 0-25,-7 4 25,-2 0-1,0-2 1,-47 30-1,-34 18 19,-92 55 4,-102 24 137,-86 16 503,-103 41 207,-453 231-410,563-258-326,218-119 2,162-60-62,-2 1 18,-1-1 1,0 1-1,0-1 0,1 0 1,-1 0-1,0 0 0,0 0 1,-1-1-1,1 0 1,0 0-1,-8-2 0,12 2-12,1 0 0,-1-1 0,1 1 0,-1-1 0,0 1 0,1-1 0,-1 1 0,1-1-1,-1 1 1,1-1 0,-1 1 0,1-1 0,0 0 0,-1 1 0,1-1 0,0 0 0,-1 1-1,1-1 1,0 0 0,0 0 0,0 1 0,-1-1 0,1 0 0,0 0 0,0 0 0,1-21 126,-1 20-116,2-9 12,0 1-1,0 0 1,1 0-1,0 0 1,7-14-1,28-45-234,-23 43 33,-5 11-96,1 0 0,0 0 0,1 1 0,16-14 1,18-21-1327,-44 46 1541,1 0 0,-1 0 0,0-1 1,0 1-1,0-1 0,-1 1 0,1-1 1,-1 0-1,1 0 0,-1 0 0,-1 1 1,1-1-1,0 0 0,-1 0 0,0 0 1,0 0-1,0-1 0,-1 1 0,-1-7 1,1 6 159,-1 0-1,0 0 1,0 0 0,0 1 0,0-1-1,-1 1 1,0 0 0,0 0 0,0 0 0,-1 0-1,1 0 1,-1 0 0,0 1 0,0 0-1,-5-3 1,2 2-3,0 0 0,0 1 1,-1-1-1,1 2 0,-1-1 0,0 1 0,0 0 0,0 1 0,0 0 0,-14 0 0,0 1 149,-1 2 0,-35 6 0,56-7-237,0-1-1,0 1 1,-1 0 0,1 0 0,0 0-1,0 1 1,0-1 0,0 0 0,1 1-1,-1-1 1,0 1 0,0 0 0,1 0-1,-1-1 1,1 1 0,0 0 0,-1 0-1,1 1 1,-1 1 0,-2 5-43,1-1 0,0 1 1,-3 14-1,-20 144-70,4-18 35,-17 86 100,36-213-31,1 1-1,2 23 1,0-38 8,0-1 0,1 0 0,0 0 0,1 0 0,-1 0 0,2 0 0,-1 0 0,0-1 1,1 1-1,7 10 0,-9-16-7,0 1 0,0-1 1,1 0-1,-1 0 1,0 0-1,1 0 0,-1 0 1,1-1-1,-1 1 1,1 0-1,-1-1 0,1 1 1,0-1-1,-1 1 1,1-1-1,0 0 0,-1 0 1,4 0-1,2 0 32,0 0 0,1-1 0,7-1 0,-3-1 5,-1 0-1,1-1 1,-1-1 0,0 0 0,0 0-1,15-11 1,59-46 152,259-209 1023,-272 218-811,119-95 1082,-177 137-1176,20-24 0,-29 30-219,-2 0 0,1-1-1,0 1 1,-1 0 0,0-1-1,0 0 1,-1 0 0,3-7-1,-5 12-88,1 0 1,-1 0-1,0-1 0,0 1 0,0 0 0,0 0 0,0 0 1,0 0-1,0 0 0,0 0 0,-1 0 0,1 0 1,0 0-1,0 0 0,-1 0 0,1 0 0,-1 0 0,1 0 1,-1 0-1,0 0 0,1 0 0,-1 0 0,0 0 1,1 0-1,-3-1 0,1 0-24,-1 1-1,0-1 1,0 0 0,0 1 0,0 0-1,0 0 1,0 0 0,-3-1 0,-22-3-519,0 1 1,0 1 0,0 2 0,-31 2 0,5-1-681,-223 1-5036,114-2-2269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4:50.3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 6 768,'0'-4'561,"-5"3"-385,-1 1 80,6 2-352,0 4-16,4-1-208,-4 0-913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4:50.7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97 61 4674,'2'-60'4167,"-5"75"-4272,0 1 0,-1 0 0,-11 26 0,9-22 75,-10 26 0,3 1 1,1 0-1,3 1 1,1 0 0,0 62-1,7-84 29,0 2 2,5 43-1,-3-63 5,0 1 0,1 0-1,1 0 1,-1-1 0,1 1 0,1-1 0,0 0-1,8 15 1,-10-21 1,0 1-1,0 0 1,1-1 0,-1 1-1,1-1 1,-1 0 0,1 0-1,0 0 1,-1 0 0,1 0-1,0 0 1,1-1 0,-1 1-1,5 0 1,-3-1 7,0 0 0,0 0 1,0 0-1,0-1 0,0 0 0,0 0 1,0-1-1,9-1 0,-1-1 13,-1-1 0,0-1 0,0 1 1,0-2-1,-1 0 0,19-12 0,-4-1 27,0-2 1,32-31-1,-50 44-34,0 0-1,-1 0 1,0-1 0,0 0-1,-1-1 1,0 1 0,-1-1-1,0 0 1,0-1 0,-1 1-1,4-17 1,-7 22-13,-1 1 0,0-1 0,0 1 0,0-1 0,-1 1 0,0 0 0,0-1 1,0 1-1,0-1 0,-1 1 0,1 0 0,-3-5 0,-1 1-22,0-1 0,0 1 1,-1 0-1,-10-12 0,16 20 13,-1-1-1,1 1 1,-1-1-1,1 1 0,-1 0 1,1-1-1,-1 1 1,1-1-1,-1 1 1,1 0-1,-1-1 1,0 1-1,1 0 1,-1 0-1,0 0 0,1-1 1,-1 1-1,0 0 1,1 0-1,-1 0 1,0 0-1,1 0 1,-1 0-1,0 0 1,1 0-1,-1 0 0,0 1 1,1-1-1,-1 0 1,1 0-1,-1 1 1,0-1-1,1 0 1,-1 1-1,1-1 1,-1 0-1,1 1 1,-1-1-1,1 1 0,-1-1 1,1 1-1,-1-1 1,0 1-1,-2 3-15,1 0-1,-1 0 1,1 1 0,-4 6-1,5-10 17,-2 6-3,0 1 1,1-1-1,0 1 0,0-1 0,0 1 1,1 0-1,0 0 0,0-1 1,1 1-1,0 0 0,1 0 0,0 0 1,0-1-1,0 1 0,1 0 1,0-1-1,1 1 0,0-1 0,0 0 1,0 0-1,1 0 0,0 0 1,0 0-1,1-1 0,0 0 0,0 0 1,11 10-1,0-3 4,28 26-14,-39-35 16,-1 1-1,0 0 1,0 0 0,0 0 0,-1 1 0,5 9 0,-6-10-107,0 0 0,-1 0 1,0 0-1,0 1 0,0-1 0,-1 0 0,0 1 0,0-1 0,0 1 0,-2 8 0,1-10-193,1 0-1,-1 0 0,-1 0 0,1 0 1,-1 0-1,1 0 0,-1 0 0,0-1 1,0 1-1,-1-1 0,1 1 0,-1-1 1,-6 6-1,-16 8-2906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4:51.1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1 104 5763,'0'-1'2257,"12"-4"-1297,7-5 657,11 0-1041,12 0-400,15 4-80,8-4-352,16-2-1377,0 2 945,7-4-945,-5-2-5602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4:55.7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1 282 784,'31'-13'391,"1"2"-1,0 1 1,50-9-1,-71 16-324,80-16 254,174-46 1619,-49 9-294,4 15-888,-145 28-709,81-9-1,-107 15-81,16 5-1001,-65 2 957,1 0 0,0 0 0,-1-1 0,1 1-1,-1 0 1,1 0 0,-1 0 0,1 0 0,-1 0 0,1 0 0,0 1 0,-1-1 0,1 0 0,-1 0 0,1 0 0,-1 0 0,1 1 0,-1-1 0,1 0 0,-1 1-1,1-1 1,-1 0 0,1 1 0,-1-1 0,0 0 0,1 1 0,-1-1 0,0 1 0,1-1 0,-1 1 0,0-1 0,1 1 0,-1-1 0,0 1 0,0-1-1,0 1 1,1-1 0,-1 1 0,0-1 0,0 1 0,0-1 0,0 1 0,0 0 0,0-1 0,0 1 0,0 6-2430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4:56.6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87 32 2241,'-1'-4'566,"-1"1"0,1-1 0,0 1 0,-1-1 0,2 0 0,-2-4 0,2 7-552,1 1 0,-1 0 0,1 0 0,-1 0 0,0 0 1,1 0-1,-1 0 0,0 0 0,1 0 0,-1 0 0,1 0 0,-1 0 0,0 0 1,1 0-1,-1 0 0,1 0 0,-1 0 0,0 0 0,1 0 0,-1 0 0,0 0 1,1 1-1,-1-1 0,0 0 0,1 0 0,-1 0 0,0 1 0,1-1 0,-1 0 1,0 0-1,0 1 0,1-1 0,-1 1 0,1 2-74,1 1 0,-1 0 0,-1 0 0,1 0-1,0 0 1,-1 0 0,0-1 0,0 1 0,0 5 0,-1-1-118,0 25-792,-1 1-1,-13 60 1,-29 63 133,44-157 839,-2 4 279,1 0 0,0 0 1,-1 0-1,0 0 0,0 0 0,0 0 0,-5 5 0,7-8-251,0-1 0,0 0 0,0 0 0,0 0 0,0 0 0,-1 0 0,1 0 0,0 0 0,0 0 0,0 0 0,0 0-1,0 0 1,-1 0 0,1 0 0,0 0 0,0 0 0,0 0 0,0 0 0,0 0 0,-1-1 0,1 1 0,0 0 0,0 0 0,0 0-1,0 0 1,0 0 0,0 0 0,0 0 0,-1 0 0,1 0 0,0 0 0,0-1 0,0 1 0,0 0 0,0 0 0,0 0 0,0 0-1,0 0 1,0 0 0,0-1 0,0 1 0,0 0 0,0 0 0,0 0 0,0 0 0,0 0 0,0-1 0,0 1 0,0 0-1,0 0 1,0 0 0,0 0 0,0 0 0,0-1 0,0 1 0,0 0 0,0 0 0,0 0 0,0 0 0,0 0 0,0 0 0,1-1-1,1-10 415,8-16-111,37-93 145,-40 107-498,0 0 0,1 0 1,0 1-1,1 0 0,0 1 0,20-19 1,-13 16-59,0 1 1,1 0-1,37-20 1,-47 29 20,1 1 0,0-1 0,0 1 0,0 1 0,1-1 0,-1 2 0,0-1 0,1 1 0,0 0 0,-1 1 0,1 0 0,14 1 0,-20 0 25,0 0 1,1 0 0,-1 0 0,0 0 0,0 0 0,0 0 0,0 1 0,-1 0 0,1-1 0,0 1-1,-1 0 1,1 0 0,-1 1 0,0-1 0,1 0 0,-1 1 0,0 0 0,0-1 0,-1 1 0,1 0-1,-1 0 1,1 0 0,-1 0 0,0 0 0,0 0 0,0 0 0,-1 0 0,1 0 0,-1 1 0,1-1-1,-1 0 1,0 0 0,-1 1 0,0 4 0,-4 11-81,-2 0-1,0 0 1,-1-1 0,-11 18-1,-46 65 0,58-90 188,-1 0-1,0 0 1,-1-1-1,0 0 0,-1-1 1,0 0-1,-1 0 1,1-1-1,-1 0 1,-1-1-1,-16 8 1,-94 42-150,110-52-947,-1 1 1,-16 12-1,17-10-1326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4:57.0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93 4834,'0'0'122,"0"0"-61,0 0-1,-2 0 2008,2-1-2007,0 1-1,0 0 1,0 0 0,0 0 0,0 0 0,-1 0-1,1 0 1,0 0 0,0 0 0,0 0 0,0 0 0,0-1-1,1-6 1193,3-8-810,1 5-507,0 1 1,8-11-1,-11 17-91,1 0 0,-1 0 0,1 0 0,0 1-1,0-1 1,0 1 0,0-1 0,0 1 0,5-2 0,-7 3 111,-1 1 1,0 0-1,0 0 1,0 0-1,1 0 1,-1 0-1,0 0 0,0 0 1,1 0-1,-1 0 1,0 0-1,0 0 1,1 0-1,-1 0 0,0 0 1,0 0-1,0 0 1,1 0-1,-1 0 1,0 1-1,0-1 0,1 0 1,-1 0-1,0 0 1,0 0-1,0 0 1,0 1-1,1-1 0,-1 0 1,0 0-1,0 0 1,0 0-1,0 1 1,0-1-1,1 0 0,-1 0 1,0 1-1,3 13-288,-2 16 740,-2-29-434,0 99 1082,0 16-4276,4-99 1355,1-8-389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4:57.4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21 6003,'16'-8'2609,"-16"-1"240,2 6-2160,-2 7-481,4 0-320,-6 7-353,-4 6-383,8 3-929,-4 3 577,-7 9-1378,-2 0-2800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4:57.8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 15 8196,'0'0'226,"0"0"1,0-1 0,-1 1-1,1-1 1,0 1 0,0-1-1,0 1 1,0-1 0,0 1-1,0-1 1,0 1 0,0-1-1,0 1 1,0 0 0,0-1-1,0 1 1,0-1 0,0 1-1,0-1 1,0 1 0,1-1-1,-1 1 1,0-1 0,0 1-1,1-1 1,4-1-141,1 8-169,4 17-660,-1 0 0,-1 0 0,-1 1 1,8 46-1,2 104-2246,-11-94 3054,-6-60 296,-1-17-96,1 0 0,0 0 0,0 0 1,0 0-1,0 0 0,1 0 0,-1 0 1,2 3-1,11-24 1920,15-39-1715,-5 11-489,-17 31 4,-5 14 11,-1-1 0,0 1 0,1-1 0,0 1 1,-1-1-1,1 1 0,0 0 0,-1-1 0,1 1 0,0 0 0,0 0 0,0 0 0,0-1 0,0 1 0,1 0 1,-1 0-1,0 1 0,0-1 0,1 0 0,-1 0 0,0 1 0,1-1 0,-1 1 0,1-1 0,-1 1 1,1-1-1,-1 1 0,3 0 0,0-1-9,0 1 0,0 0 0,0 0 0,0 0 0,0 0 0,0 1 0,0 0 0,0 0 1,-1 0-1,1 0 0,0 0 0,0 1 0,-1 0 0,1 0 0,-1 0 0,1 0 0,-1 0 0,0 1 0,0-1 0,0 1 0,0 0 1,3 4-1,-1 0 0,-1-1 1,0 1 0,-1 0 0,1 0-1,-1 0 1,-1 0 0,1 0-1,-1 1 1,0-1 0,1 16 0,-1 3-123,-1 1 0,-1 0 0,-1 0 0,-6 34 0,-1-32-1188,8-28 1164,-1 0 1,0 1 0,0-1-1,1 1 1,-1-1 0,0 0-1,0 0 1,0 1-1,0-1 1,0 0 0,-1 0-1,1 0 1,0 0 0,0 0-1,-1-1 1,-1 2-1,-20 0-2698,-2-2-1873</inkml:trace>
  <inkml:trace contextRef="#ctx0" brushRef="#br0" timeOffset="1">1 194 3121,'4'-12'3474,"-2"0"-1537,8-1-16,-2 4-240,9-2-849,2-1-448,5 1-272,1 5-96,7-6 80,1 2-272,3-2 336,3 3-2097,-4 2 1185,-15 4-1153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5:02.6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123 58 592,'31'-56'5243,"-31"56"-5231,0 0 1,0 0 0,0 0-1,0 0 1,0-1 0,0 1-1,0 0 1,0 0 0,0 0-1,0 0 1,1 0 0,-1 0-1,0 0 1,0 0 0,0 0-1,0 0 1,0 0 0,0 0 0,0 0-1,0 0 1,0 0 0,1 0-1,-1 0 1,0 0 0,0 0-1,0 0 1,0 0 0,0 0-1,0 0 1,0 0 0,0 0-1,0 0 1,1 0 0,-1 0-1,0 0 1,0 0 0,0 0-1,0 0 1,0 0 0,0 1-1,0-1 1,0 0 0,0 0-1,0 0 1,0 0 0,0 0-1,0 0 1,0 0 0,1 0-1,-1 0 1,0 0 0,0 0-1,0 1 1,0-1 0,0 0 0,0 0-1,0 0 1,0 0 0,0 0-1,0 0 1,0 0 0,0 0-1,0 0 1,0 1 0,0-1-1,0 0 1,0 0 0,-1 0-1,3 8 146,-42 232 272,-17 64-430,19 5-24,20-155 0,16-139 25,0 0 0,1 1 1,1-1-1,0 0 0,4 22 1,-4-36 3,0 0 1,1 0 0,-1 0-1,0 0 1,0 0-1,1-1 1,-1 1 0,1 0-1,-1 0 1,1 0 0,-1 0-1,1-1 1,0 1 0,-1 0-1,1-1 1,0 1 0,-1 0-1,1-1 1,0 1-1,1 0 1,-2-1 4,1 0 0,0 0 0,-1 0 0,1 0 0,-1 0 0,1 0 0,0 0 0,-1-1 0,1 1 0,-1 0-1,1 0 1,-1 0 0,1-1 0,-1 1 0,1 0 0,-1-1 0,1 1 0,-1 0 0,1-1 0,-1 1 0,1-1 0,-1 1 0,0 0 0,1-1 0,-1 1 0,0-1 0,1 1-1,-1-1 1,0 1 0,0-1 0,1 0 0,-1 1 0,0-1 0,0 1 0,0-1 0,0 0 0,0 0 0,27-115 1179,-9 30-476,50-138 778,-52 183-1339,2 2 0,1 0 1,33-50-1,-36 66-153,25-28 0,-37 45-17,1 1 0,1 0 0,-1 0 1,1 1-1,0-1 0,0 1 0,0 0 1,0 1-1,1 0 0,8-4 0,-13 7 6,1-1 0,-1 0 0,0 1-1,1-1 1,-1 1 0,1 0 0,-1 0-1,1 0 1,-1 0 0,1 0 0,-1 1-1,1-1 1,-1 1 0,1 0 0,-1-1-1,0 1 1,1 0 0,-1 0 0,0 1-1,0-1 1,0 0 0,0 1 0,0-1-1,0 1 1,0 0 0,0 0 0,-1-1-1,1 1 1,1 4 0,3 3-20,-2 0 0,1 1-1,-1 0 1,-1 0 0,5 16 0,-2 4-99,0 0-1,2 62 1,-11 61-724,-2-100 277,-2 0 0,-19 66 0,22-103 446,-1-1 0,-1 0 0,0 0 0,-1-1 0,0 0 0,-12 17 0,15-25 131,0-1-1,-1 1 1,1-1 0,-1 0-1,0 0 1,-1-1 0,1 1-1,-1-1 1,0 0 0,0-1-1,0 1 1,-1-1 0,1-1-1,-1 1 1,1-1 0,-9 2-1,3-2 175,1 0 1,-1-1-1,0 0 0,0-1 1,0-1-1,-18-2 0,25 2-109,0 0 0,0-1 0,0 0 0,0 0 0,0 0 1,1 0-1,-1-1 0,1 1 0,0-1 0,0 0 0,0-1 0,0 1 0,0-1 0,1 0 0,0 0 0,0 0 1,-5-8-1,5 6-205,0 0 0,1 0 0,0 0 0,0 0 0,0-1 0,1 1 1,0-1-1,-1-12 0,2 6-708,1-1 0,0 1 0,3-19 0,8-6-3921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5:03.0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212 0 6115,'-1'1'198,"0"-1"1,-1 1 0,1-1-1,0 1 1,-1 0 0,1-1-1,0 1 1,0 0 0,-1 0-1,1 0 1,0 0 0,0 0-1,0 0 1,0 0 0,0 1-1,1-1 1,-1 0-1,0 0 1,0 1 0,1-1-1,-1 1 1,0 1 0,-13 39-1107,12-36 1235,-13 39-353,-36 72 0,-7 19-922,54-124 590,-31 106-3929,26-78-171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1:58.3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1655 10917,'143'-130'224,"-31"29"-176,-11 2-176,114-102-192,-3-30-448,-17 24-785,12-18 416,22-8-1312,9 5-2385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5:03.5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123 25 7539,'-2'-21'2487,"0"17"-1517,0 15-1094,1-1 66,1 0 0,0 0 0,2 10 1,0 22-16,-56 330-983,27-224-434,16-84 669,1-12-519,2 0 0,-1 71-1,9-121 1309,-1 1-84,1 0 1,1 0-1,-1 1 1,0-1-1,1 0 1,1 6-1,-1-8 112,-1-1-1,1 1 1,-1 0-1,1-1 1,-1 1 0,1 0-1,0-1 1,-1 1-1,1-1 1,0 1-1,-1-1 1,1 0 0,0 1-1,0-1 1,0 1-1,-1-1 1,1 0 0,0 0-1,0 0 1,0 0-1,0 1 1,-1-1-1,1 0 1,0 0 0,0 0-1,1-1 1,5 1 152,-1-1-1,1-1 1,-1 1 0,1-1 0,-1 0 0,0 0-1,0-1 1,0 1 0,0-1 0,-1-1 0,1 1 0,6-7-1,3-2 262,-1-1 0,-1 0-1,12-17 1,-12 13-45,-2-1 0,19-37-1,-24 43-264,-1 2-37,-1 0 1,0-1 0,0 1-1,-1-1 1,-1 0 0,0 0-1,1-16 1,-3 20-50,0 0 0,0 0 0,0 0 0,-1 0 0,0-1 0,-1 1 0,1 0 0,-1 1 0,-1-1 0,1 0 0,-1 1 0,-6-10-1,9 15-12,-1 0 0,0 0 0,0-1 0,0 1 0,0 0-1,0 0 1,0 0 0,0 0 0,0 1 0,0-1 0,0 0-1,-1 0 1,1 1 0,0-1 0,-1 0 0,1 1-1,0-1 1,-1 1 0,1 0 0,-1 0 0,1-1 0,0 1-1,-1 0 1,1 0 0,-1 0 0,1 0 0,-1 1-1,0-1 1,0 1-3,0 0-1,0-1 1,0 1 0,1 0-1,-1 0 1,0 0-1,1 1 1,-1-1-1,1 0 1,-1 1-1,1-1 1,0 1 0,-1-1-1,1 1 1,0 0-1,0-1 1,0 1-1,0 0 1,1 0 0,-2 3-1,0 4 4,0 1-1,0 0 0,1-1 1,1 1-1,-1 0 1,2-1-1,1 15 1,1-5 31,1-1 1,11 35 0,-4-26 12,2 0 1,0-1-1,26 36 0,-18-31 24,20 44-1,-36-65-153,-1 1 0,0-1-1,-1 1 1,0 0 0,1 11 0,-4-18-64,1 0 0,-1 0 0,0 0 0,0 0 0,0 0 1,0-1-1,-1 1 0,0 0 0,0 0 0,0 0 0,0 0 0,0-1 0,-1 1 1,1-1-1,-1 1 0,0-1 0,-3 4 0,4-6-8,0 0-1,0 0 0,0 0 1,0 0-1,0 0 0,0-1 1,0 1-1,0 0 0,-1-1 1,1 1-1,0-1 1,-2 1-1,-18 1-2525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5:03.9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11 8932,'5'-8'1633,"6"8"-1009,10-2 1233,8 4-1889,11 2-32,10 3 48,10 0 48,0-2 32,9-2 32,5 3-240,3 4-448,-1 3-1281,-5 2 848,-5 5-1520,-10 1-4402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5:04.4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156 559 4386,'-15'7'1000,"0"-1"1,-1 0-1,0-2 1,0 0-1,0 0 1,-32 1-1,36-6-715,12 0-282,0 1-1,-1 0 1,1 0 0,0 0 0,0 0-1,0 0 1,0 0 0,0 0-1,0-1 1,0 1 0,0 0 0,0 0-1,0 0 1,0 0 0,0 0-1,0-1 1,0 1 0,0 0 0,0 0-1,0 0 1,0 0 0,0 0-1,0 0 1,0-1 0,0 1 0,0 0-1,0 0 1,0 0 0,0 0-1,0 0 1,0 0 0,0-1 0,0 1-1,0 0 1,1 0 0,-1 0-1,0 0 1,0 0 0,0 0 0,0 0-1,2-2 4,1 0-1,-1 0 1,0 1-1,1-1 1,-1 1 0,4-2-1,15-4-28,1 0-1,0 1 1,41-5-1,-6 2-7,555-107 87,-68 4 661,-157 29-132,-329 71-500,578-105 359,3 42-341,-567 70-143,261-7-5467,-286 13 2218,-11-6-1564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5:05.5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211 24 4034,'-1'-2'202,"-1"0"0,1-1 0,-1 1 0,1 0 0,-1-1 0,0 1 0,0 0 0,-3-2 0,5 4-177,-1 0 1,1-1-1,0 1 0,-1 0 0,1 0 0,-1 0 0,1-1 0,0 1 0,-1 0 0,1 0 0,-1 0 0,1 0 0,-1 0 0,1 0 0,-1 0 0,1 0 0,-1 0 0,1 0 0,0 0 1,-1 0-1,1 1 0,-1-1 0,0 0 0,1 1-36,-1 0 0,0-1 1,0 1-1,0 0 0,0 0 1,0 0-1,1 0 0,-1 0 1,0 0-1,1 0 0,-1 0 1,1 0-1,-1 1 0,-6 15-30,2 0 0,0 0 0,1 1 0,-2 18 0,-4 75-58,6-43 48,-3-13-527,-2 0 0,-28 95 0,25-105 100,10-31 398,-2 0 1,0-1-1,-5 15 0,9-28 113,-1 1 0,1-1 0,0 1 1,0-1-1,0 1 0,-1-1 0,1 1 0,0-1 1,-1 1-1,1-1 0,0 1 0,-1-1 1,1 1-1,-1-1 0,1 0 0,-1 1 1,1-1-1,0 0 0,-1 1 0,0-1 1,1 0-1,-1 0 0,1 1 0,-1-1 1,1 0-1,-1 0 0,1 0 0,-1 0 1,1 0-1,-1 0 0,0 0 0,1 0 0,-1 0 1,1 0-1,-1 0 0,1 0 0,-1 0 1,0-1-1,1 1 0,-1 0 0,1 0 1,-1 0-1,0-1 0,0 0 86,-1 0 0,1 0 0,0-1 0,-1 1 0,1 0 0,0-1-1,0 1 1,0-1 0,0 1 0,0-1 0,-1-3 0,-1-4 122,1 0 0,0 1 0,0-1 1,1-1-1,1 1 0,0 0 0,1-18 1,15-64 352,-8 55-520,2 0 1,21-52-1,-26 76-98,1 0 0,1 0 0,-1 0-1,2 1 1,0 0 0,0 1 0,1-1 0,0 2-1,0-1 1,17-11 0,-22 18 0,-1 1 1,1 0-1,0 0 1,0 1-1,0-1 1,0 1-1,0-1 1,0 1-1,1 1 0,-1-1 1,0 0-1,0 1 1,1 0-1,-1 0 1,9 2-1,-10-2 10,0 1 1,-1 0-1,1-1 0,0 2 0,0-1 1,-1 0-1,1 0 0,-1 1 0,1-1 1,-1 1-1,1 0 0,-1 0 0,0 0 1,0 0-1,0 0 0,0 0 0,0 1 1,-1-1-1,1 1 0,-1-1 0,1 1 1,-1-1-1,1 5 0,1 3-37,-1-1 0,-1 0 0,1 1 0,-2 0 0,1-1 0,-1 1 0,-1-1 0,0 1 0,0-1 0,-1 1 0,0-1 0,0 1 0,-1-1 0,0 0 0,-1 0 1,0-1-1,-1 1 0,-6 10 0,2-6 25,-1-1 0,0 0 0,0 0 1,-1-1-1,0 0 0,-1-1 1,0-1-1,-1 0 0,0 0 1,-22 10-1,3-6-5,21-9-507,0 1 1,-18 9-1,29-14 446,-1 1-1,1-1 1,-1 0-1,1 1 1,-1-1-1,1 0 0,-1 1 1,1-1-1,-1 1 1,1-1-1,0 1 1,-1-1-1,1 1 1,0-1-1,-1 1 0,1-1 1,0 1-1,0-1 1,0 1-1,-1 0 1,1-1-1,0 1 1,0-1-1,0 1 0,0 0 1,0 7-2688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5:05.9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 0 6435,'-4'7'1537,"2"-2"-961,2 2 849,0 0-1281,-1 1-208,5 0-16,-4 5 48,5 0 0,-6 6 16,-4-2-193,5 5-399,2-5-816,-6 8 543,8-6-1152,-9 5-2705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5:06.4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97 1 8484,'-1'1'184,"1"0"0,-1-1 0,0 1 0,1 0 0,-1-1 0,0 1 1,1 0-1,-1-1 0,0 1 0,0-1 0,1 1 0,-1-1 0,0 1 0,0-1 0,0 1 0,0-1 0,0 0 1,1 0-1,-1 1 0,-2-1 0,-9 4 219,10-2-425,-1 1 0,1-1 0,-1 1 1,1-1-1,0 1 0,0 0 1,0 0-1,0 0 0,0 0 1,0 0-1,1 0 0,0 0 0,-2 6 1,-1 5-71,-3 27 0,6-34 73,-10 66-228,-3 144 0,14-213 226,8 142-1070,-6-122 289,2-1 0,1 0 0,0 0 0,10 25 0,-14-46 633,0 0 0,0 0 0,0 0 1,0 0-1,0 0 0,0 0 0,1 0 0,-1-1 1,0 1-1,1 0 0,0-1 0,-1 1 0,1-1 1,0 0-1,0 1 0,0-1 0,-1 0 1,1 0-1,3 1 0,-2-2 33,0 1 0,0-1-1,0 1 1,1-1 0,-1 0 0,0 0 0,0 0-1,0-1 1,0 1 0,0-1 0,0 0-1,4-1 1,2-2 12,0 0 0,0 0 0,0-1 0,-1 0 0,0-1 0,0 0 0,12-12 0,-12 9 137,0 0 0,0-1 0,-1-1 0,-1 1 0,0-1 1,6-14-1,24-73 884,-36 96-875,3-5 73,7-23 521,5-31 0,-13 52-426,0 0 1,-1-1 0,-1 1 0,0 0 0,0 0 0,-1-1-1,0 1 1,-2-10 0,3 18-165,-1 0-1,1 0 1,0 0 0,-1 0 0,1 0-1,-1 0 1,1 0 0,-1 0-1,1 0 1,-1 0 0,0 0 0,1 1-1,-1-1 1,0 0 0,0 1-1,1-1 1,-1 0 0,0 1-1,0-1 1,0 1 0,0-1 0,-2 0-1,1 1 19,0-1 0,-1 1-1,1 0 1,0 0 0,0 0 0,-1 0-1,1 0 1,0 0 0,-1 1-1,-2 0 1,-1 1 31,-1 0 0,1 1 1,0 0-1,0 0 0,0 0 0,-7 6 0,5-2-37,0 1 1,1 1-1,0-1 0,0 1 0,1 0 1,0 1-1,0 0 0,1 0 0,1 0 1,0 0-1,0 1 0,1-1 0,0 1 1,-2 18-1,3-8-40,0 0 1,2 0-1,0 0 1,4 25-1,-1-33 7,0 0 0,0 0 0,1 0 0,1-1 0,0 0 0,0 0 0,1 0 0,8 10 0,22 26-8,5 5-718,-37-47 215,0 1 0,-1 0 1,1-1-1,-1 2 1,0-1-1,2 10 1,-4-3-1987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5:06.7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69 8436,'8'-7'1601,"9"4"-977,13 1 1153,8-2-1793,13-2-16,7 2 16,3-2 32,2-4 128,2 2-288,2 0-593,-3 4-1039,0 2 751,-9-1-1664,-3 2-3474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5:07.1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630 0 4994,'1'1'137,"-1"0"1,0-1-1,0 1 0,0 0 0,0-1 0,0 1 0,0 0 1,0-1-1,0 1 0,0 0 0,-1 0 0,1-1 0,0 1 0,0 0 1,-1-1-1,1 1 0,0 0 0,-1-1 0,0 2 0,-12 25-654,8-16 708,-63 122-324,18-37 77,13-28 41,-55 77 0,-56 57 45,119-165-17,-14 18 6,-27 38 13,56-73-32,1 0 0,-17 39 0,28-53-482,-1-1 0,1 0 0,1 1 0,-1 0 1,1-1-1,0 1 0,-1 9 0,2-9-2949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5:07.6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170 77 3986,'6'-4'480,"0"0"0,0 0 0,0-1 1,-1 0-1,0 0 0,0 0 0,-1 0 1,1-1-1,6-12 0,-6 13-306,2-2 248,-7 7-408,0 0 1,0 0-1,0-1 0,0 1 1,0 0-1,0 0 0,0 0 1,0 0-1,0 0 1,0-1-1,0 1 0,0 0 1,0 0-1,0 0 0,0 0 1,-1 0-1,1 0 0,0-1 1,0 1-1,0 0 1,0 0-1,0 0 0,0 0 1,0 0-1,0 0 0,0 0 1,-1 0-1,1 0 0,0-1 1,0 1-1,0 0 1,0 0-1,0 0 0,0 0 1,-1 0-1,1 0 0,0 0 1,0 0-1,0 0 0,0 0 1,0 0-1,-1 0 1,1 0-1,0 0 0,0 0 1,0 0-1,0 0 0,0 0 1,-1 0-1,1 0 0,0 0 1,0 1-1,0-1 1,0 0-1,0 0 0,0 0 1,0 0-1,-1 0 0,-17 2-19,-1 1 0,1 1 0,0 0 0,-22 10 0,-69 32-116,106-44 121,3-2 0,-1 0 0,0 0 1,1 0-1,-1 1 0,1-1 0,-1 0 1,1 0-1,-1 1 0,1-1 1,0 0-1,-1 1 0,1-1 1,-1 1-1,1-1 0,0 0 1,-1 1-1,1-1 0,0 1 0,-1-1 1,1 1-1,0-1 0,-1 2 1,2-2-1,-1 1 1,0 0 0,0-1 0,0 1 0,0-1 0,1 0 0,-1 1-1,0-1 1,0 1 0,1-1 0,-1 1 0,0-1 0,1 0-1,-1 1 1,1-1 0,-1 1 0,0-1 0,1 0 0,0 1 0,27 11 37,-24-10-34,3 1-2,-1 0-1,1 1 0,0-1 1,-1 2-1,0-1 1,0 1-1,0 0 0,-1 0 1,0 0-1,0 1 1,0 0-1,0 0 0,-1 0 1,0 0-1,0 1 0,-1 0 1,4 10-1,-3-6-1,0 0 0,-1 0-1,-1 1 1,0-1 0,0 1-1,-1-1 1,0 1 0,-1-1-1,-1 1 1,-3 19 0,3-26-25,0 0 0,0 0 1,-1 0-1,0-1 0,0 1 1,-1-1-1,1 0 0,-1 1 1,0-1-1,0 0 0,-6 6 1,7-8-120,0 0 1,-1 0 0,1 0 0,0-1 0,-1 1 0,1-1 0,-1 1 0,1-1 0,-1 0 0,0 0-1,1 0 1,-1 0 0,0-1 0,0 1 0,0-1 0,1 0 0,-1 0 0,0 0 0,0 0 0,0 0 0,-4-1-1,6 0 20,0 1 0,0 0 1,0-1-1,0 1 0,0-1 0,0 1 0,1-1 0,-1 1 0,0-1 0,0 0 0,1 1 0,-1-1 0,0 0 0,1 0 0,-1 1 0,1-1 0,-1 0 0,1 0 0,-1 0 0,1 0 0,0 0 0,-1 0 0,1 0 0,0 1 0,0-1 0,0 0 0,0-2 0,-1-18-3133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5:08.3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108 229 4466,'-1'2'431,"-10"15"2718,11-16-3119,0-1-1,0 1 0,0-1 0,-1 1 0,1-1 0,0 1 0,0-1 0,0 1 0,0-1 0,0 1 0,0-1 0,0 1 0,0-1 0,0 1 0,0-1 0,0 1 0,1-1 0,-1 1 0,0-1 0,0 1 0,0-1 1,1 1-1,-1-1 0,0 0 0,1 1 0,-1-1 0,0 1 0,1-1 0,-1 0 0,0 1 0,1-1 0,-1 0 0,1 1 0,-1-1 0,1 0 0,5 3-15,0 0 0,0-1 0,0 0 0,0 0 0,0-1 0,0 0 0,1 0 0,-1 0 0,0-1 0,1 0 0,-1 0 0,0-1 0,1 1 0,8-3 0,-10 1 1,0 1 0,-1-1 0,1 0 0,-1 0 0,0 0 0,0-1 1,0 1-1,0-1 0,0 0 0,0 0 0,0-1 0,-1 1 0,0-1 1,0 0-1,0 1 0,0-1 0,-1-1 0,1 1 0,2-8 0,-1 4 29,-2-1 0,1 0 0,-1 0 1,-1 0-1,1 0 0,-2 0 0,1 0 0,-1 0 0,-2-14 0,2 18-22,-1 0 1,0 0-1,0 0 1,-1 0-1,1 1 1,-1-1-1,0 1 1,0-1 0,-1 1-1,1 0 1,-1 0-1,0 0 1,0 0-1,-1 0 1,1 1-1,-1-1 1,1 1-1,-1 0 1,-5-3-1,4 3-32,0 0-1,-1 1 1,0 0-1,0 0 0,1 0 1,-1 1-1,0 0 1,0 0-1,0 0 0,0 1 1,0 0-1,-1 0 1,1 0-1,0 1 0,0 0 1,0 0-1,0 1 1,1-1-1,-1 1 0,0 0 1,1 1-1,-1 0 1,1 0-1,-7 4 0,5-2-15,0 1 0,0-1 0,1 1-1,-1 1 1,2-1 0,-1 1-1,1 0 1,0 0 0,0 0-1,1 1 1,0 0 0,0 0-1,1 0 1,0 0 0,0 1-1,-2 11 1,4-8 11,0 0-1,0-1 1,1 1-1,1-1 0,0 1 1,1-1-1,0 1 1,6 17-1,-6-21 16,0-1 0,1 0 0,1 0 0,-1-1 0,1 1 0,0-1 0,1 1-1,-1-1 1,1-1 0,0 1 0,1-1 0,-1 0 0,1 0 0,7 5 0,-8-8 19,0 1 0,0-1 0,0 0 0,0-1 0,1 1 0,-1-1 0,0 0 0,1 0 0,-1-1 1,11 1-1,-9-2 22,1 1 1,-1-1 0,1-1 0,-1 1 0,1-1-1,-1-1 1,7-2 0,13-8 238,-2 0 0,0-2 0,37-28 1,-26 15 167,-17 15-92,-1-2-1,0 0 1,24-27 0,-38 37-274,0 0-1,-1 0 1,1 0 0,-1 0 0,0-1 0,-1 1 0,1-1 0,-1 0 0,0 1 0,0-1 0,-1 0 0,0 0 0,0-1 0,0 1 0,-1 0 0,0 0 0,0 0 0,-2-8 0,2 11-74,-1 0 0,1 1 0,-1-1 1,0 0-1,0 1 0,0-1 0,0 1 0,-1-1 1,1 1-1,-1 0 0,0-1 0,1 1 0,-1 0 0,0 0 1,0 0-1,0 0 0,0 1 0,-1-1 0,1 0 1,-1 1-1,1 0 0,-5-2 0,3 1-32,1 2 0,0-1 0,0 0 0,-1 1 0,1-1 0,0 1 1,-1 0-1,1 0 0,-1 1 0,1-1 0,0 1 0,-1-1 0,1 1 0,0 0 0,0 0 0,0 1 0,0-1 0,-6 4 0,-4 5-44,0 0 0,0 1 0,2 1 0,-1 0 0,1 0 0,1 1 0,0 0 0,1 1 0,-8 15 0,13-19 48,0-1 1,0 1-1,1-1 1,0 1-1,1 0 1,0 1-1,1-1 0,0 0 1,0 0-1,1 1 1,3 19-1,-2-22 17,0-1-1,1 1 0,0-1 0,0 1 0,1-1 1,0 0-1,0 0 0,1 0 0,0-1 0,0 1 1,0-1-1,1 0 0,0 0 0,0 0 0,1-1 1,9 8-1,-3-6-72,0 1 0,0-2 0,1 0 0,0-1 0,0 0 1,0 0-1,1-2 0,-1 0 0,18 2 0,1-2-628,1-1 0,60-6 0,-70 1-237,1 0 0,34-10 1,56-29-6856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21:17.8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5517 357 4706,'-3'-3'202,"-1"0"1,0 0-1,0 1 0,0-1 1,0 1-1,0 0 0,-1 0 1,1 0-1,-1 1 0,1 0 1,-1 0-1,1 0 0,-1 0 1,0 0-1,0 1 0,1 0 1,-10 1-1,-6 2-351,0 0 0,-36 12-1,51-14 238,-41 11-30,-1-2 1,0-2 0,0-2-1,0-2 1,-57-3 0,-52-7 357,-75-1 8,66 12-410,1 6 0,1 8 0,-235 58 0,218-27-8,51-12 4,-182 40 49,-263 79 90,-275 205-114,704-291-11,-132 69 93,206-100-46,-118 89 0,97-51-77,3 4 0,3 3 0,5 4 0,-134 190 0,159-197-8,-94 145-36,110-157 28,3 2 0,-40 110 0,62-137 19,2 1 1,2 0-1,2 1 0,1 0 0,0 72 1,7-69 13,2-1 1,15 95-1,-4-94 0,3-1 0,1 0 0,3-1 0,1-1 0,3-1 0,2-1 0,2-1 0,52 66 0,-13-28 82,4-3 0,3-3 0,3-3 0,4-3 0,93 62 0,-96-82 89,131 64 0,-144-85-80,0-3 0,120 30-1,-52-29 24,0-6-1,181 5 1,-280-24-105,514 9 277,-494-13-273,346-17 169,-296 9-84,188-42 0,-209 30-31,-1-3 0,0-4 0,116-59 0,-98 31 207,146-110-1,69-101 577,45-101 174,-28-38-309,28-141 341,-314 468-811,-4-2 1,56-156-1,-56 108-10,35-192 1,-56 193-152,6-244 0,-26 287-137,-4 1 0,-3 0 0,-32-149 0,25 181-34,-3 1 0,-1 0 0,-3 1 0,-54-92 0,52 106-10,-3 0-1,0 2 1,-3 2-1,0 0 1,-3 2 0,-60-48-1,55 52-6,-1 2 0,-1 2 1,-1 1-1,0 1 0,-2 3 0,-1 2 0,0 1 0,0 2 1,-69-10-1,-89 12-281,-31 14-86,158 2 60,-91 19 1,84-5-275,0 3 0,1 4 0,-118 56 0,59-12-1326,-132 91 0,-28 34-5700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1:59.1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0 3730,'2'18'1616,"-3"2"-1664,1-2 465,0-7-850,-3 0-383,3-6-112,-1-4 15,1 1 209,1 2 256,3 0 160,2 0 63,0-2 145,4 5-160,3-4-400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5:13.0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159 1423 1777,'-18'2'545,"0"0"1,0 2 0,1 0-1,-1 1 1,-31 13-1,32-12 470,14-5-232,11-5-276,43-24-320,-2-1-1,52-41 0,-28 18-131,-42 30-42,608-395 102,567-216-2004,-972 527 150,-19 3-2730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5:13.8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2546 17 3650,'-3'-2'124,"0"0"0,0 0 0,0 0 0,-1 1 0,1-1 0,0 1 0,-1 0 0,1 0 0,-1 0 0,1 0 0,-1 1 1,1-1-1,-8 1 0,5 1-81,1 0 0,-1 0 0,1 0 0,-1 1 1,1-1-1,-1 1 0,1 1 0,-5 2 1,-7 5-72,2 1 0,-1 0 1,2 2-1,-18 16 0,-231 256-17,146-154 42,-514 497 33,72-176-500,-23-31-2083,390-287-43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5:14.8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1578 77 2417,'-17'-11'178,"0"1"0,-1 1-1,-1 1 1,1 0 0,-1 1-1,-1 2 1,1 0 0,-1 1 0,0 0-1,-30 0 1,3 3-182,1 2 0,-1 2 0,-66 13 1,-97 37 16,3 18 1,119-40-12,-112 51-2,140-54 6,-56 31 57,91-45-18,0-1 31,2 2 0,-34 25-1,50-34-51,0 0 0,1 1 0,0-1-1,0 1 1,1 0 0,0 1 0,0-1 0,1 1 0,0 0-1,0 0 1,-5 17 0,6-13-2,1-1-1,0 1 1,1-1-1,0 1 1,1 0 0,0-1-1,1 1 1,3 15 0,-1-11-4,2 1 0,0-1 0,0 0 0,2 0 0,8 16 1,4-1 16,1 0 0,2-1 1,0-2-1,44 43 0,-37-43 13,0-2 0,2-1 0,1-1 0,1-2 0,47 24 0,-53-33 12,1-1 0,0-1-1,1-1 1,0-2 0,0-1-1,1-1 1,46 2 0,-27-6 259,65-5-1,-90 0-156,1-1 0,-1-1-1,0 0 1,37-16 0,-18 3 149,-1-3 0,-2-2 1,63-45-1,101-97 722,-194 156-981,121-108 603,-110 95-472,0 0 0,-2-2-1,28-42 1,-42 57-156,-1 1 0,0-1 0,0 0-1,-1 0 1,0 0 0,-1-1 0,0 1-1,0-1 1,-1 1 0,-1-1 0,1 0 0,-1 1-1,-1-1 1,0 0 0,0 1 0,-1-1-1,0 1 1,-1-1 0,0 1 0,0 0-1,-1 0 1,0 1 0,-1-1 0,0 1 0,0 0-1,-1 0 1,-10-11 0,-6-4-71,-1 1 0,-2 1 0,-43-30 0,-91-41-271,124 75 148,0 1 0,-2 1 0,1 3 0,-2 1-1,0 1 1,0 2 0,0 2 0,-1 2 0,0 1 0,-62 4 0,82 0-255,0 1 0,-1 2 0,1 0 0,0 1 0,1 0-1,-1 2 1,1 0 0,0 1 0,1 1 0,0 1 0,1 0 0,-1 1 0,2 1 0,-17 16 0,-12 16-3089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5:16.38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543 2419 3634,'1'1'196,"0"0"1,1 0-1,-1 0 1,1 0 0,-1-1-1,1 1 1,-1 0-1,1-1 1,-1 1-1,1-1 1,0 1 0,1-1-1,4 2-91,190 51 54,-151-42 4,-18-5 20,0-1-1,0-2 1,0-1-1,1-1 0,-1-2 1,1 0-1,39-9 1,-39 4 10,0-2 0,-1-2-1,0 0 1,38-21 0,102-70 579,-115 65-452,-2-3 0,-2-3 0,60-63 0,-80 72-97,-1-1 0,-1-1 0,-2-1 0,-2-1 0,35-76 0,-47 87-121,28-68 265,35-120-1,-61 165-288,6-57 0,-17 83-61,0-1 1,-2 1 0,0-1 0,-7-40 0,-2 21-6,-2 1 0,-3 0-1,-1 0 1,-1 2 0,-3 0-1,-1 1 1,-32-46 0,35 62-12,0 0 0,-2 2 0,-33-32 0,-73-48-16,87 74-8,-1 1 0,-2 2 1,0 2-1,-83-32 1,85 40-19,-1 3 1,0 1 0,0 2 0,-1 2-1,-77-3 1,52 10-7,-1 3 0,1 2 0,-88 21 0,131-23 48,20-4 0,1 0 0,-1 0 0,0 1 0,0-1 0,0 1 0,1 0 0,-1 0 0,0 0 0,1 0 0,-1 0 0,1 0 0,-1 1 0,1-1 0,0 1 0,-1 0 0,-1 2 0,2-2-1,0 0 0,0-1 0,0 1 0,0-1 0,0 0 0,0 1 1,0-1-1,0 0 0,-1 0 0,1 0 0,0-1 0,-1 1 0,1 0 0,-4-1 0,-2 1-12,-1-1 1,-14-1-1,13 0-2,9 1 12,0 0 0,1 1-1,-1-1 1,0 0 0,0 0-1,0 0 1,1 0-1,-1 1 1,0-1 0,1 0-1,-1 1 1,0-1 0,1 0-1,-1 1 1,0-1 0,1 1-1,-1-1 1,1 1 0,-1-1-1,0 1 1,1 0 0,0-1-1,-1 1 1,1 0 0,-1-1-1,1 1 1,0 0 0,-1-1-1,1 1 1,0 0-1,0 0 1,0-1 0,0 1-1,0 0 1,-1 0 0,1-1-1,1 2 1,-4 7-43,3-9 44,0 0 1,0 0-1,0 0 1,0 0 0,0 0-1,0 0 1,0 0-1,0 1 1,0-1-1,0 0 1,0 0-1,0 0 1,-1 0-1,1 0 1,0 0-1,0 0 1,0 0-1,0 0 1,0 0 0,0 0-1,0 0 1,0 0-1,0 0 1,-1 0-1,1 0 1,0 0-1,0 0 1,0 0-1,0 0 1,0 0-1,0 0 1,0 0 0,0 0-1,0 0 1,-1 0-1,1 0 1,0 0-1,0 0 1,0 0-1,0 0 1,0-1-1,0 1 1,0 0-1,0 0 1,0 0-1,0 0 1,0 0 0,0 0-1,0 0 1,-1 0-1,1 0 1,0 0-1,0 0 1,0-1-1,0 1 1,0 0-1,0 0 1,0 0-1,0 0 1,0 0 0,0 0-1,0 0 1,0-1-5,0 1 1,0 0-1,0 0 1,0 0-1,0 0 0,0-1 1,0 1-1,0 0 1,0 0-1,0 0 1,0 0-1,-1 0 1,1-1-1,0 1 1,0 0-1,0 0 1,0 0-1,0 0 1,-1 0-1,1 0 1,0 0-1,0-1 1,0 1-1,0 0 1,0 0-1,-1 0 1,1 0-1,0 0 1,0 0-1,0 0 1,0 0-1,-1 0 0,1 0 1,0 0-1,0 0 1,0 0-1,-1 0 1,1 0-1,0 0 1,0 0-1,0 0 1,0 0-1,0 1 1,-1-1-1,1 0 1,0 0-1,0 0 1,0 0-1,0 0 1,-19-11-521,4-3 546,1 0-1,-18-24 1,14 11 0,16 25-21,1 0-1,0 0 1,0 0-1,0 0 1,0-1-1,0 1 1,1 0-1,-1 0 1,1-1-1,-1 1 1,1-4-1,0 5-6,0 0 0,1 0 0,-1 0 0,1 0 0,0 0 0,-1 0 0,1 0 0,0 0 0,-1 0 0,1 0 0,0 1 0,0-1 0,0 0 0,0 1 0,0-1 0,0 0 0,1 0 0,23-10-72,-13 6 83,-11 4 0,0 1 0,0-1 0,0 1 0,-1-1 0,1 0 0,0 0 0,0 1 0,-1-1 0,1 0 0,-1 0 0,1 0 0,-1 1 0,1-1 0,-1 0 0,1 0 0,-1 0 0,0 0 0,0 0 0,1 0 0,-1 0 0,0 0 0,0 0 0,0 0 0,0 0 0,0 0 0,0 0 0,0 0 0,-1 0 0,1 0 0,0 0 0,-1-1 0,0 1-12,0 1 0,0-1 1,0 0-1,0 1 0,0-1 0,0 1 1,0 0-1,0-1 0,0 1 0,0 0 0,0 0 1,0-1-1,0 1 0,0 0 0,0 0 0,0 0 1,0 0-1,0 1 0,-1-1 0,1 0 0,0 0 1,0 1-1,0-1 0,0 0 0,0 1 0,-1 0 1,2-1 7,0 0 0,0 0 0,0 1 1,0-1-1,0 0 0,0 0 1,0 0-1,0 0 0,0 0 0,0 0 1,0 1-1,0-1 0,0 0 1,0 0-1,0 0 0,0 0 0,0 0 1,0 0-1,1 0 0,-1 0 0,0 1 1,0-1-1,0 0 0,0 0 1,0 0-1,0 0 0,0 0 0,0 0 1,0 0-1,1 0 0,-1 0 1,0 0-1,0 0 0,0 0 0,0 0 1,0 1-1,0-1 0,0 0 0,1 0 1,-1 0-1,0 0 0,0 0 1,0 0-1,0 0 0,0 0 0,0 0 1,1-1-1,2-1 8,0 0 1,0-1-1,0 0 1,0 1-1,-1-1 1,1 0-1,-1 0 1,0-1-1,0 1 0,0 0 1,0-1-1,0 0 1,-1 1-1,1-1 1,0-6-1,2-8 22,-1 1 0,1-24 1,-1 5 0,-1 27-23,-1 0 0,1-1 0,1 1-1,6-14 1,-7 18-14,0 1 0,1-1 0,0 1 0,0 0-1,0 0 1,0 0 0,1 0 0,0 0 0,7-5 0,-10 9 3,-1-1 1,0 1-1,0 0 0,0 0 1,0-1-1,1 1 0,-1 0 1,0 0-1,0 0 0,1-1 1,-1 1-1,0 0 0,0 0 1,1 0-1,-1 0 0,0 0 1,0-1-1,1 1 0,-1 0 0,0 0 1,1 0-1,-1 0 0,0 0 1,1 0-1,-1 0 0,0 0 1,1 0-1,-1 0 0,0 0 1,0 0-1,1 0 0,-1 1 1,0-1-1,1 0 0,-1 0 1,0 0-1,0 0 0,1 0 1,-1 1-1,0-1 0,0 0 1,1 0-1,-1 0 0,0 1 1,0-1-1,0 0 0,1 0 0,-1 1 1,0-1-1,0 0 0,0 0 1,0 1-1,0-1 0,0 0 1,0 1-1,1-1 0,-1 0 1,0 1-1,0 1-6,0 0 0,0 0 1,0 0-1,-1 0 0,1 0 0,0 0 1,-1 0-1,1-1 0,-2 4 0,-2 3 2,0-1 0,0 0 0,-1 1 0,0-1-1,0-1 1,0 1 0,-8 5 0,-49 40 27,16-15-7,-222 234 19,217-217-28,33-36-4,10-9-2,-1-1 0,1 2 0,0-1 0,1 1 0,-10 18 1,16-28 0,1 1 0,-1 0 0,1-1 0,0 1 0,-1 0 0,1 0 0,0-1 0,0 1 0,0 0 0,0 0 0,-1 0 0,1-1 0,0 1 0,0 0 0,0 0 0,1 0 0,-1-1 0,0 1 0,0 0 0,0 0 0,0 0 0,1-1 0,-1 1 0,0 0 0,1-1 0,-1 1 0,1 0 0,-1-1 0,1 1 0,-1 0 0,1-1 0,-1 1 0,1-1 0,0 1 0,-1-1 0,2 1 0,2 1-10,0 0 1,0 0 0,0-1 0,1 0 0,6 2-1,-3-2-1,271 53-115,-233-48 126,-7 0 26,68 1-1,-102-7-10,1 0 1,0-1-1,-1 0 0,1 0 1,-1 0-1,7-3 0,-9 3-3,-1 0 1,0 0-1,0 0 0,0 0 0,0-1 0,-1 1 0,1 0 0,0-1 0,0 1 0,-1-1 0,1 0 0,-1 1 0,0-1 1,1 0-1,-1 0 0,0 0 0,2-4 0,-1-4 29,1-1 0,-1 0 0,-1 1 0,0-1 0,-1 0-1,0 0 1,0 0 0,-1 1 0,-1-1 0,0 0 0,0 1 0,-7-20 0,-6-8 88,-39-72 0,54 109-127,-38-67 66,-43-88-52,65 115-1748,15 37 390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5:18.1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575 90 5314,'1'-4'252,"1"-1"-1,-1 0 1,0 1-1,0-1 1,0 0-1,-1 0 1,1 0-1,-1 0 1,0 1-1,-1-1 1,1 0-1,-1 0 1,0 0-1,-2-5 1,3 9-240,-1 0 0,0 0 1,0 0-1,1 1 0,-1-1 0,0 0 1,0 0-1,0 1 0,0-1 0,0 0 1,0 1-1,0-1 0,0 1 0,0-1 1,0 1-1,0 0 0,0-1 0,0 1 1,0 0-1,0 0 0,0 0 0,0 0 1,-1 0-1,1 0 0,0 0 1,0 0-1,0 0 0,-2 1 0,-7 1-18,0 0 1,-12 4-1,17-4 9,-154 63-59,134-53 48,-4 2-9,0 1-1,0 2 1,2 0-1,-35 30 1,47-34-7,0 1-1,1 1 1,1 0 0,0 1 0,1 0 0,0 1 0,2 0 0,-11 22 0,18-31 5,1 0 0,-1-1 0,1 1 0,1 0 1,0 0-1,0 0 0,0 1 0,1-1 0,0 0 0,2 8 0,-2-12 11,1 0 0,0 1 0,0-1 0,1 0 1,-1 0-1,1-1 0,0 1 0,0 0 0,0-1 0,0 1 0,1-1 0,0 1 0,-1-1 1,1 0-1,0 0 0,1 0 0,-1-1 0,4 3 0,8 5-11,1-1 0,29 14 0,-41-22 18,28 12-15,57 14 0,-54-18 7,54 22 1,-79-26 5,0 0 1,0 0-1,-1 1 0,0 0 0,0 0 0,-1 1 0,0 0 0,0 1 0,12 14 1,-16-16 5,0 1 1,0 0-1,-1-1 1,0 1-1,0 1 1,0-1-1,-1 0 1,0 1-1,-1-1 1,0 1-1,0-1 1,0 1-1,-1 0 1,0-1-1,-1 1 1,0 0-1,0-1 1,0 1-1,-5 12 1,1-5 29,-1-1-1,0 1 1,-1-2 0,0 1 0,-1-1 0,-1 0-1,0 0 1,-19 19 0,23-27-2,-1 0 0,1 0 0,-1-1 1,0 1-1,0-2 0,-1 1 0,-9 4 0,14-7-36,1-1 1,-1 1-1,0 0 0,0-1 1,0 1-1,0-1 0,0 1 1,0-1-1,0 0 0,0 0 1,0 0-1,0 0 0,0 0 1,0-1-1,0 1 0,0 0 1,0-1-1,0 0 0,0 1 1,0-1-1,0 0 0,0 0 1,1 0-1,-1 0 0,0 0 1,1-1-1,-1 1 0,1 0 0,-1-1 1,-2-3-1,2 1-123,1 1 0,-1-1 0,1 0-1,-1-1 1,1 1 0,0 0 0,1 0 0,-1-1-1,1 1 1,0 0 0,0-1 0,0 1 0,0 0-1,2-8 1,1 0-345,0-1 0,0 1 0,10-21 0,-6 19 67,1 0-1,0 0 0,1 0 1,1 1-1,22-23 1,66-52-442,-51 49 1027,-21 18 753,1 2 0,34-19 0,-60 38-919,1-2 140,1 0-1,0 1 1,0-1-1,0 1 1,0 0-1,1 0 1,-1 0 0,0 0-1,0 0 1,1 1-1,-1 0 1,0-1-1,1 1 1,-1 0-1,4 1 1,-3 0-84,-1 0 1,0 0-1,1 1 0,-1 0 1,0-1-1,0 1 1,1 0-1,-1 0 0,-1 0 1,1 1-1,0-1 1,-1 1-1,4 4 0,10 12 80,1-1 0,30 26-1,-40-39-116,0 1 0,0-2 0,1 1-1,0-1 1,0 0 0,0 0 0,0-1-1,0-1 1,1 1 0,16 2 0,-15-5 17,-1 1 1,1-1 0,0-1 0,0 0 0,-1 0-1,1-1 1,-1 0 0,1-1 0,-1 0 0,0 0-1,0-1 1,0-1 0,10-5 0,8-8 187,-1-2 0,38-35-1,-49 42-125,-8 7-41,-1-1 0,0 0 0,-1 0 1,1 0-1,-1-1 0,-1 1 0,1-1 0,-1 0 1,-1-1-1,0 1 0,0-1 0,0 1 1,-1-1-1,0 0 0,-1 0 0,1-17 1,-2 17-27,-1 0 0,1 0 0,-2 1 0,1-1 0,-1 1 0,0-1 0,-1 1 0,0 0 0,0 0 0,-1 0 1,0 0-1,0 0 0,-1 1 0,0 0 0,0 0 0,0 0 0,-12-10 0,8 10-51,0 0 0,-1 0 1,0 1-1,-1 0 0,1 1 0,-1 0 0,0 1 1,0 0-1,-1 0 0,1 1 0,-1 1 0,1 0 0,-1 1 1,0 0-1,0 1 0,0 0 0,-21 3 0,26-2-12,1 1-1,-1 0 1,1 0-1,0 0 1,0 1-1,0 0 0,0 0 1,0 0-1,1 1 1,0-1-1,-1 2 1,1-1-1,1 0 1,-1 1-1,-4 6 0,4-4-5,0 0-1,0 1 0,1-1 0,0 1 0,0 0 0,1 1 0,0-1 0,0 0 1,1 1-1,-2 15 0,2-8 1,1 1 1,1-1 0,1 1-1,0-1 1,1 1-1,0-1 1,2 0-1,0 1 1,0-2 0,2 1-1,0 0 1,1-1-1,9 16 1,-8-18 19,1-1-1,0 0 1,1-1 0,0 1-1,1-2 1,0 0 0,0 0-1,1-1 1,1 0 0,-1-1 0,1 0-1,1-1 1,-1-1 0,26 8-1,-22-9 12,1-1 0,1-1 0,-1 0 0,0-2 1,22 0-1,-9-2 19,1-2 0,37-7 0,-31 0 55,72-29-1,-59 19 10,21-9 226,-1-3 0,78-49 0,-112 56 38,0-1 0,55-54 0,-76 65-184,-1-1-1,0-1 1,-1 0-1,15-24 1,-26 36-138,-1 1 1,1-1-1,-1 0 0,0 0 0,-1 0 1,1-1-1,-1 1 0,0 0 0,-1-1 1,1 1-1,-1 0 0,0-1 0,-1-6 1,1 8-32,-1 0 0,0 1 0,0-1 0,0 1 0,0-1 0,0 1 0,-1 0 0,0-1 0,0 1 0,0 0 0,0 0 0,0 0 0,0 0 0,-1 1 0,0-1 0,1 1 0,-1-1 0,0 1 0,-6-4 0,0 2-41,-1 0 0,0 1 0,0 0 0,0 0 0,0 1 1,0 0-1,0 1 0,0 0 0,-1 1 0,1 0 0,-16 2 0,10 0-22,0 1 0,0 0-1,0 1 1,1 1 0,0 0-1,-25 13 1,28-11 34,-1 0 0,2 1 0,-1 1-1,1 0 1,0 0 0,1 1 0,0 0 0,1 1 0,0 0 0,1 1 0,0 0 0,0 0 0,1 0 0,1 1-1,0 0 1,1 1 0,1-1 0,0 1 0,0 0 0,-1 20 0,2-7-7,1 0 0,1 1 0,2 0 0,1-1 0,6 38 0,-4-51-122,-1 1 1,2 0-1,0-1 1,1 0 0,0 0-1,1-1 1,0 0-1,2 0 1,-1-1 0,1 1-1,16 14 1,-14-17-420,0 0 1,1-1-1,0 0 1,0-1-1,1 0 1,0-1-1,1 0 1,0-1-1,0-1 1,20 5-1,26 2-4569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5:18.4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41 385 7924,'-27'7'2027,"26"-7"-1921,0 0 0,1 0 0,-1 1 0,0-1 1,0 0-1,0 0 0,1 0 0,-1 0 0,0 0 0,0 0 0,1 0 0,-1 0 0,0 0 0,0-1 0,0 1 0,2-2 1034,7-1-546,120-9 164,-8 2-259,297-61 874,-46 7-767,405-31-210,-441 57-570,171-12-2686,-211 22-2073,-134 9-4114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5:20.6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14 381 2417,'-13'-4'2226,"12"0"-1029,9-2-599,0 3-389,1 1 0,-1 0 0,14-2 0,1 1 19,149-27 680,91-16-183,497-79 350,10 30-2943,-737 92 1714,121-16-1748,21-16-4384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8:1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1974 235 336,'-33'-85'4456,"32"82"-4197,-1 0 1,0 0-1,0 1 1,0-1-1,0 0 1,0 1-1,0 0 1,-1-1-1,1 1 1,-1 0 0,0 0-1,0 1 1,0-1-1,1 0 1,-2 1-1,1 0 1,0 0-1,0 0 1,0 0-1,-5 0 1,-6 0-113,-1 0 0,1 1 0,0 1 0,0 1 0,0 0-1,0 1 1,0 0 0,0 1 0,1 1 0,-15 6 0,-16 10 164,-66 44 1,56-31 10,-280 163 721,245-144-897,-65 41 26,-258 222-55,256-167-120,119-109-13,-61 88 1,94-122 13,-108 179-61,91-141 43,2 1 0,-23 80-1,34-96 8,1 2 1,1-1-1,-2 43 0,11 55-32,-1-110 35,1 1 0,0-1 0,2 0-1,12 32 1,-9-32 2,0 0-1,1-1 0,1 0 0,17 22 0,-18-28 4,1 0 0,1 0 0,-1-1 0,1-1 0,1 0-1,23 14 1,93 46 3,-57-31 58,2-4 0,1-3 0,148 41 0,-67-38 179,242 23-1,-269-48-25,154-8-1,127-29 203,-385 26-396,119-8 55,-30 3 8,129-24 1,47-40 236,-214 46 27,126-58-1,130-101 662,-277 148-858,-1-2 0,-3-3-1,82-83 1,-81 68 153,82-117 0,-117 148-153,0-2 1,-2 1 0,-1-2-1,-1 0 1,-1 0 0,-2-1-1,9-48 1,-12 31 99,-2 0 0,-2-1 0,-3 1-1,-8-67 1,3 77-177,-1 1 0,-2 0 0,-2 0 1,-1 1-1,-2 1 0,-1 0 0,-23-36 0,7 18 36,-3 2 0,-2 2 0,-65-68 0,69 85-97,0 1 1,-44-29-1,-75-38 24,54 43-96,-3 3 0,-2 5 0,-2 5 0,-169-43 0,179 63-271,-2 3 0,0 5 1,0 4-1,-1 4 0,-98 10 0,132-1-457,0 3-1,0 3 0,2 2 1,-62 23-1,50-10-1669,0 4 0,-128 74 0,27 6-6074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8:26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8:29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33 912,'6'2'5530,"10"4"-3719,9 4-1657,-5-4 104,48 13 444,-35-11-375,0 2 1,34 15-1,63 34 392,-105-47-617,96 46 371,216 143-1,-322-191-452,141 96 178,-110-77-74,73 32 1,-43-26 34,-18-8 266,69 22-1,-116-46-134,0-1 0,0-1-1,0 0 1,23 0 0,-28 1 53,-5-1-102,-4-3-35,-3 0-144,0 1 0,0 0 0,0 0 0,-10-1 0,4 1-63,1 0-5,8 1 3,0 0 0,0 0 0,0-1 0,0 1 0,0-1 0,0 0 0,0 0 0,0 0 0,0 0 0,1 0 0,-1-1 0,0 1 0,1-1 0,-3-2 0,-65-62 183,7 6 27,-18-8 40,-148-133 90,212 185-309,-37-27 1,53 42-24,-1 0 1,1 0-1,-1 0 1,1 0 0,0-1-1,-1 1 1,1 0 0,0-1-1,-2-2 1,3 4-5,0-1-1,0 1 1,0 0 0,0 0-1,0 0 1,0-1-1,0 1 1,0 0 0,0 0-1,0 0 1,0-1 0,0 1-1,0 0 1,0 0 0,0 0-1,0-1 1,0 1 0,0 0-1,0 0 1,0 0-1,0-1 1,0 1 0,0 0-1,0 0 1,1 0 0,-1 0-1,0-1 1,0 1 0,10-3-18,142-6-108,-142 8 125,36-4-4,47 1 0,-80 4 3,0 1 0,0 0-1,0 1 1,0 1 0,0 0 0,-1 0 0,1 1-1,17 9 1,-24-9-5,0 0 1,0 1-1,0 0 0,0 0 0,-1 1 0,1-1 1,-1 1-1,-1 0 0,1 1 0,-1-1 1,0 1-1,-1-1 0,0 1 0,0 1 0,0-1 1,2 12-1,1 4-29,-2 0-1,0 1 1,-2 0 0,0 24-1,-3 3-62,-1 1 0,-3-1 0,-2 0-1,-3 0 1,-19 61 0,28-106 120,-1 0 0,0-1 1,-1 1-1,1-1 0,-1 0 1,0 0-1,0 0 0,-7 7 0,9-10 35,-1-1 0,0 1 0,1-1-1,-1 0 1,0 0 0,0 0 0,0 0-1,0 0 1,0 0 0,0 0 0,0 0-1,0-1 1,-1 1 0,1-1 0,0 0-1,0 0 1,0 0 0,-1 0 0,1 0-1,0 0 1,0 0 0,0-1 0,0 1-1,-5-2 1,3 0 72,1 0 0,-1 0 0,0 0 0,1-1 0,-1 1-1,1-1 1,0 0 0,0 0 0,0 0 0,0 0 0,0 0 0,1-1 0,-5-7-1,-2-6 451,-12-30 0,16 36-403,-5-13 6,0-1 0,1-1 0,2 0 1,1 0-1,1 0 0,1-1 1,1 0-1,1-41 0,3 48-226,2-1-1,0 1 0,1-1 1,1 1-1,1 1 1,1-1-1,0 1 0,15-26 1,-9 24-302,0 1 1,1 0-1,0 1 1,2 1-1,0 1 1,37-30-1,-20 21-711,-17 15-238,26-25 0,-39 33 1055,0-1 0,0 1 0,-1-1 0,1 0 1,-1 0-1,0 0 0,0 0 0,-1 0 0,1 0 0,-1-1 0,0 1 0,0 0 0,0-1 0,-1 1 0,1-1 0,-1 1 0,0-1 0,-1-6 0,-1-40-2156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2:03.1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12662 619 6691,'2'-9'801,"0"0"0,0 0 0,-1 0 1,0 0-1,-1-16 0,0 20-784,-1 1-1,1 0 1,-1 0 0,0 0-1,-1 0 1,1 0 0,0 0 0,-1 0-1,0 0 1,0 1 0,0-1 0,-1 0-1,1 1 1,-1 0 0,-3-4-1,-28-29-204,22 22 126,-24-21 0,-25-12 340,-76-43-1,121 81-206,0 0 0,-1 1 0,0 1 0,0 1 0,-1 0 0,-25-4 0,11 5-31,-1 1 0,-55 2-1,-228 10 4,188-7 223,-143-16 1,-125-36 283,58 18-246,230 28-230,-150-5 42,-117 6-80,48-1-37,69-5 11,96 2-4,-144-8 17,78 3 7,-673-12 797,324 56-352,-762 139-390,1082-134-80,-168 26 6,-263 72 6,4 20-19,261-58 3,405-92-1,-368 85 0,4 15 14,-327 141-28,543-181 13,-284 115 20,12 28 113,-10 56 383,410-240-459,-80 54 105,101-65-140,2 1 0,0 0 0,0 1 0,-23 30 0,32-35-27,1 0 0,0-1 0,0 2 0,1-1-1,0 0 1,1 1 0,-4 17 0,4-9-12,1-1-1,0 0 1,2 30 0,1-36 8,1-1 0,0 0 0,0 0 1,1 0-1,0 0 0,1-1 0,0 1 1,0-1-1,1 0 0,1 0 0,-1 0 1,1-1-1,1 0 0,12 13 0,5 2-14,2 0 0,1-2 0,32 19 0,-4-7-12,1-3 1,1-2 0,97 32-1,162 27-26,-304-84 60,466 83-4,8-34 44,-256-30-22,244 7 17,2-26-4,-288-2-11,410-4 52,8 12 87,-376-4-64,151 6 100,880 19 364,-1043-29-509,441-6 48,231-13 131,415-49 744,-500-38-501,-129-50-96,-509 106-72,317-140 1,-243 67-20,-11-23-27,-165 97-165,-2-3-1,65-69 1,-124 116-86,115-130 158,-103 113-126,-1-1 1,0-1-1,-2 0 0,17-41 1,-19 34 1,-2 0 1,-1 0-1,-2-1 0,0 0 1,-2 0-1,-2 0 1,-1-36-1,-2 32-18,-3 0 0,-1 0 0,-1 0 0,-2 0 0,-1 1-1,-16-37 1,2 18-57,-3 2 0,-2 0 0,-2 2 0,-2 1-1,-2 2 1,-61-64 0,39 53-64,-3 3-1,-2 2 1,-3 3 0,-80-47-1,72 55-42,-100-41 1,-88-14-128,163 68 17,-1 3 0,-170-19 0,-209 21-1087,323 24-558,-277 38-1,-222 115-4533,316-40-1729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8:50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84 224,'176'-18'2809,"-114"9"-1816,0 3 1,67 2-1,174 6 976,67 4-875,-155 6-600,255 28 418,-91 19-608,-266-45-231,129 0 0,114-27 155,-229 2-105,205-10 341,-106 29-161,-188-4-266,0 2-1,-1 2 0,69 23 0,-97-27-57,-5-2-24,0 0 0,0-1-1,1 1 1,-1-1-1,0 0 1,1 0-1,-1 0 1,1-1-1,9 0 1,-14 0 25,1 0-1,-1 0 1,1-1-1,-1 1 1,1 0 0,-1 0-1,1-1 1,-1 1-1,1-1 1,-1 1-1,0 0 1,1-1 0,-1 1-1,1-1 1,-1 1-1,0-1 1,0 1-1,1-1 1,-1 1 0,0-1-1,0 1 1,0-1-1,1 0 1,-1 1 0,0-1-1,0 1 1,0-1-1,0 1 1,0-1-1,0 0 1,0 1 0,0-1-1,0 1 1,-1-1-1,1-1 1,-7-26-545,5 22 422,-1-2 30,-1 1 1,1-1 0,-1 1-1,0 0 1,-1 0-1,0 1 1,0-1 0,0 1-1,-1 0 1,0 0-1,0 1 1,0 0 0,-1 0-1,-12-7 1,-2 0-166,-1 2-1,0 0 1,-41-12 0,18 9-45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8:50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0 800,'-18'13'-11,"1"0"0,1 2 0,-21 21 0,33-32-6,-3 3-23,0 1-1,1 0 1,0 0 0,0 0-1,0 1 1,1 0 0,-7 17 0,10-21 24,1 1 1,-1-1-1,1 0 1,0 1 0,1 0-1,-1-1 1,1 1 0,0-1-1,1 1 1,-1-1 0,1 1-1,0-1 1,0 1-1,1-1 1,4 10 0,-4-11 66,0 0 0,0 0 0,0 0 0,0-1 0,1 1 0,0-1 0,-1 0-1,1 0 1,1 0 0,3 3 0,-5-4 25,0-1 0,-1 0-1,1 0 1,0-1-1,0 1 1,0 0 0,0-1-1,-1 1 1,1-1-1,0 1 1,0-1 0,0 0-1,0 0 1,0 0 0,0 0-1,0 0 1,0 0-1,0-1 1,0 1 0,0-1-1,0 1 1,0-1-1,-1 0 1,1 0 0,2-1-1,16-9 349,0 0-1,1 1 1,26-8-1,-21 11-272,41-5-1,-9 2-26,102-29 132,78-14 280,103 14 1036,-39 6 111,-251 28-1328,66 3 0,-86 2-252,24 2 31,-49-2-135,0 1 0,1 0-1,-1 1 1,0 0 0,0 0 0,8 3 0,-13-4-10,0 0 0,0 0 0,0-1 0,0 1 0,0 0 0,-1 0 0,1 0 0,0 0 0,0 0 0,-1 0 0,1 0 0,-1 0 0,1 0 0,-1 1 0,1-1 0,-1 1 0,1-1-2,-1-1 0,0 1 0,0-1 1,0 1-1,0-1 0,0 1 0,0-1 0,0 1 0,0-1 0,0 1 0,0-1 0,0 1 1,0-1-1,0 1 0,0-1 0,-1 1 0,1-1 0,0 1 0,0-1 0,-1 0 0,1 1 1,0-1-1,0 1 0,-1-1 0,1 0 0,0 1 0,-1-1 0,1 0 0,-1 1 1,1-1-1,0 0 0,-1 1 0,1-1 0,-1 0 0,1 0 0,-1 0 0,1 0 0,-1 1 1,1-1-1,-1 0 0,-5 1-65,1-1-1,-1 0 1,1 0 0,-1 0 0,1 0-1,0-1 1,-1 0 0,1 0 0,0-1-1,-1 1 1,-6-4 0,-23-12-258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8:53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1 192,'-39'84'1068,"-34"107"0,62-160-902,-12 35 175,4 0-1,2 1 0,-11 92 0,26-122-193,2 0 0,5 48 0,-1-31-12,-1 23 52,6 71 187,23 64 204,-22-171-366,0 0-1,3-1 1,18 41-1,-26-72-139,-1 0-1,2 0 1,-1 0-1,1-1 1,0 0 0,1 0-1,0-1 1,0 0-1,1 0 1,9 7-1,-14-12-48,0 0 0,0 0 0,1 0 0,-1 0 0,1 0 0,-1-1 0,1 0 0,0 0 0,0 0 0,-1 0 0,1 0 0,0-1 0,0 1 0,0-1 0,0 0 0,0-1 0,0 1 0,0 0 0,-1-1 0,1 0 0,0 0 0,0 0 0,-1-1 0,1 1 0,0-1 0,-1 0 0,0 0 0,6-4 0,-6 4-23,0-1 0,0 0 0,-1 0 0,1 0 0,-1-1 0,1 1-1,-1 0 1,0-1 0,-1 1 0,1-1 0,0 0 0,-1 0 0,0 0 0,0 1 0,1-6 0,-1-6-48,1 1 1,-3-26 0,1 39 46,-2-29-92,-1 0 1,-1 0-1,-2 1 0,-1 0 1,-2 0-1,0 0 0,-18-35 1,18 48 95,-1 0 1,0 1 0,-1 1 0,-1-1 0,0 2 0,-15-14-1,4 3 69,6 9 97,0 1 1,0 0-1,-1 1 0,-1 0 0,0 2 1,-37-16-1,43 20 303,26 9-271,9 2 17,-7-5 198,-1 0 0,0-1 0,0 0 1,0-2-1,0 1 0,0-2 0,18-8 0,-15 5-38,-1-1 1,0 0-1,0-1 0,20-18 0,52-54 152,-60 54-437,1 1 0,42-30 0,-63 52-64,-1 1 1,1-1-1,0 2 0,0-1 0,0 1 0,1 0 0,14-3 1,-20 6-20,1-1 0,0 1 0,-1 0 0,1 0 1,0 0-1,-1 0 0,1 0 0,0 1 1,-1 0-1,1-1 0,0 2 0,-1-1 1,1 0-1,-1 1 0,0-1 0,1 1 1,-1 0-1,0 0 0,0 0 0,5 5 0,-2 0-18,0 1-1,-1-1 0,0 1 0,0 0 0,-1 1 0,0-1 0,0 1 0,-1 0 0,0 0 0,-1 0 0,3 18 0,-1 8-29,-2 65 0,-2-69 51,-1-6 143,-1 1 0,-1 0 0,-11 43 0,14-69-145,0 0 0,0 0-1,0 0 1,0 0 0,0 0 0,0 1 0,0-1 0,0 0-1,0 0 1,0 0 0,0 0 0,0 0 0,0 0-1,0 1 1,0-1 0,-1 0 0,1 0 0,0 0-1,0 0 1,0 0 0,0 0 0,0 0 0,0 0 0,0 0-1,0 1 1,-1-1 0,1 0 0,0 0 0,0 0-1,0 0 1,0 0 0,0 0 0,0 0 0,-1 0-1,1 0 1,0 0 0,0 0 0,0 0 0,0 0 0,0 0-1,0 0 1,-1 0 0,1 0 0,0 0 0,0 0-1,0 0 1,0 0 0,0 0 0,0 0 0,-1-1-1,1 1 1,-7-8 331,-5-13 13,9 12-259,0-1-1,1 0 0,0 0 1,1 0-1,0 0 0,0-12 0,8-62 209,-4 51-216,2-4 81,15-65-1,-14 81-76,1 1 0,0 0-1,2 0 1,16-29-1,-23 47-94,0-1-1,0 1 0,0 0 0,0 0 0,0 0 0,0 0 0,1 0 0,-1 0 0,1 0 0,-1 1 1,1 0-1,0-1 0,0 1 0,-1 0 0,1 0 0,0 1 0,4-2 0,-5 2-31,0 0-1,0-1 1,1 1-1,-1 0 1,0 0-1,0 1 0,1-1 1,-1 0-1,0 1 1,0-1-1,0 1 1,0 0-1,1-1 1,-1 1-1,0 0 1,0 1-1,-1-1 1,1 0-1,0 0 1,0 1-1,-1-1 0,1 1 1,2 3-1,6 11-300,-1 0-1,-1 1 0,12 33 0,7 14 108,-25-60 260,0 0 1,0 0-1,0 0 1,1 0-1,0-1 1,4 5-1,-7-7 3,1-1-1,0 1 0,0 0 1,0-1-1,-1 1 0,1-1 0,0 1 1,0-1-1,0 0 0,0 1 1,0-1-1,0 0 0,0 0 0,0 0 1,0 0-1,0 0 0,0 0 1,0 0-1,0 0 0,0 0 1,0 0-1,0 0 0,0-1 0,0 1 1,0 0-1,0-1 0,0 1 1,0 0-1,-1-1 0,1 1 0,0-1 1,0 0-1,0 1 0,-1-1 1,2-1-1,4-4 150,0-1 1,-1 0-1,0 0 0,0-1 1,-1 0-1,5-9 0,4-8 68,163-235 152,-97 161-1305,-37 45-4047,-37 50 3316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8:54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311 300 12134,'-13'-13'4428,"-4"-2"-1926,16 14-2526,0 1-1,0-1 1,0 1-1,0-1 1,-1 1 0,1 0-1,0-1 1,0 1-1,0 0 1,0 0 0,0 0-1,0 0 1,-1 0-1,1 0 1,0 0 0,0 0-1,0 0 1,-2 1 0,-1 1-134,0 0 0,-1 0 0,1 0 0,0 0 0,0 0 0,0 1 0,1 0 0,-6 5 0,-24 29-649,16-16 528,-4 5 121,0 1 1,2 1 0,1 0-1,-16 36 1,24-43 171,2 0-1,0 0 1,1 1-1,1 0 1,1 1 0,2-1-1,-2 26 1,4-34 44,1 0-1,0 0 1,1 0-1,4 14 1,-5-24-18,2 0-1,-1-1 1,0 1-1,1 0 1,-1-1-1,1 1 1,0-1-1,3 4 0,-3-5-4,-1 0 0,1-1 0,-1 1 0,1-1 0,0 1 0,0-1 0,0 0 0,0 0 0,0 0 0,0 0 0,0 0 0,0 0 0,0 0 0,0-1 0,4 1 0,-5-1-8,1 0-1,0 0 0,0 0 1,0 0-1,0 0 1,0 0-1,-1-1 0,1 1 1,0-1-1,0 1 1,-1-1-1,1 0 0,0 0 1,-1 0-1,1 0 0,-1 0 1,1 0-1,-1 0 1,1 0-1,-1-1 0,0 1 1,1-1-1,-1 1 0,0-1 1,1-1-1,3-5 76,-1-1 0,1 1 0,4-16-1,-5 13-12,9-25 222,-3-1 1,12-73-1,-1 2 33,-15 79-283,-4 19-51,0 0 0,0 1 1,1-1-1,8-17 0,-11 26-16,1 0 0,-1 0 0,1 1-1,-1-1 1,1 0 0,-1 0 0,1 0 0,0 1 0,-1-1 0,1 0-1,0 1 1,0-1 0,-1 0 0,1 1 0,0-1 0,0 1-1,0-1 1,0 1 0,0 0 0,0-1 0,0 1 0,0 0 0,0 0-1,0 0 1,0 0 0,0 0 0,0 0 0,0 0 0,0 0-1,0 0 1,0 0 0,0 0 0,0 0 0,0 1 0,0-1-1,-1 1 1,1-1 0,0 0 0,0 1 0,0-1 0,1 2 0,1 0-26,1 1 0,-1 0 0,0 0 1,0 0-1,0 0 0,0 0 0,-1 1 1,4 4-1,34 76-368,-30-58 194,2-1 1,23 36-1,-34-60 207,0 1-1,0-1 1,0 1 0,0-1-1,0 0 1,0 1-1,1-1 1,-1 0-1,0 0 1,1 0-1,-1 0 1,1 0-1,-1-1 1,1 1 0,0 0-1,-1-1 1,1 1-1,0-1 1,-1 1-1,1-1 1,0 0-1,-1 0 1,1 0-1,0 0 1,0 0 0,-1 0-1,1 0 1,0 0-1,0-1 1,-1 1-1,1-1 1,0 1-1,2-2 1,1-1 46,0 0 0,-1 0 0,1-1 0,-1 1 0,1-1 0,-1 0 0,0 0 0,-1 0 0,5-7 0,32-52 124,-2-1 0,38-94 1,-18 36-78,-57 120-92,0 0 0,0 0 0,0 0 0,1 0 0,-1 1 0,0-1 0,1 0 0,0 1 0,-1-1 1,1 1-1,0 0 0,0 0 0,0-1 0,0 1 0,0 0 0,0 0 0,0 1 0,4-2 0,7-3 7,-12 5-6,0-1 1,0 0-1,0 1 0,1-1 1,-1 0-1,0 0 0,0 0 0,0 0 1,0 0-1,0 0 0,-1 0 1,1 0-1,0 0 0,0 0 1,-1-1-1,1 1 0,0-2 1,0 0 2,0 0 1,0 0-1,-1-1 1,1 1-1,-1 0 1,0-7-1,-1 1-22,0 0 0,0-1 0,-1 1-1,-4-11 1,5 18-26,0-1-1,0 0 1,0 1 0,-1 0 0,1-1-1,-1 1 1,1 0 0,-1-1 0,0 1-1,0 0 1,0 0 0,0 1 0,0-1 0,0 0-1,-1 1 1,1-1 0,0 1 0,-1 0-1,0 0 1,-4-2 0,5 3 8,-1-1 1,1 1-1,0 0 1,0 0-1,0 0 1,-1 0-1,1 0 1,0 0-1,0 1 1,0-1-1,0 1 1,-1 0-1,1-1 1,0 1-1,0 0 1,0 0-1,1 0 1,-1 0 0,0 1-1,0-1 1,0 1-1,1-1 1,-1 1-1,1-1 1,-1 1-1,1 0 1,-2 2-1,0 2 12,0 1-1,0-1 0,0 0 1,1 1-1,0-1 1,0 1-1,1 0 0,0-1 1,0 1-1,1 0 1,-1 0-1,2 0 0,-1 0 1,1 0-1,2 12 1,0-7 22,0 0 0,1-1 1,1 1-1,-1-1 1,2 1-1,0-2 1,0 1-1,9 10 1,4 4 21,2-2 1,38 34 0,55 32 21,-108-85-33,0 0 0,-1 1 0,1 0 0,-1 0 0,0 0 0,0 0 0,-1 1 1,0 0-1,0 0 0,0 0 0,0 1 0,-1-1 0,0 1 0,-1 0 0,1-1 1,-1 1-1,-1 1 0,1-1 0,-1 0 0,-1 0 0,1 0 0,-1 1 0,-2 13 0,2-15-13,-1 0-1,0 0 1,0 0-1,-1 0 1,-4 10-1,6-15-88,0 0 0,-1 0 0,1 0 0,-1 0 0,1 0 0,-1 0 0,0 0 0,1 0 0,-1 0-1,0 0 1,0 0 0,0 0 0,1-1 0,-1 1 0,0 0 0,0 0 0,0-1 0,0 1 0,0-1 0,-1 1 0,1-1-1,0 1 1,0-1 0,0 0 0,0 0 0,0 1 0,-1-1 0,1 0 0,0 0 0,0 0 0,0 0 0,-1 0 0,1-1 0,0 1-1,0 0 1,0 0 0,-2-2 0,2 2-84,0-1-1,0 1 1,1-1-1,-1 1 1,0-1-1,1 0 1,-1 1-1,0-1 1,1 0-1,-1 0 1,1 1-1,-1-1 1,1 0-1,-1 0 1,1 0-1,0 0 1,-1 0-1,1 0 1,0-1-1,-3-22-2575,2 11 630,-4-20-3015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8:55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8 167 6531,'-3'-18'2185,"1"0"-1,0-25 1,2 36-1875,0 1 0,1 0 1,0-1-1,0 1 0,1 0 1,-1 0-1,1 0 0,1 0 1,-1 0-1,5-7 0,-6 12-288,-1 0 0,1 0 0,-1 0 0,1 1 0,-1-1 0,1 0 0,-1 0 0,1 1 0,0-1 0,0 1 0,-1-1 0,1 1-1,0-1 1,0 1 0,0-1 0,-1 1 0,1-1 0,0 1 0,0 0 0,0 0 0,0-1 0,0 1 0,1 0 0,0 0-15,-1 1 0,1-1-1,-1 0 1,0 1 0,1-1 0,-1 1 0,0 0-1,0-1 1,1 1 0,-1 0 0,0 0 0,0 0 0,2 2-1,3 4-42,-1 0 0,1 0 0,7 15 0,-11-19 49,5 12-254,0 0 0,0 1-1,-2 0 1,0 0 0,-1 1 0,0-1 0,1 21-1,0 121-7413,-5-123 4802,-1 2-1698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8:55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3 347 8692,'0'-2'415,"-1"0"-1,1 0 1,-1 0 0,1 0-1,-1 0 1,1-1 0,0 1-1,0 0 1,0 0 0,0 0-1,1 0 1,-1-1 0,0 1-1,1 0 1,0 0 0,-1 0-1,1 0 1,2-4 0,-1 4-279,0 0 0,0 0 0,-1 0 1,2 0-1,-1 1 0,0-1 0,0 0 1,0 1-1,1 0 0,-1-1 1,1 1-1,-1 0 0,4 0 0,4-2-175,1 1 0,-1 0-1,0 1 1,1 1 0,-1 0-1,20 1 1,-25 0 22,0-1 0,0 1 0,0 0 1,1 0-1,-1 1 0,0 0 0,-1-1 0,1 1 0,0 1 1,-1-1-1,1 1 0,-1 0 0,1 0 0,-1 0 0,0 1 1,-1-1-1,1 1 0,-1 0 0,1 0 0,-1 0 0,0 1 1,-1-1-1,1 1 0,-1-1 0,0 1 0,0 0 0,0 0 1,1 9-1,3 22-240,-1 0 1,-2 0-1,-3 56 0,-1-46 438,2-37 31,0-8 307,3-15 534,-2 4-988,26-72 536,-19 59-528,-1 0-1,0-1 1,3-27-1,-7 23-37,1 1 0,2 0 1,0 0-1,12-26 0,-18 50-38,0 0 1,0 1-1,1-1 0,-1 1 1,1-1-1,-1 1 0,1 0 1,0 0-1,0-1 0,0 1 1,0 0-1,0 1 0,1-1 1,-1 0-1,1 1 0,-1-1 1,1 1-1,2-1 0,-4 2-6,0 0 0,-1 0 0,1 0 0,0 0 0,-1 0 0,1 0 0,0 0 0,-1 0 0,1 1 0,-1-1 0,1 0 0,0 1 0,-1-1 0,1 0 0,-1 1 0,1-1 0,-1 1 0,1-1 0,-1 0 0,1 1-1,-1-1 1,1 1 0,-1 0 0,0-1 0,1 1 0,-1-1 0,0 1 0,1 0 0,8 22-363,-8-20 299,22 88-1335,-17-67 923,-1 0 0,2 38 0,-3-23 139,-4-38 342,4 23-94,-4-22 123,1-1-1,-1 0 0,0 0 1,1 0-1,-1 0 0,1 0 1,-1 0-1,1 0 0,0 0 1,-1 0-1,1 0 0,0 0 1,0 0-1,-1 0 0,1 0 0,0-1 1,1 2-1,-1-2 14,-1 0 0,1 0 0,-1 0 0,1 0 1,-1 0-1,1 0 0,-1 0 0,1 0 0,-1 0 0,1-1 0,-1 1 0,1 0 0,-1 0 0,1 0 0,-1-1 1,0 1-1,1 0 0,-1-1 0,1 1 0,-1 0 0,0-1 0,1 1 0,-1 0 0,1-1 0,7-11 461,8-16-160,-1-2-1,-1 0 1,-2 0-1,-1-1 0,10-47 1,-13 46-262,22-85 112,-24 97-167,1 0 0,2 1 0,16-31 0,-24 49-23,-1 0-1,1 0 1,0-1-1,0 1 1,0 0-1,0 0 1,0 0-1,0 0 0,0 0 1,0 0-1,0 0 1,0 0-1,1 1 1,1-2-1,-2 2-3,0 0-1,-1 0 1,1 0-1,0 0 1,0 0-1,-1 0 1,1 1-1,0-1 1,-1 0 0,1 1-1,0-1 1,-1 0-1,1 1 1,0-1-1,-1 0 1,1 1-1,0-1 1,-1 1 0,1-1-1,-1 1 1,1 0-1,-1-1 1,0 1-1,1 0 1,-1-1-1,1 1 1,-1 0 0,0-1-1,1 2 1,12 28-655,-1 1 1,-1 0 0,11 50 0,-17-60 25,5 21-1053,-7-26 313,0 0 1,1 0-1,1 0 1,1 0 0,1-1-1,8 16 1,-4-17-1741,-1-11 996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8:59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1 352 10821,'5'6'3858,"0"-6"-2178,13-8 1266,7 0-2050,11-2-560,11-6-304,10 4-32,0-4 32,6-8-208,0-7-304,-4-2-2417,3-10-33,-3-10 353,-8-1-3121,-6 5-145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8:59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15095,'14'6'3746,"-10"-4"-2290,4-2 1938,9 0-3138,11 0-288,3 2-448,6-1-193,-1 2-271,-4-2-401,-8 3-2048,-9-3 880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8:59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1239 10325,'-26'-14'4917,"-6"-2"-2587,27 13-2547,-1 1 1,0-1-1,0 1 0,0 1 1,0-1-1,-8 0 0,14 2 152,-1 0-1,1 0 1,0 0-1,-1 1 1,1-1 0,-1 0-1,1 0 1,0 0-1,-1 1 1,1-1-1,-1 0 1,1 0-1,0 1 1,-1-1-1,1 0 1,0 1-1,-1-1 1,1 0-1,0 1 1,-5 4-224,-13 5-257,8-5 283,1 1 1,-11 7-1,7-2 115,-1 0 1,2 2-1,0-1 0,-20 28 0,26-32 187,1 1 0,0 0 1,0 1-1,1-1 0,1 0 0,-1 1 1,2 0-1,-1 0 0,-1 20 1,2-12 149,2 1 0,0 0 1,2 0-1,0-1 0,5 24 1,-5-33-67,1 0 1,0 1 0,0-1 0,1 0 0,0 0 0,1-1 0,0 1 0,0-1-1,1 0 1,0 0 0,13 12 0,-17-18-74,1 0 0,0 0 0,-1 0 0,1-1 0,0 1 0,0-1 0,0 1 0,0-1 0,1 0 0,-1 0 0,0-1 0,0 1 0,1-1 0,-1 1 0,0-1 0,1 0 0,-1 0 0,0-1 0,1 1 0,-1-1 0,5-1 0,-4 1 42,0 0 0,0-1-1,-1 0 1,1 0 0,0 0 0,-1 0-1,1 0 1,-1-1 0,0 0 0,0 1-1,0-1 1,0 0 0,0-1 0,-1 1-1,1 0 1,3-7 0,4-14 257,-1-1 1,-1 0-1,8-41 1,-9 22 80,-1 0 0,-2-81 1,-3 109-327,-10-204 787,6 180-811,-15-159 167,13 170-228,-2 0 1,0 0-1,-2 1 1,-20-47-1,22 62-17,0 1-1,-9-13 0,14 21-17,0 1 1,0 1-1,-1-1 1,1 0-1,-1 1 1,1-1-1,-1 1 1,0 0-1,0-1 1,-1 2 0,1-1-1,0 0 1,-5-1-1,8 3 9,0 0 0,0 0 0,-1 0 1,1 0-1,0 0 0,0 0 0,0 0 0,-1 0 0,1 0 0,0 0 0,0 0 1,0 0-1,0 0 0,-1 0 0,1 0 0,0 0 0,0 0 0,0 0 0,-1 0 1,1 0-1,0 0 0,0 1 0,0-1 0,0 0 0,0 0 0,0 0 0,-1 0 1,1 0-1,0 1 0,0-1 0,0 0 0,0 0 0,0 0 0,0 0 0,0 1 1,0-1-1,0 0 0,0 0 0,0 0 0,0 0 0,-1 1 0,1-1 0,0 0 1,1 0-1,-1 1 0,1 10-155,-1-9 133,7 27-317,1 1 0,1-1 0,19 39-1,-8-20-103,16 40-400,3-2 1,5-2-1,3-2 1,91 122-1,-125-187 792,2-1-1,26 25 0,-34-35 78,-1-1 1,1 0-1,0-1 0,1 0 0,-1 0 1,1 0-1,-1-1 0,1 0 0,15 4 0,-8-5 130,1 0-1,-1-1 0,0-1 0,0-1 1,1 0-1,-1 0 0,0-2 0,0 0 1,0 0-1,0-2 0,19-8 1,-23 8-25,0 0 0,0-1-1,0 0 1,-1-1 0,0 0 0,-1-1 0,0 0 0,0-1 0,0 0 0,-1 0 0,-1 0 0,1-1 0,-2-1 0,10-17 0,-10 15-50,-1 0 0,-1 0-1,0-1 1,-1 1 0,0-1-1,-1 0 1,-1 0 0,0 0-1,-1 0 1,-2-16 0,-1 3-33,-2 1 0,-1-1 0,-1 1 1,-13-33-1,16 47-66,-1 1 1,0 0 0,-1 0-1,0 0 1,-13-17-1,17 25-7,-1 1-1,1-1 0,-1 0 1,0 1-1,1 0 0,-1-1 0,0 1 1,-1 1-1,1-1 0,0 0 1,0 1-1,-1-1 0,1 1 1,-1 0-1,1 0 0,-1 0 1,0 1-1,1 0 0,-1-1 1,0 1-1,1 0 0,-1 1 0,-5 0 1,6-1 1,1 1 1,0 0-1,0 0 1,0-1 0,0 1-1,0 1 1,0-1-1,0 0 1,0 0-1,1 1 1,-1-1 0,0 1-1,1-1 1,-1 1-1,1 0 1,0 0 0,-1-1-1,1 1 1,0 0-1,0 0 1,0 0-1,0 1 1,1-1 0,-1 0-1,0 4 1,-1 4-114,1 0 1,0 0 0,0 1 0,2 13-1,1 3-257,1 0-1,2 0 0,11 41 0,37 73-1149,-48-128 1434,1-1 0,0 1 1,0-2-1,2 1 1,-1-1-1,2 0 1,-1-1-1,1 1 0,12 9 1,-17-18 170,0 1 1,-1-1 0,1 1 0,1-1-1,-1 0 1,0-1 0,0 1-1,1-1 1,-1 0 0,1 0 0,-1 0-1,1 0 1,-1-1 0,1 0-1,-1 0 1,1 0 0,0-1 0,5 0-1,-3-1 166,-1 0-1,1 0 1,-1 0-1,0 0 1,0-1-1,0 0 1,0-1-1,0 1 1,-1-1-1,1 0 1,7-8-1,0-2 215,-2 0-1,1 0 0,-2-1 0,0-1 0,-1 0 0,9-20 0,-8 11-71,-1-1 0,-1 0 0,8-43 0,-9 9-130,-2 0 0,-3-1 0,-5-63 0,-11-25-181,-46-208 0,53 323-98,-1 1 0,-2 0 0,-1 0 0,-19-39 0,27 67 3,0-1-1,0 1 1,-1 0 0,1 1 0,-1-1 0,-8-7-1,12 12 34,-1 0-1,1 0 1,0 0 0,0 0-1,0 0 1,0 0-1,0 0 1,0-1-1,0 1 1,-1 0 0,1 0-1,0 1 1,0-1-1,0 0 1,0 0-1,0 0 1,0 0-1,0 0 1,-1 0 0,1 0-1,0 0 1,0 0-1,0 0 1,0 0-1,0 0 1,0 0-1,0 0 1,0 0 0,-1 0-1,1 0 1,0 1-1,0-1 1,0 0-1,0 0 1,0 0-1,0 0 1,0 0 0,0 0-1,0 0 1,0 0-1,0 1 1,0-1-1,0 0 1,0 0 0,0 0-1,0 0 1,0 0-1,0 0 1,0 1-1,0-1 1,0 0-1,0 0 1,0 0-34,-1 8-159,1 0-1,0 1 0,0-1 0,0 0 1,1 0-1,4 14 0,-3-9 8,114 493-4562,-107-473 4527,2-1 0,2 0 1,16 32-1,-22-52 284,-1-1 0,1 0 0,1-1 0,0 1-1,1-1 1,0-1 0,0 0 0,1 0 0,0-1 0,0 0 0,13 7 0,-8-7 179,-1-2 1,1 1-1,0-2 0,0 0 1,1 0-1,0-2 1,0 0-1,-1-1 1,2 0-1,-1-1 0,27-3 1,-33 1-139,0-1 1,-1 0-1,1-1 0,-1 0 1,1 0-1,-1-1 0,0 0 1,13-9-1,1-2 218,38-33 0,-55 43-272,0 0 0,-1 0 0,0-1 0,1 0 0,-2 0 0,1 0 1,-1 0-1,0-1 0,0 0 0,-1 0 0,0 0 0,0 0 0,0 0 0,-1 0 0,0-1 0,-1 1 0,1-1 0,-2 0 1,1-8-1,0 4 19,-1 1 0,-3-22 0,2 28-49,0 0 1,0 0-1,-1 0 1,0 0-1,0 0 1,0 1 0,-1-1-1,1 1 1,-5-5-1,1 1-23,-1 0-1,0 1 1,0 0 0,-1 1-1,-12-8 1,14 10-15,0 0 1,0 0-1,-1 1 0,0 0 1,0 0-1,1 1 0,-2-1 1,-7 0-1,10 2-9,1 1 0,0 0 0,0 0 0,0 0 1,0 0-1,0 1 0,0 0 0,0 0 0,0 0 0,0 0 0,0 1 0,-7 3 1,8-4 1,1 1 1,0 0-1,0-1 1,-1 1 0,1 0-1,1 0 1,-1 0 0,0 1-1,0-1 1,1 0-1,0 1 1,-1-1 0,1 1-1,0-1 1,0 1 0,0 0-1,0-1 1,1 1-1,-1 0 1,1 3 0,-2 25-323,2 0 1,1 0-1,2 0 1,0 0-1,16 56 1,-17-76 293,2 0 0,-1-1 0,1 1 1,1-1-1,0 0 0,0 0 0,1 0 1,0-1-1,14 16 0,-16-21 113,1 1 1,-1-1-1,1 0 0,1 0 1,-1-1-1,0 0 0,1 0 0,0 0 1,0 0-1,0-1 0,0 0 1,0 0-1,0-1 0,0 0 0,1 0 1,-1 0-1,0-1 0,10 0 1,-10-1 59,-1 0 0,0 0 0,0 0 0,0 0 0,0-1 0,0 0 0,0 0 0,0 0 0,-1-1 0,1 0 0,-1 0 0,0 0 0,0 0 0,0 0 0,0-1 0,0 0 0,-1 0 1,0 0-1,1 0 0,-1-1 0,2-4 0,0 0-19,-1 0 1,0 0 0,-1 0-1,0 0 1,0 0 0,-1-1-1,0 1 1,0-1-1,-1 0 1,-1-15 0,-10-65 198,4 51-226,6 38-69,0 0 0,-1 0 0,1 0 0,0 0-1,0 0 1,-1 0 0,1 1 0,0-1 0,-1 0 0,1 0 0,-1 0 0,1 1 0,-1-1 0,0 0-1,1 0 1,-1 1 0,0-1 0,1 1 0,-1-1 0,0 1 0,0-1 0,0 1 0,0-1 0,1 1-1,-1-1 1,0 1 0,0 0 0,0 0 0,0-1 0,0 1 0,0 0 0,0 0 0,0 0 0,0 0-1,0 0 1,1 0 0,-1 0 0,0 1 0,0-1 0,0 0 0,0 0 0,0 1 0,0-1 0,0 1 0,1-1-1,-1 0 1,0 1 0,0 0 0,0-1 0,1 1 0,-1-1 0,0 1 0,1 0 0,-1 0 0,1-1-1,-1 1 1,1 0 0,-1 0 0,1 0 0,-1-1 0,1 1 0,-1 1 0,-1 6-40,0-1 0,1 1 0,0-1 0,0 1 1,0 0-1,1 13 0,7 47-145,-6-66 185,-1 4-12,1 0 0,1 0 0,-1 0 0,5 9-1,-6-14 15,1 1 0,0 0 0,0-1-1,0 1 1,0-1 0,0 1 0,0-1-1,0 1 1,0-1 0,1 0 0,-1 0-1,0 0 1,1 0 0,-1 0-1,1 0 1,0 0 0,-1 0 0,1 0-1,2 0 1,1 1 11,0-1 0,-1-1 0,1 1-1,0-1 1,0 1 0,0-1 0,0-1 0,-1 1-1,1-1 1,0 0 0,0 0 0,-1 0 0,1-1 0,-1 1-1,1-1 1,-1 0 0,0 0 0,1-1 0,-1 0-1,0 1 1,-1-1 0,1 0 0,0-1 0,-1 1 0,0-1-1,4-4 1,4-7 66,-1-1-1,-1 1 1,11-28-1,8-11 134,-23 45-153,-3 4-54,1 1 0,0-1 0,0 1 1,0-1-1,0 1 0,5-4 0,-8 7-6,1 1 0,0-1 1,-1 1-1,1-1 0,0 1 0,0-1 1,0 1-1,0 0 0,-1-1 0,1 1 1,0 0-1,0 0 0,0 0 0,0 0 1,0-1-1,0 1 0,1 1 0,-1-1-6,0 0-1,1 1 0,-1-1 1,0 1-1,0-1 0,1 1 1,-1 0-1,0-1 0,0 1 1,0 0-1,0 0 0,0 0 1,0 0-1,2 2 0,5 8-46,-1 0-1,1 1 1,-2 0-1,9 19 1,-10-18 17,1 0 0,1-1 0,0 0 0,16 21 0,-18-27 17,1-1 1,-1 1-1,1-1 1,0 0-1,1-1 0,-1 1 1,1-1-1,0 0 1,12 4-1,-16-7 35,0 0-1,-1 0 1,1-1-1,0 1 1,0-1-1,0 0 1,0 1-1,0-2 1,-1 1-1,1 0 1,0 0-1,0-1 1,0 0-1,-1 1 1,1-1-1,0 0 1,-1 0-1,1-1 1,0 1-1,-1 0 1,0-1-1,1 0 1,-1 1-1,0-1 1,0 0-1,0 0 1,0 0-1,0-1 1,0 1-1,1-4 1,1-1 58,0 0 0,-1 0 0,0-1-1,0 0 1,-1 0 0,0 1 0,0-1 0,0-15 0,0-66 487,-2 86-531,-2-39 489,-13-74 1,-18-35 52,25 118-549,-2 0 0,-1 1 0,-1 0 0,-19-34 0,57 113-401,-2 0 0,18 53 0,9 63-275,-8 1 0,24 182 0,-52-254 476,-1-6 120,4 129 0,-17-186 100,-1 5 193,-5 62-1,3-86-150,0 1 0,0-1 0,-1 0 0,-1 1 0,1-2-1,-2 1 1,1 0 0,-1-1 0,-1 0 0,-6 10 0,8-15-77,0 0 0,0-1 1,0 1-1,-1-1 0,1 1 0,-1-1 1,0-1-1,1 1 0,-1-1 0,-1 0 0,1 0 1,0 0-1,0-1 0,-1 1 0,1-1 0,-1-1 1,1 1-1,-7-1 0,3 0-354,0 0 0,0-1 1,0 0-1,0-1 0,0 0 0,1 0 0,-1-1 1,1 0-1,-1 0 0,-11-8 0,9 4-375,1-1 0,0 0-1,1 0 1,0-1 0,1 0-1,-1-1 1,2 1 0,-11-17-1,-24-45-8603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8:56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179 174 7523,'14'-4'10662,"-13"5"-10296,4 1-703,-5-2 316,1 0 1,-1 0 0,0 0-1,0 1 1,0-1-1,0 0 1,0 0 0,1 0-1,-1 0 1,0 0 0,0 0-1,0 0 1,0 0-1,0 0 1,1 0 0,-1 0-1,0 0 1,0 0-1,0 0 1,0 0 0,1 0-1,-1 0 1,0 0 0,0 0-1,0 0 1,0 0-1,0 0 1,1 0 0,-1 0-1,0-1 1,0 1 0,0 0-1,0 0 1,0 0-1,1 0 1,-3-6-357,-6-8 279,-4-5 163,9 14-50,0-1 1,0 1-1,-1 0 0,-7-8 1,8 11-16,1 0 1,-1-1 0,0 1 0,0 0 0,0 1-1,0-1 1,0 0 0,0 1 0,0 0 0,-1 0-1,1 0 1,0 0 0,-1 0 0,1 0 0,-1 1-1,1 0 1,-1 0 0,-4 0 0,5 1-11,0-1 1,0 1-1,0 0 0,0 0 1,1 0-1,-1 0 0,0 1 1,1-1-1,-1 1 0,1 0 0,-1-1 1,1 1-1,0 0 0,-1 0 1,1 1-1,0-1 0,1 0 1,-1 1-1,0-1 0,1 1 1,-3 4-1,0 3-20,-5 10-39,-9 27 0,16-40 65,0 1 1,1-1-1,-1 1 0,2 0 1,-1-1-1,1 1 0,1 11 1,0-10 11,-1-2 8,1 0 0,0 0 0,0-1 1,1 1-1,-1 0 0,2-1 0,-1 1 1,1-1-1,-1 0 0,7 10 0,-1-7 27,0-1-1,0 1 0,1-1 1,0-1-1,17 11 0,54 25 172,-39-22-156,-10-5-9,-13-7-21,0 0-1,21 16 0,-36-22-56,0 0 1,0 0-1,-1 0 1,1 1-1,-1-1 0,1 1 1,-1-1-1,0 1 1,-1 0-1,1 0 1,-1 0-1,0 0 1,1 0-1,-2 0 1,1 0-1,0 1 0,-1-1 1,0 8-1,0 0-126,-1 1 0,-1-1 0,0 0 0,0 0 0,-5 15 0,4-18 18,0 0 1,0-1-1,-1 0 1,0 0-1,-1 0 0,-7 11 1,10-16 28,0-1 1,-1 1 0,1-1-1,-1 0 1,1 0-1,-1 0 1,0 0 0,1-1-1,-1 1 1,0-1-1,0 0 1,0 0 0,0 0-1,0 0 1,-1 0 0,1 0-1,0-1 1,0 0-1,0 1 1,-1-1 0,-4-1-1,7 1 30,0 0-1,0 0 1,0 0-1,0 0 0,0 0 1,0 0-1,0-1 1,0 1-1,0 0 1,0-1-1,0 1 0,0-1 1,0 1-1,0-1 1,0 1-1,0-1 1,1 0-1,-1 1 0,0-1 1,0 0-1,1 0 1,-1 1-1,0-1 1,1 0-1,-2-2 1,2 1-21,0 0 1,-1 0 0,1-1 0,0 1 0,0 0 0,0 0-1,1-1 1,-1 1 0,0 0 0,1 0 0,0-1 0,1-2-1,10-26-137,2 1-1,24-42 0,2-2 264,40-57 627,-55 92 522,42-80-1,-61 105-899,-1 0 0,0 0 0,-1 0 0,-1-1 0,0 1 0,0-1 0,-2 1 0,0-1 0,-1 0-1,-1-19 1,0 29-290,0 1-1,0-1 0,0 0 0,-1 1 1,0-1-1,0 1 0,0-1 1,0 1-1,-1 0 0,1 0 0,-1 0 1,0 0-1,-4-3 0,5 5-9,0 0-1,0 0 1,0 0-1,-1 1 1,1-1 0,0 1-1,-1-1 1,1 1-1,-1 0 1,0 0 0,1 0-1,-1 0 1,0 1-1,1-1 1,-1 1 0,0-1-1,0 1 1,0 0-1,1 0 1,-1 0 0,0 1-1,0-1 1,1 1-1,-5 1 1,5-1 18,0 0 0,0 0-1,0 0 1,0 0 0,0 1 0,1-1-1,-1 1 1,1-1 0,-1 1 0,1 0-1,-1-1 1,1 1 0,0 0-1,-2 3 1,3-4 7,-1 0 0,1 0 0,-1 0 0,1 0 0,-1 1 0,1-1 0,0 0 0,0 0 0,-1 0 0,1 0 0,0 0 0,0 1 0,0-1 0,0 0 0,0 0 0,1 0 0,-1 0 0,0 0 0,0 0 0,1 1 0,-1-1 0,1 0 0,-1 0 0,1 0 0,-1 0 0,1 0 0,0 0 0,0 0 0,1 1 0,6 3 27,0-1-1,0 1 1,1-1-1,0-1 1,0 0-1,0 0 1,16 2-1,-12-2-12,65 11 60,-55-11-41,1 1 0,-1 1 0,24 8 0,-41-11-25,-1 0 1,0 1 0,-1-1 0,1 1 0,0 0 0,-1 1 0,0-1 0,1 1-1,-1 0 1,-1 0 0,1 0 0,6 9 0,-6-6 4,0 1 0,-1-1-1,0 1 1,0 0 0,0 0 0,-1 0 0,2 15 0,-2-3-17,-1 1 0,-1-1 0,-1 0 0,-1 0 0,-1 1 0,-5 21 0,4-25-120,-19 72 40,18-73-534,-1-1-1,0 1 1,-11 18-1,12-28-1194,4-23-5505,1 14 7189,2-25-2564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6:13.0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41 1 1969,'-7'10'2794,"-1"3"-1362,2 6-1238,2-8-213,1-1 0,0 1-1,-3 15 1,3 36 211,2 0 0,9 69 0,-2-82 136,3-1-1,15 52 0,-14-62-212,61 203 248,-52-192-233,1-1 1,50 84 0,2-22 141,119 140 0,-157-214-74,60 53 0,45 22 207,-17-23-148,11 9-101,23 35-89,-2-3-22,-94-81-39,45 35 39,4-6 0,132 72 0,-98-74 230,211 79 0,-229-109-35,236 51 0,-115-55-66,-180-34-12,118-2 1,-101-9 45,127-21 0,-154 14-150,45-9 131,160-53-1,-158 42 62,8-3 50,-91 26-251,64-27 81,31-15-31,-78 36-12,-1-2 0,47-27 0,-78 40-64,69-47 509,-63 42-391,-1-1-1,0 0 1,-1 0 0,15-19 0,-21 23-110,0 0 0,1 1-1,0-1 1,0 0 0,0 1 0,1 0-1,-1 0 1,1 1 0,0-1 0,0 1 0,1 0-1,-1 0 1,0 1 0,8-3 0,-4-2-45,0 1 78,-6 4-41,3-6 32,-5 7-53,-1 1-1,0-1 1,1 0 0,-1 1 0,1-1 0,-1 1 0,0-1 0,1 1 0,-1-1 0,1 1-1,0-1 1,-1 1 0,1-1 0,-1 1 0,2-1 0,-1 1-1,-1 0 1,0-1 0,1 1-1,-1 0 1,1 0-1,-1-1 1,0 1 0,1 0-1,-1-1 1,0 1-1,1 0 1,-1-1-1,0 1 1,0 0 0,1-1-1,-1 1 1,0 0-1,0-1 1,0 1 0,1-1-1,-1 1 1,0-1-1,0-1-9,0-1-11,1 4 20,-1-1 1,0 1 1,1-1-1,-1 1 0,1-1 0,-1 1 0,0-1 0,1 1 0,-1-1 0,1 1 0,-1-1 0,1 1 1,0-1-1,-1 0 0,1 1 0,-1-1 0,1 0 0,0 1 0,-1-1 0,2 0 0,3-5 133,-1 5-94,-2 7-89,4 8 68,0-8 8,9 2 7,-10-8 282,-5-8 347,0 0-500,0 4-155,1 0 1,-1 1-1,1-1 1,0 1 0,-1-1-1,1 1 1,0-1-1,0 1 1,2-3-1,-1 3-4,-1-1-1,0 0 1,1 0-1,-1 0 0,0 0 1,-1 0-1,2-5 0,-1-1 1,1 0 1,0 0-1,1 0 0,0 1 0,6-13 0,7-21 44,-2 6 11,-12 31-47,1-1 0,-1 1 1,0-1-1,0 0 0,0 1 0,-1-1 1,1-10-1,-2 6-14,0 0 0,0 0-1,-1 1 1,-1-1 0,0 0 0,0 1 0,-1 0 0,0-1 0,0 1-1,-1 0 1,-1 1 0,-8-14 0,9 16-15,0 1 0,0 0-1,-1 0 1,1 1 0,-1-1 0,0 1 0,-1 0-1,1 0 1,-1 1 0,1 0 0,-1 0 0,0 0-1,0 1 1,-1-1 0,1 1 0,0 1 0,-1 0-1,1-1 1,-11 1 0,-2 1-29,-1 0 0,1 2 0,0 0 0,0 1 0,0 1 0,-21 6 0,15-1-1,1 1 0,0 1 0,1 1 1,-23 15-1,-66 49-78,-53 32 138,136-82 96,24-27-78,10 1 0,-4 0-31,0 0 0,0 0 1,1-1-1,-1 1 0,0 0 0,0 0 1,0-1-1,0 1 0,0 0 0,0-1 1,0 1-1,0-1 0,0 1 1,0-1-1,0 0 0,1 0 0,8-5 10,13-4 10,0 2-1,34-7 1,-17 5-3,10-6 17,0-2-1,-1-2 1,-2-2 0,90-56-1,-94 50-34,72-34 0,-112 61-9,-1 0 0,1 0 1,0 0-1,-1 0 0,1 0 0,0 1 0,0-1 0,-1 1 0,1 0 0,0-1 0,0 2 0,0-1 1,0 0-1,-1 0 0,1 1 0,5 1 0,-6-1-6,1 1 0,-1-1 1,0 1-1,0-1 0,0 1 1,0 0-1,0 0 0,0 0 0,0 0 1,-1 0-1,1 0 0,-1 0 1,0 1-1,1-1 0,-1 0 1,0 1-1,1 4 0,8 32-83,-1 1-1,-2-1 1,2 54-1,4 19 50,-11-101 53,11 60 15,-12-65 6,1 1 0,1-1 1,-1 1-1,1-1 0,0 0 0,0 1 0,8 9 0,-32-26 123,-28-10 0,-264-73-7751,273 82 5658,-34-8-5517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8:56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10725,'7'3'5454,"-1"4"-3726,2 12-2354,-6-14 1094,4 12-451,0 1-1,-1 1 0,-1-1 0,2 22 0,1 77-427,-6-92 219,0 24-1196,-3 0 1,-9 64 0,4-72-2113,-18 54-1,15-66 545,2-12-152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8:56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319 353 12726,'-2'-3'414,"1"0"-1,-1 0 1,0 0 0,0 1 0,0-1-1,0 0 1,0 1 0,0-1 0,-1 1 0,1 0-1,-1 0 1,0 0 0,1 0 0,-1 0-1,-3-1 1,3 2-481,0 0 0,0 0 0,1 1 0,-1-1 0,0 1 0,0-1 0,0 1 0,0 0 0,0 0 0,1 1 0,-1-1 0,0 0 0,0 1 0,0 0-1,0-1 1,1 1 0,-1 0 0,-3 2 0,-6 4-337,0 0 0,1 1 0,0 1 0,0 0 0,-14 14 1,-42 56-823,58-66 1168,0 0 0,0 0 1,2 1-1,-1 0 1,2 0-1,-9 26 1,12-28 115,1-1 0,0 1 0,0 0 0,1-1 1,0 1-1,1 0 0,1 0 0,0 0 0,3 17 0,-3-26-23,0 1 0,0-1 0,0 1 0,1-1 0,-1 0 1,1 1-1,0-1 0,0 0 0,0 0 0,0 0 0,1-1 0,-1 1 0,1 0 0,0-1 0,-1 0 0,1 1 0,0-1 0,0 0 0,0-1 0,1 1 0,-1-1 0,4 2 0,1-1 14,-1 0 1,1 0-1,-1-1 0,1 0 1,-1-1-1,1 1 1,0-2-1,-1 1 0,12-3 1,-14 2-16,1 0 1,-1-1 0,0 0-1,0 0 1,0-1-1,0 0 1,0 1 0,5-6-1,1 0 133,18-19 0,-20 17-21,-1-1-1,1 0 0,-2 0 1,0 0-1,0-1 0,5-15 0,25-77 935,-29 78-861,5-17-57,-9 24-81,2 1 0,0 0 0,15-30 0,-20 46-93,1-1 0,0 1 1,-1 0-1,1 0 1,0-1-1,1 1 0,2-2 1,-4 3 4,0 0 1,0 1-1,0-1 1,0 1-1,0-1 0,0 1 1,0-1-1,0 1 1,1-1-1,-1 1 0,0 0 1,0 0-1,0 0 1,0 0-1,1 0 1,-1 0-1,0 0 0,0 0 1,0 0-1,0 0 1,3 1-1,0 1-52,0 1-1,0 0 1,1-1-1,-1 2 1,-1-1-1,1 0 1,0 1-1,-1-1 1,3 5-1,27 40-649,-31-44 642,30 54-960,-25-42 683,1-1-1,0 0 1,2-1 0,12 17 0,-19-28 378,-1-1 0,0 0 1,0 0-1,1 0 0,0 0 1,-1 0-1,1-1 0,0 1 0,0-1 1,-1 1-1,1-1 0,0 0 0,1-1 1,-1 1-1,0 0 0,0-1 1,0 1-1,0-1 0,0 0 0,1 0 1,-1 0-1,0-1 0,0 1 1,0-1-1,0 0 0,0 0 0,0 0 1,0 0-1,0 0 0,0-1 0,0 1 1,2-3-1,14-10 204,0-1 0,-1-1 0,-1-1 0,0 0-1,-2-1 1,0-1 0,-1 0 0,16-30 0,6-19-145,33-91 1,-40 89 174,-26 61-228,1 1 1,0 0-1,0 1 0,1-1 1,0 1-1,0-1 0,8-7 1,-10 13-22,0-1 0,0 1 1,0 0-1,0 0 0,0 0 0,0 0 1,1 1-1,-1-1 0,1 1 1,-1 0-1,1 0 0,-1 0 1,1 0-1,-1 1 0,1-1 1,0 1-1,0 0 0,-1 0 1,1 0-1,5 2 0,0 0-6,0 1 0,-1 0 0,0 0 0,1 1-1,-1 0 1,0 0 0,-1 1 0,1 0 0,-1 0 0,13 12 0,4 7-696,30 39 0,-51-60 468,74 87-4069,-41-58 77,-4-9-5309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9:00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0 11269,'2'3'498,"0"0"-1,0 0 1,-1 0 0,1 0-1,-1 0 1,0 0 0,1 1-1,-1-1 1,-1 0 0,2 6-1,-1 1-454,-1 0-1,-1 13 0,0-6-206,-2 24-172,-2 1 0,-1-2 0,-23 76 0,-53 115-177,47-140 449,19-48 83,-47 136 547,61-174-484,-8 35 733,10-38-711,0 1-1,-1-1 1,1 0 0,0 0-1,0 0 1,0 0 0,1 0-1,-1 1 1,0-1 0,1 0-1,-1 0 1,1 0 0,0 0-1,0 0 1,1 2 0,-2-3-47,1 0 1,0-1 0,0 1 0,0 0 0,0-1 0,0 1 0,0 0 0,0-1 0,0 1 0,0-1 0,0 0 0,0 1 0,0-1 0,0 0 0,0 0 0,2 1 0,21-1 415,-16-1-315,15 0-36,0-2-1,0 0 0,29-10 0,66-25 83,113-55 87,-89 34-198,-96 41-114,46-19-666,97-52-1,-174 80-46,9-4-1803,-1-1 0,24-19 0,-34 19-2297,-11 2-1206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9:00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1205 576,'-21'9'1477,"0"-1"0,0-1-1,-41 7 1,53-15 5910,23-5-6287,48-23 76,104-32 1,-72 28-550,411-181 1619,-393 162-1903,366-165 546,-313 142-727,-4-8 0,243-166 0,-324 192-116,-27 17-128,106-58 1,-143 89-117,-11 6-253,-1 0 0,1 1 1,0-1-1,0 1 0,0 0 0,7-1 0,-30 21-10367,-9 1 3193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9:01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1 777 12005,'3'-7'3513,"2"-3"228,-4 10-3693,0-1-1,0 0 0,-1 1 0,1-1 1,0 1-1,0 0 0,0-1 0,-1 1 0,1-1 1,0 1-1,0 0 0,0 0 0,0-1 1,0 1-1,0 0 0,0 0 0,0 0 0,0 0 1,1 0-1,5 0-69,0 1 0,0-1-1,-1 1 1,1 0 0,0 0 0,0 1 0,0 0 0,-1 0-1,1 1 1,-1 0 0,1 0 0,8 6 0,1 3-2,0 1 0,-1 0 0,-1 1 0,0 1-1,-1 0 1,0 1 0,-1 0 0,-1 1 0,-1 0 0,0 1 0,9 25 0,2 14-37,-2 0 0,16 89 0,-23-85-35,-3 2-1,2 82 1,-11-135 114,1-3 43,-1-1-1,0 1 1,0 0 0,-1-1 0,0 1 0,-3 11-1,4-17-38,-1-1 1,1 0-1,0 1 0,-1-1 0,1 1 0,0-1 0,-1 1 0,1-1 0,-1 0 0,1 1 1,-1-1-1,1 0 0,0 0 0,-1 1 0,1-1 0,-1 0 0,1 0 0,-1 0 0,0 1 1,1-1-1,-1 0 0,1 0 0,-1 0 0,1 0 0,-1 0 0,1 0 0,-1 0 1,1 0-1,-1 0 0,0-1 0,-16-5 517,12 2-440,1 1 0,0-1 0,0 0 0,0-1 0,0 1-1,1 0 1,-1-1 0,-3-7 0,-18-45 238,17 37-238,-19-48-12,3-1 0,4 0 0,-22-131 0,31 107-147,4-1 0,7-141 0,4 181 32,2 1 1,3 0-1,1 0 1,4 0-1,34-87 0,-40 120 5,1 1-1,1 0 0,1 1 0,0 0 0,2 1 0,25-29 0,-31 39-1,1 0 0,-1 0 1,1 1-1,0 0 0,1 0 0,-1 1 0,1 0 0,0 1 1,1 0-1,-1 0 0,1 1 0,0 0 0,-1 1 0,1 0 1,0 0-1,14 1 0,-13 1-7,-1 0 1,0 1 0,0 1-1,0 0 1,0 0-1,0 1 1,17 6 0,-20-5 7,0-1 1,0 1 0,-1 1 0,1-1 0,-1 1 0,0 0 0,-1 0 0,1 1 0,-1 0 0,0 0 0,6 8 0,-6-5-4,-1 0 0,0 0 0,0 0 0,0 1 0,-1 0 0,-1-1 1,0 1-1,0 0 0,-1 0 0,0 18 0,-2 8-65,-10 60-1,6-57 45,1-11 18,-1 0 0,-2-1 0,-11 31 0,12-41 29,-1-1 0,-1 0 0,0-1 0,-1 0 0,-1 0-1,-13 15 1,-35 45 164,56-73-148,1 0 0,0 0-1,0 1 1,0-1 0,0 1-1,0-1 1,0 1 0,0-1 0,1 1-1,0 0 1,-1-1 0,1 1 0,0 0-1,0-1 1,0 1 0,1 0 0,-1-1-1,1 1 1,-1-1 0,1 1 0,0-1-1,0 1 1,0-1 0,0 1 0,0-1-1,3 4 1,4 4 27,-1 0-1,2-1 1,-1 0-1,14 11 1,-8-7-8,5 5 50,2 0-1,37 24 0,-46-35-66,0 0-1,0-1 1,1 0-1,0-1 0,0-1 1,1 0-1,15 2 1,-9-3-90,-1-2 1,1 0 0,0-1-1,-1-1 1,30-4-1,-25 0-711,0-1 0,0-1-1,-1 0 1,22-12-1,-32 13-711,-2 0 1,16-11-1,-17 9-4863,17-16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9:03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2252 4658,'4'-6'533,"-1"1"1,1-1-1,0 1 0,1-1 1,-1 1-1,1 0 0,10-7 1,45-28-183,-26 18 169,154-99 596,238-151-215,-156 108-399,-104 56-77,-26 15-23,326-198 876,-226 134-745,22-13-26,460-238 953,-578 330-1177,-92 50-197,318-167 337,-352 187-426,-7 3-48,-1 0 1,0 0-1,18-14 1,-24 11-332,-4 8 321,0 0 0,1 0 0,-1 0 0,0 0 0,0-1 0,0 1 0,0 0 0,0 0 0,0 0 0,0 0 0,0-1 1,0 1-1,0 0 0,0 0 0,0 0 0,-1 0 0,1-1 0,0 1 0,0 0 0,0 0 0,0 0 0,0 0 0,0 0 0,0-1 0,0 1 0,0 0 0,-1 0 0,1 0 0,0 0 0,0 0 0,0 0 0,0 0 0,0 0 0,0-1 0,-1 1 0,1 0 0,0 0 0,0 0 0,0 0 0,0 0 0,-1 0 0,1 0 0,0 0 0,0 0 0,0 0 0,0 0 0,-1 0 0,1 0 0,0 0 1,0 0-1,0 0 0,0 0 0,-1 0 0,1 0 0,-48 13-6006,9-3-1638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9:03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230 134 6883,'14'-27'2020,"-7"14"-1419,0 1-1,1-1 0,0 1 0,15-16 1,-21 25-580,1 0 1,0 1 0,0 0-1,0-1 1,0 1 0,0 0-1,0 0 1,1 1 0,-1-1-1,1 1 1,-1-1 0,1 1-1,0 0 1,-1 1 0,1-1-1,0 1 1,0-1 0,0 1-1,-1 0 1,1 1 0,0-1-1,5 2 1,-8-2-22,1 1 0,-1-1 0,1 1 0,-1 0 1,1-1-1,-1 1 0,1 0 0,-1 0 0,0 0 0,1 0 0,-1 1 0,0-1 0,0 0 0,0 0 1,0 1-1,0-1 0,0 0 0,-1 1 0,1-1 0,0 1 0,-1-1 0,1 1 0,-1 0 1,1 2-1,1 4-8,-1 0 0,0 0 0,-1 14 0,0-2-2,-2 0 0,0 0 0,-2 0 1,0-1-1,-7 21 0,-41 91-30,41-104 40,-21 40 15,-59 90-1,84-146-6,-12 19 72,-39 46 0,45-61 128,-1 0 0,-1-1 0,0-1 1,-25 16-1,21-18 558,17-10-372,12-6-340,12-3-56,1 1 0,0 1 0,43-6 0,-43 8-4,106-12-1,-72 10 77,-2-2 0,59-16 0,-97 19-4,0-1 0,-1 0 0,1-2-1,-1 1 1,-1-2 0,1 0-1,-1-1 1,-1-1 0,0 0-1,21-22 1,-31 29-26,0 0 0,-1-1-1,0 1 1,0-1 0,0 0-1,0 1 1,-1-1 0,0-1-1,0 1 1,0 0 0,-1 0 0,1-1-1,-1 1 1,-1-1 0,1 1-1,-1-1 1,0 1 0,0-1-1,0 1 1,-1-1 0,0 1-1,0 0 1,0-1 0,-1 1 0,0 0-1,0 0 1,0 0 0,-1 0-1,1 0 1,-1 0 0,0 1-1,-5-7 1,-31-36 315,7 7-140,1 0 0,-33-59 1,46 64-393,-2 1 0,-26-33 0,44 64-69,0 0 1,-1 1 0,1 0 0,-1-1-1,0 1 1,-4-3 0,6 5-26,0-1 0,0 1-1,0-1 1,0 1 0,0-1 0,0 1 0,0 0 0,0 0-1,0-1 1,0 1 0,0 0 0,0 0 0,0 0 0,0 0 0,-1 0-1,1 0 1,0 1 0,0-1 0,0 0 0,0 0 0,0 1 0,0-1-1,0 1 1,0-1 0,-1 2 0,-12 13-8381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9:07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1783 3542 2033,'0'-1'217,"-1"1"1,1 0-1,-1 0 0,1 0 0,-1 0 1,1 0-1,0 0 0,-1-1 1,1 1-1,-1 0 0,1 0 1,-1 0-1,1 1 0,-1-1 0,1 0 1,-1 0-1,1 0 0,0 0 1,-1 0-1,1 0 0,-1 1 1,0-1-1,9-5 921,8-11-552,22-26 1,-25 26-138,1 0 1,23-19-1,17-10 408,92-67 450,-75 63-912,-2-2 0,87-84-1,-30 9 167,-79 81-308,72-52-1,9-8-18,-44 29-105,141-138 169,-143 129-98,153-124 0,-183 167-123,-1-1 0,-3-3 1,65-79-1,73-90 83,-121 156-98,-43 41-41,-1-1-1,19-23 0,13-16 7,-33 37 8,0 0-1,18-28 1,5-25 66,-32 51-83,1 1 0,2 1 0,16-22 0,-12 16-11,-15 22-2,0 0-1,-1 0 0,2 1 1,-1-1-1,0 1 0,5-4 0,-4 5 7,0 0-1,-1-1 0,1 1 1,-1-1-1,0 0 0,0 0 1,0 0-1,-1 0 0,1 0 1,-1-1-1,0 1 0,0-1 1,0 0-1,0-5 0,11-32 137,-13 42-144,0-1-1,0 1 1,0-1 0,0 1 0,1-1 0,-1 1-1,0-1 1,0 1 0,1-1 0,-1 1-1,0-1 1,1 1 0,-1 0 0,1-1-1,-1 1 1,1-1 0,-1 1 0,0 0-1,1 0 1,-1-1 0,1 1 0,-1 0-1,1 0 1,0-1 0,-1 1 0,1 0-1,-1 0 1,1 0 0,0 0 0,3-11 140,0 1 0,4-22 0,-7 31-131,3-20 72,-4 21-76,0-1 0,0 1 0,0-1 0,0 1 0,0-1 0,1 1 0,-1 0 0,0-1 0,0 1 0,0-1 0,0 1 0,0-1 0,0 1 0,-1 0 0,1-1 0,0 1 0,0-1 0,0 1 0,0-1 0,0 1 0,-1 0 0,1-1 0,0 0 0,-1-3 31,0 0-1,1 0 1,0 0-1,1-6 0,-2 9-35,1-1 0,0 0 0,0 1 0,0-1 0,1 1 0,-1-1 0,0 1 0,1-1 0,-1 1 0,1-1 0,-1 1 0,1-1 0,-1 1 0,1-1 0,1-1 0,-1 2 4,0 0-1,0 0 1,0 0-1,-1 0 1,1 0-1,0 0 1,-1-1-1,1 1 1,-1 0-1,0 0 1,1-1-1,-1 1 1,0 0-1,0-1 1,1 1-1,-1 0 1,0-1-1,-1 1 1,1 0-1,0 0 1,0-1-1,0 1 1,-1 0-1,1-1 1,-1 1-1,1 0 1,-1 0-1,1 0 1,-1 0-1,0-1 1,1 1-1,-1 0 1,0 0-1,0 0 1,0 0-1,-1-1 1,-2-3 22,1-1 1,1 0 0,-1 1 0,1-2 0,0 1-1,0 0 1,0 0 0,1 0 0,0-9 0,-4-12 72,-15-44 106,18 65-190,-1 0-1,1 0 1,-1 0 0,0 0-1,-1 1 1,1 0 0,-1 0-1,-5-6 1,5 6-4,-47-53 101,42 47-97,-1 1 0,-1 0 0,1 1 0,-15-10 0,-51-30 31,35 25-31,-3-3-18,-2 1 0,0 2 0,-2 3 0,-1 2 0,0 1 0,-1 3 0,-1 2 0,0 3 0,-72-6 0,-3 8 0,-92-7 32,-9-12-5,-98-9 13,127 16-25,-335-25 50,461 44-89,1 4-1,-112 17 1,77 0-17,-109 36 0,-137 59 20,179-61 13,95-31-15,1 2 0,-80 40 0,52-8-57,86-46 51,1 2 0,0 0 1,-22 22-1,19-12-17,1 0 1,1 1-1,1 1 1,-26 49-1,16-17-64,-27 78 0,50-118 87,1 0 1,0 0 0,1 0 0,-1 22 0,3-5-28,3 41 0,0-60 37,1 1 0,0-1 0,1 0 0,1 0 0,0 0 0,1-1 0,0 1 0,2-1 0,-1-1 0,2 0 0,0 0 1,0 0-1,13 11 0,5 5-9,2-2 0,1-1 0,66 43-1,-91-66 22,169 108-19,-116-77 23,69 28-1,-105-53-2,0 0 0,1-2 0,0-1 0,28 5 0,100 5 3,62 10 61,266-1 0,-75-29 76,-255 2-90,117-18 31,-2-19-10,-140 20-45,-46 7 10,-1-4-1,0-3 0,112-43 1,-105 28-2,97-41 43,-129 50-38,68-42 0,32-38 73,138-126 0,-156 104-28,-114 105-39,-1-1-1,-2 0 1,0-2 0,16-31-1,-28 45-17,-1-1 1,0 0-1,0 0 0,-2 0 0,1 0 1,-2-1-1,0 1 0,0-1 1,-1 1-1,0-1 0,-1 1 0,-1-1 1,0 1-1,-1 0 0,0 0 0,0 0 1,-7-14-1,0 5-85,-1 0 0,0 1 0,-1 0 0,-1 1 0,-1 0 0,-1 1 0,-1 1 0,0 0 0,-1 1 0,-1 1 0,-22-15 0,19 17-136,-1 1 0,0 1 0,0 1 1,-1 1-1,0 1 0,-1 1 0,0 2 0,0 0 1,0 1-1,-42-1 0,24 3-753,0 2 0,1 2 0,-1 2 0,1 1 0,-72 20-1,-20 20-2952,-13 8-4061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9:09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1434 258 2113,'3'-17'1774,"-1"0"0,-1 0 1,-1-32-1,-1 44-1559,0-1 1,0 1 0,0 0-1,-1-1 1,1 1-1,-1 0 1,-3-5-1,3 7-140,0 0 1,1 1-1,-1-1 0,0 1 0,-1-1 0,1 1 0,0 0 1,-1 0-1,1 0 0,-1 0 0,1 0 0,-1 1 1,-4-3-1,-27-11 428,21 8-385,-1 1 0,1 0 0,-1 1 0,-1 0 0,-23-3 0,12 5-77,0 2 0,-1 0 0,1 2-1,0 1 1,-1 1 0,-45 11 0,39-4-42,-1 1 0,2 1-1,-1 2 1,-47 29 0,24-10-1,-150 97 19,173-106-25,0 1 0,2 2 1,-53 60-1,26-16-26,3 2-1,-52 94 0,84-127 14,3 2-1,1 0 0,2 1 0,2 1 1,2 1-1,-10 59 0,16-47 3,2 1 1,3 0-1,3 0 0,2 0 1,12 68-1,-3-62 0,3-1 0,2-1-1,3-1 1,42 88 0,-45-116 22,1 0-1,26 35 1,-32-52 1,1 0 0,0-1 0,2 0 0,-1-2 0,30 22 0,-17-18 39,1-1 0,1-1 0,0-2 0,1-1 1,0-1-1,1-1 0,49 8 0,-17-9 238,1-2-1,116-3 1,-124-6-48,-1-3 0,0-3 0,0-2 0,-1-2 0,0-3-1,99-41 1,-120 40-85,0-2-1,-1-2 1,-1 0-1,-1-2 1,0-1-1,28-31 1,5-12 180,72-99 0,-101 120-222,-2-3 0,36-71 0,-52 86-47,-1-1 0,-2-1 0,-2 0 0,13-67 1,-17 50-14,-1-1 0,-3 1 1,-3-1-1,-2 1 1,-1-1-1,-4 1 1,-1 0-1,-3 0 0,-30-87 1,20 81-32,-3 1 0,-58-102 0,47 108-123,-2 1 0,-3 1 0,-1 2 0,-2 3 0,-95-76 0,117 104-39,-1 0 0,0 2 1,-36-17-1,44 25-13,-1 0 0,1 1 0,-1 1 0,-1 0 0,1 2-1,0-1 1,-20 1 0,19 1-329,0 1-1,0 1 0,0 1 0,-18 4 0,26-4-126,0 1 0,0-1-1,0 2 1,0-1 0,0 1 0,1 1-1,0-1 1,0 1 0,-9 7-1,-10 14-6914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9:11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4291 4258,'10'-8'505,"-1"1"1,1-1 0,0 2-1,0-1 1,1 1-1,0 1 1,16-6-1,-22 8-499,12-6 209,0 0-1,-1-1 1,21-17 0,25-17 740,-51 37-666,0 0 1,0-1-1,-1 0 1,0-1-1,13-16 1,39-56 937,-42 52-820,27-28 0,39-30 53,43-47-173,-66 57-166,-12 19 100,49-78 0,-60 69 149,-2-2 1,-3-2 0,39-116 0,-59 137-103,-3-1 0,-1 0 0,-3 0-1,1-62 1,-14-209-161,3 293-91,-2 1-1,-1-1 1,-1 1 0,-1 0 0,-1 1-1,-2 0 1,-1 0 0,-19-34-1,23 48-9,-12-18-10,-43-56 0,28 48-4,-42-35 0,-8-6 45,59 59-10,9 7 0,-27-18-1,-59-38 46,-29-17-3,91 63-37,-58-26 1,58 33-2,0-2 0,-65-42 0,56 28-1,-24-18 17,62 42-39,1 0 0,0-1 0,0 0 0,-12-17 0,18 21-5,-6-8 15,-14-26-1,21 34-12,0 0-1,1-1 1,0 1 0,0-1-1,0 0 1,1 1-1,-1-12 1,2 2-6,1 0 1,0 0-1,2 0 1,-1 0-1,2 1 1,0-1-1,1 1 0,1 0 1,0 1-1,0-1 1,2 1-1,10-14 1,0 0-9,3 1 1,0 2 0,1 0 0,47-39 0,-20 25 1,84-51-1,62-20 10,-192 108-2,71-38-9,2 3 0,1 4 1,131-37-1,587-106 14,-331 115 25,-212 33-12,-86 12 22,179 4 0,945 7 361,-1186 5-329,0 4 1,-1 5-1,1 5 1,120 31-1,32 16 50,88 24-1,85 3 63,-384-80-160,343 86 187,-352-84-206,-1 2 1,0 1-1,0 2 0,-1 1 1,-1 2-1,-1 1 0,-1 2 1,41 34-1,-26-15-6,50 48-13,-79-70 14,0 1 0,-1 0-1,15 26 1,-12-15 23,23 52 1,-37-71-14,-1 0 1,-1 1-1,1-1 1,-2 1-1,0 0 1,0 0-1,-1 0 1,0 16-1,-2-22-7,0-1 0,0 0 0,0 0-1,-1 0 1,1 0 0,-1-1-1,0 1 1,-1 0 0,1-1-1,-1 1 1,0-1 0,0 0 0,0 0-1,-6 6 1,-6 4 0,-1-1-1,-23 17 1,8-8-4,-28 20 18,-3-2 0,0-3-1,-3-2 1,-108 41-1,-287 68 96,-68-21-20,311-76-72,-909 132 44,569-155-36,409-21-24,-423 1 58,37-12 66,54-23 77,385 18-86,0-5 1,-181-60-1,-27-43 138,226 84-163,-130-84 0,50 7-48,42 29-223,80 59-1002,-58-57-1,-20-43-7834,68 69-1636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6:16.0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5040 6448 1889,'31'-1'4728,"-21"0"-4612,-1 0 0,1 1-1,0 1 1,0 0 0,-1 0 0,16 4-1,-9 0 90,22 8 511,-33-11-687,1-1 0,0 1 0,-1-1 1,1-1-1,0 1 0,0-1 0,0 0 0,-1 0 0,1-1 1,8-1-1,4 0-3,10-1 49,0-1 0,0-1 0,-1-2 0,0 0 0,43-19 1,-33 13 210,-26 10 44,0 0 1,21-11-1,25-13 948,-38 19-774,34-20 1,-18 5 11,-1-2 1,44-42 0,-59 47-283,20-27-1,7-7-44,18-24-48,-39 47-103,6-12 96,-1 0 0,39-77 1,-8 13 342,-28 45-211,13-28-38,-23 43-157,-14 30-43,12-32 1,6-33 4,22-62 30,-31 102-46,37-103 33,156-457 147,-193 557-120,20-83 1,-2-50 43,-21 98-71,27-285 144,-24 161-95,-12 112-78,-8-140 0,-2 121-15,8-42-6,-1 93 0,13-124-3,-13 139 4,-2 0 0,-10-88 0,7 123-1,-2-14 3,0 0 1,2 0-1,0 0 0,3-26 0,0 27 9,-1 0 1,-1 0-1,0 0 0,-10-44 0,9 34-8,2 27-4,0 0 0,0 0-1,-1 0 1,-1-9 0,1 12 0,0 0 0,1 0 0,0 0 0,0 0 0,0 0 0,0 0 0,1-4 0,-1 3 0,1 0 0,-1 1 0,0-1 0,-1-8 0,-4-45 51,5-18 26,0 72-71,0 0 0,0 0-1,0 0 1,1 1 0,-1-1-1,2-4 1,-1 4 0,-1 0 0,1 0 0,-1 0 1,1 0-1,-1 0 0,0-5 0,-2-3 12,0 0-1,-1 0 1,0 0 0,0 1-1,-1-1 1,-1 1 0,-5-10-1,-62-91 92,38 60-92,2 3-12,-1 2 0,-3 0 1,-80-77-1,111 119-6,-138-114-33,39 39 45,21 14 29,-14-14 33,59 47-55,-68-46 0,34 34-29,-121-72 6,133 84 5,-84-32 0,-125-27-43,57 22 9,-291-86 15,143 77-28,224 53 30,7 2-24,-1 6-1,-139-1 0,108 17-13,-1 8 0,-192 31 0,-326 109-71,386-46 91,237-79 22,-196 69-16,152-59 26,-34 12 3,-108 50 16,-143 41 19,350-124-6,-64 10 0,81-19-29,-1 0 0,0-2 0,-35-3 0,49 3-37,0-1-1,0-1 1,0 1-1,0-1 1,0 0-1,1 0 1,-1-1-1,0 1 1,1-1-1,0 0 1,0-1-1,0 0 1,0 1-1,0-2 1,1 1-1,-5-6 1,4 4-63,0-1 0,0-1 0,1 1 1,0 0-1,1-1 0,0 0 0,0 0 0,0 0 0,1 0 1,1 0-1,-2-12 0,0-11-27,1 1 1,2-1-1,1 0 1,1 1-1,2-1 0,1 1 1,2 0-1,15-44 1,11-16 59,-33 89-15,1 3 28,-1 9 3,-2 14 19,-5 1 46,0-1-1,-2 1 0,-1-1 0,-18 32 0,-62 91 84,3-5-57,6 14 45,75-144-29,0 0-1,0 0 1,-6 24-1,12-36-45,0 1 1,0-1-1,-1 0 1,1 1-1,0-1 0,0 1 1,0-1-1,1 1 1,-1-1-1,0 1 0,0-1 1,1 0-1,-1 1 1,1-1-1,-1 1 0,1-1 1,0 0-1,-1 0 1,1 1-1,0-1 1,0 0-1,0 0 0,0 0 1,0 0-1,0 0 1,0 0-1,0 0 0,1 0 1,-1-1-1,3 2 1,4 2 19,0 0 0,0-1 0,1 0 0,8 2 0,-6-3-7,16 6 16,1-3 1,0 0-1,49 2 1,-51-6-13,-1-1 1,0-1-1,0-1 1,1-2-1,33-8 1,-39 6 58,0-1 0,-1-1 0,0-1 0,25-15-1,-39 21-65,10-6 151,-1-1 0,0 0 0,19-18 0,-29 24-119,0 0 0,-1 0 0,0-1 0,0 1 0,0-1 0,0 0 0,0 1-1,-1-1 1,0-1 0,0 1 0,-1 0 0,0 0 0,1-1 0,-2 1 0,2-7-1,-2-6 8,0 1 0,-1 0-1,-1 0 1,0 0-1,-1 1 1,-1-1 0,-1 1-1,-10-26 1,6 24-121,0 1 1,0 1-1,-2 0 1,0 0-1,-1 1 0,-1 0 1,-19-18-1,8 12-29,-1 1 1,-1 1-1,-40-23 0,17 16-1958,-61-22 0,3 7-11322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9:29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319 1 1489,'-31'29'2285,"0"2"0,-26 36 0,32-35-1411,3 1-1,-26 48 1,31-47-771,3-9-86,0 1 1,3 1 0,-11 33-1,14-31-12,2-1-1,1 1 0,-2 45 0,7-60-4,0 0 1,1 0-1,0 0 1,1 0-1,1-1 1,0 1-1,1-1 1,0 1-1,11 19 1,-12-26 5,2-1 0,-1 0 1,1 0-1,0 0 0,0-1 1,0 1-1,1-1 0,0 0 0,0-1 1,0 0-1,1 0 0,-1 0 1,1 0-1,0-1 0,0-1 0,0 1 1,0-1-1,1 0 0,8 1 1,6 0 23,1-1 1,-1-1-1,1-1 1,-1 0 0,28-6-1,-33 3-62,-1-1-1,0 0 1,0-1 0,0-1-1,0 0 1,-1-1 0,0-1-1,-1-1 1,16-11-1,-6 1-770,0-1 0,0-1-1,39-48 1,-54 59 142,-1 0 1,0-1 0,0-1 0,-1 1 0,-1-1 0,0 0 0,0-1-1,4-16 1,-4-9-1330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9:29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57 5507,'0'-9'1474,"-1"1"0,0-1 0,0 0 1,-3-8-1,4 17-1474,0 0-1,0 0 1,0 0 0,1 0-1,-1 0 1,0 0 0,0 0 0,0 0-1,0 0 1,0 0 0,0 0-1,0 0 1,1 0 0,-1 0 0,0 0-1,0 0 1,0 0 0,0 0-1,0 0 1,0 0 0,0 0 0,1 0-1,-1 0 1,0 0 0,0 0-1,0 0 1,0 0 0,0 0 0,0-1-1,0 1 1,0 0 0,0 0-1,0 0 1,1 0 0,-1 0 0,0 0-1,0 0 1,0 0 0,0 0-1,0-1 1,0 1 0,0 0 0,0 0-1,0 0 1,0 0 0,0 0-1,0 0 1,0 0 0,0-1 0,0 1-1,0 0 1,0 0 0,0 0-1,0 0 1,0 0 0,0 0 0,0 0-1,0 0 1,0-1 0,0 1 0,0 0-1,0 0 1,-1 0 0,1 0-1,0 0 1,0 0 0,1 0-9,-1 0 1,0 1 0,1-1 0,-1 0-1,1 1 1,-1-1 0,0 1 0,0-1-1,1 0 1,-1 1 0,0-1-1,1 1 1,-1-1 0,0 1 0,0-1-1,0 1 1,0 0 0,-4 268-158,2-234 142,-4 90-27,-10 139 130,-19-2-600,12-127-1619,16-45-3366,7-77 1125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9:29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10949,'11'17'2113,"-4"2"-1329,0 4 1441,6 10-2305,10 12-64,-1 1 0,1 3 32,-6 3 0,-3 0-64,-2-8-160,-10 3-609,-2-10-1023,0-5-241,-1-5 80,-6-14-1985,-5-13 512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9:30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1294 7315,'3'3'515,"-1"0"-1,0-1 1,1 1-1,0 0 1,0-1-1,-1 0 1,1 0-1,7 4 1,29 11-964,-7-3 560,-23-9-106,0-1 1,0 0-1,0-1 0,1 0 1,-1-1-1,1 1 0,0-2 1,0 0-1,-1 0 0,1 0 1,12-2-1,-17 1 20,1-1 0,-1 0 0,1 0 0,-1-1 1,1 1-1,-1-1 0,1 0 0,-1-1 0,0 1 0,0-1 1,0 0-1,-1 0 0,1-1 0,-1 1 0,0-1 0,0 0 1,0 0-1,0 0 0,0-1 0,4-7 0,11-24 385,-1 1 0,21-65 0,-38 95-365,0 0 0,0 0 0,0 1-1,-1-1 1,1 0 0,-1 0 0,0 0-1,-1 0 1,1 0 0,-1 0 0,0 0 0,0 1-1,-1-1 1,-3-8 0,4 10-42,-1 0 0,0 0 0,0 0 0,0 0 0,0 0 0,0 0 0,0 0 1,-1 1-1,0 0 0,1-1 0,-1 1 0,0 0 0,0 0 0,0 0 0,0 1 0,-1-1 0,1 1 0,0 0 0,-1 0 0,-5-2 0,6 3-16,1 0 0,-1 0 0,1 1-1,0-1 1,-1 0 0,1 1-1,-1-1 1,1 1 0,0 0 0,-1 0-1,1 0 1,0 0 0,0 0-1,0 0 1,0 1 0,0-1-1,0 1 1,0-1 0,0 1 0,1 0-1,-1 0 1,-2 2 0,-1 4-21,-1 0 0,1 0 0,1 0 0,-5 12 1,4-9 14,1 0 0,1 0 1,0 0-1,1 0 0,0 0 1,0 1-1,1-1 0,1 1 1,0-1-1,0 0 0,1 1 0,1-1 1,3 13-1,-5-22 18,1-1 1,-1 1-1,1 0 0,-1-1 0,1 1 0,0-1 1,0 1-1,0-1 0,0 1 0,0-1 0,0 1 1,0-1-1,1 0 0,-1 0 0,0 0 0,1 0 1,-1 0-1,1 0 0,1 1 0,0-1 3,-1 0 1,1-1-1,-1 1 0,1-1 1,-1 0-1,1 1 0,0-1 1,-1 0-1,1-1 0,-1 1 1,5-1-1,4-2 15,-1-1 0,0 1 0,0-2-1,19-10 1,-13 4 6,0 0 0,0-1-1,-1 0 1,18-21 0,48-61 93,-74 85-106,-1 1 5,0 0 0,1 1-1,14-12 1,-19 17-14,1 0 0,-1 1 1,1-1-1,0 1 0,0 0 0,0-1 0,0 1 0,0 0 1,0 1-1,0-1 0,0 0 0,0 1 0,1 0 0,-1 0 1,5 0-1,-6 1-4,-1-1 1,1 1-1,-1-1 1,1 1-1,-1 0 1,1-1-1,-1 1 1,0 0-1,0 0 1,1 0-1,-1 0 1,0 0 0,0 0-1,0 1 1,0-1-1,0 0 1,0 1-1,-1-1 1,1 0-1,0 1 1,-1-1-1,1 2 1,3 7-8,-1 0 0,2 12 0,-3-14 6,8 45 4,-7-30 83,12 37-1,-15-60-75,0 1 0,0-1 0,0 1 0,0-1 0,0 1 0,0-1 0,1 1 0,-1-1 0,0 0 0,0 1 0,0-1 0,1 1 0,-1-1 0,0 0 0,0 1 0,1-1 0,-1 0 0,0 1 0,1-1 0,-1 0 0,1 0 0,-1 1 0,0-1 0,1 0 0,-1 0 0,1 0 0,-1 1 0,0-1 0,1 0 0,-1 0 0,1 0 0,-1 0 0,1 0 0,-1 0 0,1 0 0,-1 0 0,0 0 0,1 0 0,-1 0 0,1 0 0,-1 0 0,1-1 0,-1 1 0,1 0 0,0-1 12,1 0 0,-1 0 1,0 0-1,0 0 0,0 0 1,0 0-1,0 0 0,0-1 1,0 1-1,0 0 0,0 0 1,0-3-1,16-28 21,2 1 0,0 0 0,29-32 0,-47 61-47,1 0-1,0-1 1,-1 1 0,1 0-1,0 1 1,0-1 0,1 0-1,-1 1 1,0-1 0,0 1-1,1-1 1,-1 1 0,1 0-1,-1 0 1,1 0-1,5-1 1,-6 2-2,1 0 0,0 1 0,-1-1 0,1 0-1,0 1 1,-1-1 0,1 1 0,-1 0 0,1 0 0,-1 0 0,1 0 0,-1 0-1,0 1 1,0-1 0,1 1 0,1 1 0,26 24-66,-18-17 53,-1 0 0,15 9 0,-21-16 26,0 0 0,1-1 0,-1 1 0,0-1 0,1 0 0,-1-1 0,1 1 0,-1-1 0,9 1 0,-9-2 12,0 0 1,1 0 0,-1 0 0,0 0 0,1-1-1,-1 0 1,0 0 0,0 0 0,0-1 0,0 1 0,0-1-1,0 0 1,0-1 0,-1 1 0,1-1 0,-1 0-1,1 0 1,-1-1 0,0 1 0,-1-1 0,1 0 0,5-7-1,6-14 80,0 1 0,-2-2-1,15-42 1,-26 62-81,15-43 114,-3-1 0,13-80 0,-15 64-57,1-2-14,-4-1 1,0-70 0,-8 88 33,-3 0 1,-2 0 0,-15-70 0,16 106-55,-1 0 1,0 0 0,-13-26-1,17 41-43,0-1 0,-1 0 0,1 0 0,0 1 0,0-1 0,-1 1 0,1-1 0,-1 0 0,1 1 0,-1-1 0,1 1 0,-1-1 0,1 1 0,-1-1 0,1 1 0,-1-1 0,1 1 0,-1 0 0,0-1 0,1 1 0,-1 0 0,-1-1 0,2 1-2,-1 1 0,0-1-1,1 0 1,-1 0 0,1 1-1,-1-1 1,1 0 0,-1 0 0,1 1-1,0-1 1,-1 1 0,1-1-1,-1 1 1,1-1 0,0 0-1,-1 1 1,1-1 0,0 1 0,-1-1-1,1 2 1,-3 4-44,1 0 0,0 1 0,-2 8 0,-5 37-74,2 0 0,-1 61 0,10 108 25,0-158 23,-2-56 30,9 196-1219,-5-166-482,1-1 0,2 0 0,17 52 0,-17-71-1398,0-13-586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9:31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1 457 12694,'5'7'2577,"9"-5"-1681,4-2 1714,26-1-2706,18 0-145,18-7-223,17-11-416,16-13-881,2-17-624,-3-15-224,8-12-401,-4-26-1744,-13-11 2177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9:32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378 0 5074,'-16'4'2391,"10"-3"-2150,1 0 0,0 0 0,0 1-1,0-1 1,0 1 0,-7 4 0,-47 30-186,0 3 0,-80 70 0,99-78-4,28-23 8,9-6-46,-3 4 99,6-5-108,0-1-1,1 1 0,-1 0 0,1-1 1,-1 1-1,1-1 0,-1 1 1,1-1-1,-1 1 0,1-1 0,0 1 1,-1-1-1,1 0 0,0 1 0,-1-1 1,2 0-1,10 6 20,1-1 0,0-1 1,1 0-1,-1 0 0,15 1 0,13 3 25,103 20 70,3 1-45,-120-23-51,-1 2-1,-1 1 1,36 18-1,-54-23-9,-1-1 0,1 1 0,-1 0-1,10 9 1,-14-11-6,0 1 0,0-1-1,-1 0 1,1 1 0,0-1-1,-1 1 1,1-1 0,-1 1-1,0 0 1,0 0 0,0-1-1,0 1 1,-1 0 0,1 5-1,0 1-25,-1-1 1,0 1-1,-1 0 0,0-1 0,0 1 0,-1-1 0,0 1 1,0-1-1,-1 0 0,0 0 0,-8 14 0,7-16-252,0 0 0,0 0-1,0 0 1,-1-1 0,0 1 0,0-1-1,0 0 1,-1 0 0,0-1 0,0 0-1,0 0 1,0 0 0,-1-1 0,-8 4-1,-16 0-5620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9:33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1294 8276,'5'4'1098,"1"1"0,-1-1 0,9 11 0,10 8-1024,-18-18-57,0 0 0,0-1-1,1 0 1,-1 0 0,1-1 0,8 3 0,-12-5 3,1 0 0,0 0-1,-1 0 1,1-1 0,-1 1 0,1-1 0,0 0-1,0 0 1,-1 0 0,1 0 0,0-1 0,-1 0-1,1 0 1,-1 0 0,5-1 0,3-4 52,0 0 1,-1 0 0,0-1-1,0-1 1,0 1 0,-1-1-1,15-18 1,52-73 346,-55 68-307,-1 4-29,-6 8-18,-1 0 0,14-26 0,-24 39-53,0 0 1,-1-1-1,1 1 0,-1 0 0,-1-1 1,1 0-1,-1 1 0,-1-1 1,1 0-1,-1 1 0,0-1 0,-1-9 1,0 15-13,1-1 0,-1 1 1,1-1-1,-1 1 0,0-1 1,1 1-1,-1-1 0,0 1 1,0 0-1,0 0 0,0-1 1,0 1-1,0 0 0,0 0 1,-1 0-1,1 0 0,0 0 1,-1 0-1,1 1 0,0-1 1,-1 0-1,1 1 0,-1-1 1,1 1-1,-1-1 0,0 1 1,-2-1-1,-4 0-10,0 1 0,0-1 0,0 1 1,-9 2-1,5-1-8,1 2 0,-1-1 1,1 1-1,0 1 0,1 0 1,-1 1-1,1 0 0,-1 0 1,1 1-1,1 1 0,-13 10 1,8-6-7,1 1 1,1 1-1,0 0 1,1 1-1,0 0 1,-16 29 0,19-27 13,1 0 1,1 0 0,1 0 0,0 0-1,1 1 1,1 0 0,0 0 0,1 0-1,1 0 1,1 0 0,0 0 0,4 21-1,-3-32 15,0 0 0,0-1 0,1 1-1,-1 0 1,1-1 0,1 1-1,-1-1 1,6 9 0,-6-12 2,0 1 1,0 0-1,0-1 0,1 1 1,-1-1-1,1 0 1,-1 0-1,1 0 0,0 0 1,0 0-1,0-1 1,0 1-1,0-1 0,0 0 1,1 0-1,4 1 1,5 0 29,0-1 0,0 0 0,1-1 0,-1 0 0,0-1 0,0-1 0,0 0 0,0-1 0,0 0 0,-1-1 0,1 0 0,-1-1 0,16-9 0,12-9 157,-2-1-1,53-44 1,-79 58-144,11-7 72,-1-2 1,0-1-1,-2 0 0,0-2 0,-2 0 0,0-1 0,18-31 0,33-67 545,-65 114-627,0 1 0,1-1 0,0 1 0,11-12 0,-14 16-43,0 0 0,0 1 1,0-1-1,1 0 0,-1 1 1,0 0-1,1-1 0,-1 1 1,1 0-1,-1 0 0,1 0 1,0 1-1,-1-1 1,1 1-1,0-1 0,-1 1 1,7 0-1,-8 1-5,0-1-1,0 0 1,1 1 0,-1-1 0,0 1 0,0 0-1,0-1 1,1 1 0,-1 0 0,0 0 0,0 0-1,0 0 1,0 0 0,-1 0 0,1 0 0,0 0-1,0 0 1,0 0 0,-1 0 0,1 1-1,-1-1 1,1 2 0,9 33-71,-7-23 59,1 3 12,0-1 1,-1 1-1,-1 0 1,-1 0-1,0 17 0,0 6 56,-1-38-42,0-1 0,1 1-1,-1 0 1,0-1-1,0 1 1,0 0-1,1-1 1,-1 1-1,0 0 1,0-1-1,1 1 1,-1-1 0,1 1-1,-1 0 1,1-1-1,-1 1 1,1-1-1,-1 0 1,1 1-1,-1-1 1,1 1-1,-1-1 1,1 0-1,0 1 1,-1-1 0,1 0-1,-1 0 1,1 1-1,0-1 1,-1 0-1,1 0 1,0 0-1,-1 0 1,1 0-1,0 0 1,0 0 0,-1 0-1,1 0 1,0-1-1,2 1 20,0-1 0,0 1 0,-1-1 0,1 0 0,-1 0-1,1 0 1,-1 0 0,5-4 0,3-3 25,0-2 1,-1 1-1,0-1 1,-1-1-1,0 0 1,6-11-1,10-12-3,50-86 37,-41 62-74,-30 54-16,0-1 0,0 1 0,1 0 0,0 0 0,0 0 0,0 1 0,0-1 0,0 1 0,1 0 0,-1 0 0,1 1 0,0-1 0,0 1 0,0 0 0,7-2 0,-10 4-2,-1 0 1,1 0-1,-1 0 1,1 1 0,-1-1-1,1 0 1,-1 1 0,1-1-1,-1 1 1,0 0 0,1-1-1,-1 1 1,0 0 0,1 0-1,-1 0 1,0 0 0,0 0-1,0 0 1,0 0 0,0 0-1,0 0 1,1 2 0,3 4-24,0 0 0,5 13 0,-9-18 26,30 69-81,-22-47 82,1-1 0,1 0 0,19 29 0,-27-49 10,-1-1-1,0 1 1,1 0-1,-1-1 1,1 0-1,0 1 1,0-1-1,0 0 1,0-1-1,0 1 1,7 2-1,-8-3 1,-1-1 0,1 1 0,0-1 0,-1 0 1,1 1-1,0-1 0,-1 0 0,1 0 0,0 0 0,0 0 0,-1-1 0,1 1 0,0 0 0,-1-1 0,1 1 0,0-1 0,-1 1 0,1-1 0,0 0 0,-1 0 0,1 0 0,-1 0 1,0 0-1,1 0 0,-1 0 0,1-2 0,15-14 62,21-17 1,-3 3-33,-18 15-15,44-45 60,-51 50-55,-1 0 1,0-1 0,13-24-1,9-34 76,8-14-14,-31 71-87,0 0-1,15-16 1,-23 28-6,1 0 0,-1 1 0,0-1 0,1 1 0,-1-1 0,1 1 0,-1-1 0,1 1-1,0 0 1,-1-1 0,1 1 0,-1 0 0,1-1 0,0 1 0,-1 0 0,1 0 0,0 0-1,0-1 1,-1 1 0,1 0 0,0 0 0,-1 0 0,1 0 0,0 0 0,-1 0 0,1 0-1,0 1 1,-1-1 0,1 0 0,0 0 0,-1 0 0,1 1 0,0-1 0,-1 0 0,1 1 0,0-1-1,-1 1 1,1-1 0,0 1 0,2 2-41,0 1-1,0-1 0,0 1 1,4 7-1,-3-6 52,22 44-128,-18-34 106,0 0 0,11 15 1,-13-23 20,-1 0 0,1-1 1,0 1-1,0-1 0,1-1 1,11 9-1,-12-11 2,0 0 0,-1 0-1,1 0 1,0-1 0,1 0 0,-1 0-1,0-1 1,0 0 0,1 0-1,6 0 1,3-1 14,1-1 1,-1 0-1,1-1 1,-1-1-1,0-1 0,0 0 1,0-1-1,-1-1 0,0 0 1,0-1-1,0-1 0,-1 0 1,0-1-1,0 0 1,-1-1-1,0-1 0,-1 0 1,14-17-1,-21 21 8,0 1 0,-1-1-1,0 0 1,0 0 0,-1 0 0,0 0 0,0-1-1,0 1 1,2-15 0,-4 17-21,-1 0 0,1-1 1,-1 1-1,0-1 0,0 1 0,-1 0 1,0-1-1,0 1 0,0 0 1,0-1-1,-1 1 0,0 0 0,0 0 1,-5-9-1,4 9-29,-1 1-1,1-1 1,-1 0 0,0 1 0,0 0-1,0 0 1,-1 0 0,1 0-1,-1 1 1,0 0 0,0 0 0,0 0-1,0 0 1,-1 1 0,1 0 0,-1 0-1,1 1 1,-1-1 0,0 1 0,0 0-1,1 1 1,-1-1 0,0 1 0,0 0-1,0 1 1,0 0 0,1 0-1,-9 2 1,9-2 3,1 0 0,0 0 0,-1 1-1,1 0 1,0 0 0,0 0 0,0 0 0,0 1 0,1-1-1,-1 1 1,0 0 0,1 0 0,0 0 0,0 1 0,0-1-1,-3 6 1,3-4-1,0 1-1,0-1 0,1 1 1,0-1-1,0 1 1,1 0-1,-1 0 0,1-1 1,0 1-1,1 0 1,0 10-1,0-9 5,1 0-1,0 0 1,0 0-1,1 0 1,-1 0-1,2-1 1,-1 1-1,1 0 1,6 10-1,-6-12 12,0-1-1,0 0 1,0 0-1,0 0 0,1 0 1,0-1-1,0 0 0,0 1 1,0-1-1,0-1 1,1 1-1,-1 0 0,10 3 1,-3-3 2,-1-1 1,1 0-1,0 0 1,0-1 0,0-1-1,1 1 1,-1-2-1,0 0 1,16-3-1,-11 1 9,0-1 0,-1-1 0,0 0-1,0-1 1,0-1 0,13-8 0,109-73 149,-3 1 39,-119 78-178,-1 1 0,2 1 0,26-9 0,-36 14-22,0 0 1,0 1-1,0 0 0,1 0 0,-1 0 1,0 1-1,1 0 0,-1 0 1,0 1-1,1-1 0,-1 1 0,11 4 1,-13-3-6,0 0 0,0 1 0,0-1 0,-1 1 0,1 0 0,-1-1 0,0 2 0,1-1 0,-2 0 0,1 1 0,0-1 0,-1 1 0,1 0 0,-1 0 0,0 0 0,0 0 0,1 5 0,1 5-16,1 0 1,-2 0-1,4 26 1,-7-34 21,5 22 23,-5-28-13,0 0 0,0 1 0,0-1 0,1 1 0,-1-1 0,0 0 0,0 1 0,0-1 0,1 0 0,-1 1 1,0-1-1,0 0 0,1 1 0,-1-1 0,0 0 0,1 1 0,-1-1 0,0 0 0,1 0 0,-1 0 0,0 1 0,1-1 0,-1 0 0,1 0 0,-1 0 0,0 0 0,1 0 0,-1 0 0,1 0 0,-1 0 0,0 0 0,1 0 0,-1 0 0,1 0 0,-1 0 0,0 0 0,1 0 0,-1 0 0,1 0 1,-1 0-1,0 0 0,1-1 0,-1 1 0,1 0 0,-1 0 0,0-1 0,1 1 0,-1 0 0,0 0 0,0-1 0,1 1 0,-1 0 0,1-1 0,14-13 245,25-31-1,-34 37-225,24-26-9,1 3 1,1 0-1,65-46 0,-58 50-121,1 2 0,1 2 0,1 2 0,77-28-1,-83 37-188,-16 7-364,-1-2 0,0-1 0,26-13-1,-43 20 511,-1 0 0,1 1 0,-1-1-1,0 0 1,0 0 0,1 0 0,-1-1-1,0 1 1,0 0 0,0 0 0,0-1-1,0 1 1,0 0 0,-1-1 0,1 1-1,0-1 1,-1 1 0,1-1 0,-1 0-1,0 1 1,1-1 0,-1 1 0,0-1-1,0 0 1,0 1 0,0-1 0,0 1-1,0-1 1,-1 0 0,1 1 0,0-1 0,-1 1-1,1-1 1,-1 1 0,0-1 0,-1-2-1,-3-4-545,0 1-1,0 0 1,0 0-1,-1 0 1,-9-8-1,-32-29-2166,-7-7 866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9:36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99 208,'-16'-19'1609,"7"9"-469,0 0 0,-11-18 0,19 25-998,0 1-1,-1 0 1,0-1 0,0 1-1,1 0 1,-1 0 0,-1 0-1,1 0 1,0 0 0,0 0-1,-1 1 1,-4-3 0,6 3-108,-1 1 0,1-1 1,-1 1-1,0 0 0,1 0 1,-1-1-1,1 1 0,-1 0 1,1 0-1,-1 1 0,0-1 0,1 0 1,-1 1-1,1-1 0,-1 0 1,1 1-1,-1 0 0,1-1 1,-1 1-1,1 0 0,0 0 1,-1 0-1,-1 2 0,0-1-31,0 1-1,0 0 1,1 0-1,-1 0 1,1 0-1,0 0 1,0 1-1,0-1 1,0 1-1,0-1 1,1 1-1,-1 0 1,1 0-1,-1 4 1,0-1-3,-11 32-2,6-19 5,1-1 0,-4 25 0,9-38-2,0-1 1,1 1 0,-1 0 0,2-1 0,-1 1 0,0 0 0,1-1 0,0 1 0,0-1 0,1 1 0,0-1 0,3 9 0,-3-11 12,-1-1 0,0 0 0,1 0 0,-1 0 0,1 0 0,0 0 0,0 0 0,0 0 0,0-1 0,0 1 0,0-1 0,0 1 0,0-1 0,1 0 0,-1 0 0,1 0 0,-1 0 0,0 0 0,1 0 1,0-1-1,-1 1 0,1-1 0,-1 0 0,1 0 0,0 0 0,-1 0 0,1 0 0,-1 0 0,1-1 0,4-1 0,-3 1 35,0 0-1,0-1 1,0 1 0,0-1 0,0 0-1,0-1 1,0 1 0,-1 0 0,1-1-1,-1 0 1,0 0 0,0 0 0,0 0-1,0 0 1,0-1 0,-1 0 0,4-5-1,-1-1 85,-1-1 0,0 1 1,0-1-1,-1 0 0,-1 0 0,0 0 0,0 0 0,0-22 0,-2 26-87,-1 1 0,1-1 0,-2 1-1,1-1 1,-1 1 0,1 0 0,-7-12 0,7 16-38,0 0 1,0 0-1,0 0 0,-1 0 1,1 0-1,-1 0 0,1 0 1,-1 0-1,0 1 1,0-1-1,0 1 0,0-1 1,0 1-1,0 0 1,0 0-1,0 0 0,0 0 1,-1 0-1,1 0 0,0 0 1,-1 1-1,1-1 1,-1 1-1,-2 0 0,3 0-10,1 0 0,0 0 0,0 1 0,0-1 0,0 1 0,-1-1 0,1 1 0,0-1 0,0 1 0,0-1 0,0 1 0,0 0 0,0 0 0,0-1 0,1 1 0,-1 0 0,0 0 0,0 0 0,1 0 0,-2 1 0,-12 25-42,13-23 37,-11 23-44,-12 39-1,22-57 47,-1-1 0,2 1-1,-1 0 1,1 0-1,1 0 1,0 0-1,0 0 1,0 0-1,3 10 1,-3-18 7,0 0 1,0 0 0,1 0 0,-1 0-1,0 0 1,1 0 0,-1 0-1,1 1 1,-1-1 0,1 0 0,0-1-1,-1 1 1,1 0 0,0 0 0,0 0-1,0 0 1,-1-1 0,1 1 0,0 0-1,0-1 1,0 1 0,0 0-1,0-1 1,0 1 0,0-1 0,1 0-1,-1 1 1,0-1 0,0 0 0,0 0-1,0 0 1,0 0 0,0 0 0,1 0-1,-1 0 1,0 0 0,0 0-1,0 0 1,0 0 0,0-1 0,0 1-1,1-1 1,-1 1 0,1-1 0,3-1 25,0-1 1,0 1 0,0-1-1,-1 0 1,1 0 0,-1-1 0,0 1-1,4-5 1,2-3 43,-5 6-27,-1 1-1,1-1 1,-2 0 0,1 0 0,0 0 0,-1 0 0,0-1 0,0 1 0,0-1 0,-1 0 0,3-9 0,-5 12-16,1-1-1,-1 1 1,1 0-1,-1 0 1,0 0-1,0-1 1,0 1-1,-1 0 1,1 0 0,-1-1-1,0 1 1,0 0-1,0 0 1,0 0-1,0 0 1,-1 0-1,1 0 1,-1 1-1,-3-5 1,4 7-25,1-1 0,-1 1 0,0 0 1,0-1-1,0 1 0,1 0 0,-1-1 0,0 1 0,0 0 1,0 0-1,0 0 0,0-1 0,0 1 0,0 0 0,0 0 1,1 1-1,-1-1 0,0 0 0,0 0 0,0 0 0,0 1 0,0-1 1,0 0-1,1 1 0,-1-1 0,0 0 0,0 1 0,0 0 1,0 0-1,-26 19-1,25-19-3,-2 3-6,0 1-1,0-1 1,0 0 0,0 1-1,1 0 1,0 0 0,0 0-1,0 0 1,1 1-1,-1-1 1,1 1 0,1-1-1,-3 11 1,3-12 7,1 0 1,0-1-1,-1 1 0,1 0 1,1-1-1,-1 1 1,0 0-1,1-1 0,0 1 1,0-1-1,0 1 0,0-1 1,1 1-1,-1-1 1,1 0-1,0 1 0,0-1 1,0 0-1,0 0 1,0-1-1,1 1 0,0 0 1,3 2-1,-5-4 10,0-1-1,0 1 1,0-1 0,1 1 0,-1-1-1,0 1 1,0-1 0,0 0 0,1 0-1,-1 0 1,0 0 0,0 0 0,1 0-1,-1 0 1,0 0 0,0 0-1,1 0 1,-1-1 0,0 1 0,0-1-1,0 1 1,1-1 0,-1 1 0,0-1-1,0 1 1,0-1 0,2-1 0,3-3 83,-1 0 1,1 0 0,6-7 0,-12 12-95,3-5 41,0 0 0,0-1 0,-1 1 0,1-1 0,-1 0 0,0 1 0,-1-1 0,2-7 0,-3 13-41,0-1 0,0 1 0,0-1 0,0 1 0,0-1 0,0 1 0,0-1 1,0 1-1,0-1 0,0 1 0,0-1 0,0 1 0,-1 0 0,1-1 1,0 1-1,0-1 0,0 1 0,-1-1 0,1 1 0,0-1 0,-1 1 1,1 0-1,0-1 0,-1 1 0,1 0 0,0-1 0,-1 1 0,1 0 1,-1 0-1,1-1 0,-1 1 0,1 0 0,-1 0 0,1 0 0,-1-1 0,1 1 1,0 0-1,-1 0 0,1 0 0,-1 0 0,1 0 0,-1 0 0,1 0 1,-1 0-1,1 0 0,-1 0 0,1 1 0,-2-1 0,1 0-13,1 0 0,-1 0 0,0 0-1,0 1 1,0-1 0,0 0 0,0 1 0,1-1-1,-1 0 1,0 1 0,0-1 0,1 1 0,-1-1-1,0 1 1,1-1 0,-1 1 0,0 0 0,1-1-1,-1 1 1,1 0 0,-1-1 0,1 1-1,-1 0 1,1 0 0,0-1 0,-1 1 0,1 0-1,0 0 1,-1 1 0,1 0-115,1 0 0,-1 0-1,0-1 1,1 1 0,-1 0 0,1 0-1,-1-1 1,3 4 0,-3-5-24,0 1 1,0-1 0,1 1-1,-1-1 1,0 1-1,1-1 1,-1 1 0,0-1-1,1 1 1,-1-1 0,1 0-1,-1 1 1,1-1-1,-1 1 1,1-1 0,-1 0-1,1 0 1,-1 1-1,1-1 1,-1 0 0,1 0-1,0 0 1,-1 0-1,1 1 1,-1-1 0,1 0-1,-1 0 1,1 0-1,0 0 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9:37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78 148 928,'1'-7'1310,"0"-1"-1,-1 0 0,0 1 1,-2-15-1,1 19-353,5 29-412,5 68-16,7 147-200,-12-189-245,0 4 56,-2-45-93,0-2 66,0-19-364,-2-8-521,-1 0 1,0 0-1,-1 1 0,-1-1 0,-1 1 0,0-1 1,-1 1-1,-10-21 0,-18-53 429,-10-48 5770,34 94-3924,9 45-1483,1-1 0,-1 1 0,0 0 0,1-1 0,-1 1 0,0 0 0,1-1 0,-1 1 0,0 0 0,1 0 0,-1-1 0,1 1 0,-1 0 0,1 0 0,-1 0 0,0-1 0,1 1 0,-1 0 0,1 0 0,-1 0 0,1 0 0,-1 0 0,1 0 0,-1 0 0,1 0 0,-1 0 0,1 0 0,-1 0 0,1 0 0,-1 1 0,1-1 0,24 3 26,-19-3 9,8 2 21,1-2-1,-1 0 1,1-1-1,0 0 1,-1-1 0,0-1-1,1 0 1,-1-1-1,0 0 1,-1-1-1,1-1 1,-1 0-1,0-1 1,19-13-1,-11 6 6,-8 4 57,22-10-1,-31 18-120,0 0 0,0 0 0,0 1 0,1-1 0,-1 1 0,1 0 0,-1 0 0,1 1 0,8-1-1,-12 2-15,0-1 0,1 0-1,-1 0 1,0 1-1,1-1 1,-1 1-1,0-1 1,1 1-1,-1-1 1,0 1-1,0 0 1,0 0 0,0 0-1,0 0 1,0 0-1,0 0 1,0 0-1,0 0 1,0 0-1,0 0 1,0 0-1,-1 0 1,1 1-1,-1-1 1,1 0 0,-1 1-1,1-1 1,0 3-1,0 4-3,0 0-1,0-1 1,0 16 0,-1-13 2,0-3 3,6 126 9,-3-101-8,2 0 1,9 35 0,-7-44 16,0-1 0,2 0 0,0-1 0,2 1 0,0-2 0,1 0 0,1 0 0,1-2 0,22 24 0,8-4 269,-48-36 147,-8-3-227,-15-3-22,-8-3-132,-1 2-1,0 1 0,0 1 1,-1 3-1,-67 6 1,84-4-65,-35 5-33,49-7 22,1 2 0,0-1 0,-1 1 1,1 0-1,0 0 0,0 0 0,-7 5 0,11-6-9,0 0-1,0-1 0,0 1 1,0 0-1,0 0 1,0 1-1,1-1 1,-1 0-1,0 0 0,1 0 1,-1 2-1,0-3-65,1 0-1,0 1 0,0-1 1,0 0-1,0 1 1,0-1-1,-1 1 0,1-1 1,0 0-1,0 1 0,0-1 1,0 1-1,0-1 1,0 0-1,1 1 0,-1-1 1,0 1-1,0-1 1,0 0-1,0 1 0,0-1 1,0 1-1,1-1 1,-1 0-1,0 1 0,0-1 1,1 0-1,-1 0 0,0 1 1,0-1-1,1 0 1,-1 1-1,1-1 0,0 0-136,-1 0-1,1 0 1,-1 0-1,1 0 1,0 0-1,-1-1 1,1 1-1,-1 0 1,1 0-1,0-1 0,-1 1 1,1 0-1,-1-1 1,1 1-1,-1 0 1,1-1-1,0 0 1,0 0-547,10-8-3829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9:39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1 438 800,'1'-10'4184,"0"11"-4103,0-1 0,1 1 1,-1-1-1,0 1 1,0 0-1,0-1 0,0 1 1,1 0-1,-1 0 1,0 0-1,0 0 0,0 1 1,16 10 295,-12-10-293,0-1 0,0 0 0,0 0 0,0-1 0,1 1 0,-1-1 0,10-1 0,38-8 435,-21 3-221,6-2 196,51-17 0,-49 12-189,44-7 0,22 6-32,-1 6 0,157 6 0,-53 5 34,16-6 65,0-16 39,-168 14-303,330-4 614,-326 10-607,181 13 315,68 0 50,-191-17-316,115-7 152,-159 3-210,193-9 156,-225 16-234,106 4 24,41 15-3,-66-9-14,-32-3-4,377 18 303,-363-25-251,52-2 76,-62 6-31,-5 0 33,-84-5-139,-1 0 1,1 0-1,-1-1 0,1 0 1,9-5-1,12-3 78,-21 8-80,1 0-1,-1-1 0,0 0 0,0-1 0,0 0 1,0 0-1,-1 0 0,1 0 0,10-11 0,5-6-43,-6 7-11,-1 0-1,-1-1 0,16-21 0,-26 31-14,-1 0 1,0 0-1,0 0 0,-1 0 1,0 0-1,0-1 1,0 1-1,0-1 0,-1 1 1,0-1-1,0 0 0,0 1 1,-1-1-1,0 0 1,0 0-1,-2-8 0,1 10-18,0 1-1,-1 0 0,1-1 1,-1 1-1,0 0 0,0 0 1,0 1-1,0-1 0,0 0 1,-1 1-1,1-1 0,-1 1 1,0 0-1,-5-4 0,-9-8-288,13 10 295,0 1 0,-1-1 0,1 1 1,-1 0-1,0 0 0,0 0 0,0 1 0,0 0 0,0 0 0,0 0 0,-1 0 1,-8-1-1,11 3 30,-1 0 0,0 0 0,1 0 0,-1 0 1,0 1-1,1-1 0,-1 1 0,1 0 0,-1 0 0,1 0 1,0 1-1,-1-1 0,1 1 0,0-1 0,0 1 0,0 0 1,0 1-1,0-1 0,1 0 0,-4 4 0,5-5 32,-13 17 57,13-17-53,1 0-1,-1 0 1,1 0-1,-1 0 1,1 0-1,-1 0 1,1 0-1,0 0 1,-1-1-1,1 1 1,0 0-1,0 0 1,0 1-1,0-1 1,0 0-1,0 0 1,0 0 0,0 0-1,1 0 1,-1 1-1,1-1 4,0-1-1,0 1 1,0-1 0,0 1-1,0-1 1,1 0 0,-1 1-1,0-1 1,0 0 0,0 0-1,0 0 1,0 0 0,0 0 0,0 0-1,1 0 1,-1 0 0,0 0-1,2-1 1,2 0 26,17-1 133,41-10 0,1 0-36,-44 10-106,0 0 0,0 2 1,0 0-1,25 4 0,-39-4-24,0 1 0,1 1-1,-1-1 1,0 1 0,0 0-1,0 1 1,0-1-1,0 1 1,-1 0 0,1 1-1,-1-1 1,0 1-1,0 0 1,0 0 0,0 1-1,-1 0 1,5 6-1,-6-7 2,-1 0-1,0 1 0,0 0 1,0 0-1,-1-1 0,0 1 1,0 0-1,0 0 0,0 0 1,-1 0-1,0 7 0,-1 6 6,-5 31 0,3-29 2,-2 1-1,0-2 1,-2 1-1,-10 23 0,1-12 20,-32 49 0,40-67-18,-2 2 12,0 0 0,-1-1 0,-21 22 0,28-33-2,1 0 0,-1 1 0,0-2 0,0 1 0,0 0 0,0-1 0,-1 0 0,1 0 0,-1 0 0,1 0 0,-1-1 0,1 0 0,-1 0 0,0 0 0,0 0 0,0-1 0,1 0 0,-10-1 0,9 0 8,1 0-1,0 0 1,-1-1 0,1 0 0,0 0 0,0 0 0,0-1 0,0 1-1,0-1 1,1 0 0,-1 0 0,1 0 0,0 0 0,-3-4 0,-4-5 51,1 0 1,1 0 0,-8-15-1,9 12-31,0 0 0,1 0 0,1-1 0,0 0 0,1 0-1,1 0 1,-2-18 0,3-1-36,1 0 0,5-46 1,-2 66-46,0 0 1,1 0-1,0 0 1,1 1-1,7-18 1,-8 25-26,1 0 0,-1 0 1,1 0-1,0 1 0,1-1 1,0 1-1,0 0 1,0 1-1,0-1 0,1 1 1,12-9-1,-13 11-114,-3 2 48,0 0 0,0 0 0,0 0 0,0 0 0,-1 0 0,1-1 1,-1 1-1,1 0 0,1-3 0,-5 1-702,-12-3-862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6:22.8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4960 3554,'5'3'786,"0"0"0,0 0 0,0 0 0,-1 1 1,1-1-1,5 7 0,-6-5-454,0 1 1,0-1-1,0 1 0,5 10 0,-2 1-744,-1 1-1,8 37 1,-3-11 952,1-12-516,1 0 1,1-2 0,27 42-1,-25-46 20,1-1 0,39 42 0,50 39 22,-87-87-58,144 131 23,-47-45-30,174 138 25,-257-217-20,30 21 41,2-3 1,86 44 0,150 52 356,112 0 5,-303-107-375,673 168 64,-635-172-50,289 17-1,154-58 80,-238-38-66,-6-32-10,-248 54-43,-2-4 1,-1-4 0,179-96-1,-199 83 234,118-99-1,-152 112-180,-2-1 0,-1-2 0,-2-1 0,-2-2 0,-2-2 0,36-61 0,66-174-198,-97 191 135,135-320 109,-4 30-294,-47 92-7,-58 73 189,-42 131 95,35-150 312,-45 167-112,6-107 0,-16 62 68,-23-207-1,-1 175-74,-40-138-1,-18-94-28,65 293-217,-64-209 113,-11 59 59,70 183-168,-134-266 122,-25 11-339,-119-125-321,226 341 417,-4 3 0,-139-120 1,159 160 44,-2 3 0,-1 2 0,-99-47 0,82 51-24,-2 3 0,-137-35-1,53 31 22,-1 7-1,-2 7 1,0 7-1,-167 7 1,138 16-182,0 8 0,1 9 0,-216 56 0,378-73 101,-438 116-4140,298-73 1148,-3-8-2641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9:54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510 72 192,'-5'-6'172,"0"0"0,-1 0 0,0 1 0,0-1-1,0 1 1,-1 0 0,0 1 0,0 0 0,0 0 0,0 0 0,-1 1-1,1 0 1,-1 0 0,0 1 0,0 0 0,0 1 0,0 0 0,0 0-1,0 0 1,-1 1 0,1 0 0,0 1 0,0 0 0,0 0 0,0 1 0,0 0-1,0 0 1,0 1 0,1 0 0,-8 4 0,-15 9 213,0 1 0,1 1 1,1 2-1,0 1 0,2 1 1,-28 30-1,48-46-186,0 1 0,1 0 0,0 0 0,1 1 0,-1-1 0,1 1 0,1 0 0,-5 14 0,7-20-109,0 1 0,1-1-1,-1 1 1,1 0 0,0-1 0,-1 1-1,1 0 1,1-1 0,-1 1-1,0 0 1,1-1 0,-1 1-1,1-1 1,0 1 0,0 0 0,0-1-1,0 0 1,0 1 0,0-1-1,1 0 1,-1 1 0,1-1 0,0 0-1,0 0 1,-1 0 0,1-1-1,0 1 1,1 0 0,-1-1-1,0 1 1,0-1 0,4 2 0,10 3 173,1 0 1,0-1 0,0-1-1,30 4 1,-27-5-214,59 7 57,-48-7-82,0 1 0,58 16 0,-81-17-26,-1 0 1,1 0-1,-1 1 1,0 0-1,0 0 1,0 0-1,0 1 1,6 7-1,-9-9 0,0 1 1,-1 0-1,0 0 0,0 0 0,0 0 1,-1 1-1,1-1 0,-1 1 0,0-1 1,0 1-1,-1 0 0,1 0 0,-1 0 0,1 6 1,-2 2 1,1 0 1,-1 0 0,-1 0-1,-1 0 1,1 0 0,-2 0 0,0 0-1,-1-1 1,0 0 0,0 1-1,-13 20 1,12-24-140,-1 1-1,0-1 1,-1 0 0,0-1 0,0 0-1,-1 0 1,0-1 0,0 1-1,-1-2 1,0 1 0,0-1-1,0-1 1,-1 0 0,-12 5-1,16-8-427,-1 0 0,1 0 1,0-1-1,-1 0 0,1 0 0,-1-1 0,1 0 0,-1 0 0,1 0 0,-1-1 0,1 0 0,-1 0 0,1 0 0,-8-4 0,-10-7-3393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9:55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26 297 4306,'-4'2'2067,"3"-2"-1844,0 1 1,1-1-1,-1 0 0,0 1 1,0-1-1,1 0 1,-1 1-1,0-1 0,1 0 1,-1 0-1,0 0 1,0 0-1,0 1 1,1-1-1,-1 0 0,0 0 1,0-1-1,0 1 1,1 0-1,-1 0 0,0 0 1,0 0-1,1-1 1,-1 1-1,-1-1 1,5 2-182,0 0 1,0 0-1,0 0 1,0 0-1,0 0 1,0-1-1,6 1 1,-8-1-29,25 1 18,-1 0-1,1-2 0,-1-1 0,0-1 0,1-1 0,37-11 1,-22 1 60,-1-1 1,-1-1 0,40-25 0,101-49 269,-135 70-1012,2 3 0,48-12 1,-87 27 441,85-25-3706,-63 15-3503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9:56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71 215 7427,'7'-10'3226,"-7"9"-3145,1 1 0,-1-1 0,1 0 1,-1 1-1,0-1 0,1 1 0,-1-1 0,1 1 0,-1-1 1,1 1-1,-1-1 0,1 1 0,0-1 0,-1 1 0,1 0 0,-1-1 1,1 1-1,0 0 0,-1 0 0,1-1 0,0 1 0,0 0 0,-1 0 1,1 0-1,0 0 0,-1 0 0,1 0 0,0 0 0,0 0 1,0 0-1,17 15 148,-16 11-120,-1-8-58,0 0-8,-1 0-1,-1-1 0,-5 29 0,-16 54 77,-8-10-32,17-55-46,2 1 1,-7 41-1,1 34 503,17-106 625,1-6-334,4-13 102,5-21-97,2-6-268,1 1-1,21-44 1,19-76-134,-11 31-388,-18 73-61,-21 51 0,-1 1 1,0 0-1,1 0 1,0 0-1,0 0 0,0 0 1,1 1-1,-1-1 1,8-5-1,-9 8-3,-1 0-1,1 1 1,-1-1-1,1 0 1,-1 1-1,1-1 1,0 1-1,0-1 1,-1 1-1,1 0 1,0-1-1,0 1 1,-1 0-1,1 0 1,0 1-1,0-1 1,-1 0-1,4 1 1,-2 0-6,-1 1 0,0-1 0,1 0 0,-1 1 0,0-1 0,0 1 0,0 0 0,0-1 0,0 1 0,-1 0 0,3 3 0,1 3-27,0 0 1,-1 1 0,0-1 0,0 1 0,4 15 0,-1 10 10,-1 0 0,-2 1 0,-1-1 1,-3 43-1,-5 87 124,5-164-84,0 0 0,0 0 0,0 0 1,0 0-1,0 0 0,0 1 0,0-1 0,0 0 0,0 0 0,0 0 0,0 0 1,0 1-1,0-1 0,0 0 0,0 0 0,0 0 0,0 0 0,0 0 1,0 1-1,0-1 0,0 0 0,0 0 0,0 0 0,0 0 0,0 0 1,0 0-1,1 1 0,-1-1 0,0 0 0,0 0 0,0 0 0,0 0 0,0 0 1,0 0-1,1 0 0,-1 0 0,0 0 0,0 0 0,0 0 0,6-3 124,4-10 0,2-12-52,-1 0 0,7-28-1,-3 9-45,110-307 36,-121 338-66,23-58-18,-24 63 14,0 1 0,1 0 0,0 1 0,0-1 0,1 1 0,-1 0 0,7-6 0,-10 11-3,0 0 0,0 0 0,0 1 1,0-1-1,-1 0 0,1 1 1,0-1-1,1 0 0,-1 1 0,0 0 1,0-1-1,0 1 0,0 0 1,0-1-1,0 1 0,0 0 0,1 0 1,-1 0-1,0 0 0,0 0 0,0 0 1,0 0-1,1 0 0,-1 1 1,0-1-1,0 0 0,0 1 0,0-1 1,0 1-1,0-1 0,0 1 1,0-1-1,0 1 0,0 0 0,0 0 1,0-1-1,0 1 0,1 2 0,1 1-33,1 1 0,0 0-1,-1 0 1,0 0 0,4 11-1,11 33-65,-1 1 1,11 64-1,-10-39 85,3 12-308,11 92 1,-31-162-110,-2-14 178,1 0 0,0-1 0,1 1 0,-1 0 0,0 0 0,1-1 0,1 5 0,-2-7 103,0 1 1,0-1-1,1 0 0,-1 0 1,0 1-1,1-1 1,-1 0-1,0 1 1,1-1-1,-1 0 0,0 0 1,1 0-1,-1 1 1,1-1-1,-1 0 0,0 0 1,1 0-1,-1 0 1,1 0-1,-1 0 1,0 0-1,1 0 0,-1 0 1,1 0-1,-1 0 1,1 0-1,-1 0 0,0 0 1,1 0-1,-1 0 1,1-1-1,-1 1 1,0 0-1,1 0 0,-1 0 1,0-1-1,1 1 1,14-11-4315,-2-4-1369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9:56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239 112 10533,'8'-43'2671,"3"-11"300,-11 53-2973,1 0 0,-1 0-1,0 0 1,0 1-1,1-1 1,-1 0 0,1 0-1,-1 1 1,1-1-1,-1 0 1,1 1-1,-1-1 1,1 1 0,-1-1-1,1 0 1,0 1-1,-1 0 1,1-1 0,0 1-1,-1-1 1,2 1-1,-1 0-2,-1 0 0,0 0 1,1 0-1,-1 0 0,1 0 0,-1 0 0,1 0 0,-1 0 0,0 0 0,1 1 0,-1-1 0,1 0 0,-1 0 0,0 1 0,1-1 0,-1 0 0,0 1 1,1-1-1,-1 0 0,0 1 0,0-1 0,1 0 0,-1 1 0,0-1 0,0 0 0,1 1 0,-1-1 0,0 1 0,0-1 0,0 1 0,0-1 0,0 0 1,0 1-1,0-1 0,0 1 0,0-1 0,0 1 0,0 0 0,3 31-42,-2 0 0,-4 35 0,-11 65 43,10-100 2,-6 34 14,-24 81-1,-29 60 63,50-166-32,12-37-8,0 1 0,-1-1 1,0 0-1,0 0 0,0 0 0,0 0 0,0 0 1,-1 0-1,0 0 0,-4 4 0,7-11 145,1-1 0,-1 1-1,1 0 1,0 0 0,2-6 0,44-106 639,-15 34-545,-16 46-179,1 1 0,2 1 0,33-44 0,-48 72-76,0 0 0,1 0 1,-1 0-1,1 1 0,10-8 1,-14 11-17,0 0 0,1 0 1,0 1-1,-1-1 0,1 0 1,-1 0-1,1 1 0,0-1 1,0 1-1,-1-1 0,1 1 1,0 0-1,0 0 0,0 0 1,-1 0-1,1 0 1,0 0-1,0 0 0,-1 1 1,1-1-1,0 1 0,0-1 1,-1 1-1,1 0 0,2 1 1,-2 0-11,0-1-1,0 1 1,-1 0 0,1 0 0,-1 0 0,0 0 0,1 0 0,-1 1 0,0-1 0,0 0-1,0 0 1,-1 1 0,1-1 0,0 1 0,-1-1 0,1 4 0,0 4-24,0 0 1,-2 18 0,-1 7-2,-2-1 1,-1 1 0,-17 57 0,16-75-16,0-1 0,-1 1 0,0-1 0,-2-1 0,0 1 0,0-1 0,-2-1 0,0 0 0,-15 15 0,14-16-7,-1-1 0,-1-1 0,0 0 0,-26 15 0,35-23-76,-1-1 0,0 1-1,1-1 1,-1 0 0,0 0-1,-1-1 1,1 0 0,0 0-1,0 0 1,-1-1 0,1 0-1,0 0 1,0 0 0,-1-1-1,1 0 1,-11-3 0,12 2-319,0 0 0,1 0 0,-1 0 0,0 0 1,1-1-1,-1 1 0,1-1 0,0 0 1,-6-6-1,9 7 56,-1 0-1,0 0 1,1 0 0,-1-1-1,1 1 1,0 0-1,0-1 1,0 1 0,0-1-1,0 1 1,1-1 0,-1 1-1,1-1 1,-1 0 0,1 1-1,0-1 1,0 0-1,0 1 1,0-1 0,2-4-1,3-11-2486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9:56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84 247 8212,'20'-24'1919,"0"-1"0,24-41 0,13-18-820,-51 77-1057,0-1-1,-1-1 0,9-14 1,-13 25-49,0 9-8,-1 15-6,-15 131 89,3-22 5,0-61 11,-31 105-1,-39 65 57,50-168-89,20-50-14,1 1 1,2-1-1,0 2 0,-10 55 1,18-71-30,1 0 1,0 16 0,0-24-117,1-1 0,-1 1-1,1-1 1,-1 0-1,1 1 1,0-1 0,0 0-1,0 1 1,1-1 0,-1 0-1,1 0 1,4 5 0,-5-7-146,1 1 0,0-1 0,-1 0 1,1 0-1,0 0 0,0 0 1,0-1-1,0 1 0,0-1 0,0 1 1,0-1-1,0 1 0,0-1 0,0 0 1,4 0-1,-2 0-469,1-1 0,-1 1 0,0-1-1,1 0 1,-1 0 0,8-4 0,14-10-4650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19:57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661 112 10261,'20'-31'2428,"-11"16"-399,18-22-1,-26 36-1966,0-1 0,1 0-1,-1 0 1,0 0 0,0 0 0,0 0-1,1-3 1,0 0 109,-2 5-170,-1 0 0,1-1 1,0 1-1,0 0 0,0-1 1,0 1-1,0 0 0,-1 0 1,1-1-1,0 1 0,0 0 0,0 0 1,-1-1-1,1 1 0,0 0 1,0 0-1,-1-1 0,1 1 1,0 0-1,-1 0 0,1 0 1,0 0-1,-1 0 0,1-1 1,0 1-1,-1 0 0,1 0 1,0 0-1,-1 0 0,1 0 1,0 0-1,-1 0 0,1 0 0,0 0 1,-1 0-1,1 0 0,0 0 1,-1 1-1,1-1 0,-16 1-16,2 1-3,1 1 0,-21 8 0,2 0-8,-34 10-1,-87 39 1,116-42 14,1 2 1,0 1 0,-53 41-1,81-55-8,0 0 1,0 1-1,1 0 0,-1 0 1,2 0-1,-1 1 0,1 0 0,-5 12 1,9-18 11,1-1 0,0 1 1,0 0-1,0 0 1,0-1-1,1 1 1,-1 0-1,1 0 0,-1 0 1,1 0-1,0 0 1,0 0-1,0 0 1,1 0-1,-1 0 0,1-1 1,0 1-1,0 0 1,-1 0-1,2 0 0,-1-1 1,0 1-1,1-1 1,-1 1-1,1-1 1,0 1-1,-1-1 0,1 0 1,0 0-1,1 0 1,-1 0-1,0 0 1,0 0-1,5 2 0,2 0 8,0 1 0,0-1-1,0-1 1,0 0 0,0 0-1,12 2 1,61 5 58,-54-7-50,24 2 25,89 15 28,-126-17-55,64 16 4,-71-16-10,0 0 0,0 0 0,-1 0 0,1 1 0,-1 0 0,0 1 0,10 8 0,-14-11 2,-1 0 0,0 1 1,0-1-1,0 1 0,0 0 0,-1-1 1,1 1-1,-1 0 0,1 0 1,-1 0-1,0 0 0,0 0 0,-1 0 1,1 0-1,-1 1 0,1-1 0,-1 0 1,0 0-1,0 0 0,0 0 1,-1 1-1,1-1 0,-1 0 0,0 0 1,1 0-1,-3 4 0,-1 2 13,0 0 0,-1 0-1,0 0 1,0-1 0,0 0-1,-1 0 1,-9 8 0,2-4 15,0 0 0,-1 0 0,0-2 0,-1 0 0,-27 14 0,-85 31-96,91-43-855,0 0 1,-62 10-1,68-18-971,0-2 0,0 0 0,-57-5 0,12-9-5071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0:09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6052 3249,'0'0'120,"1"0"0,-1 0 0,0 0-1,1 0 1,-1 0 0,0 0-1,0 0 1,1 0 0,-1 0-1,0 0 1,0-1 0,1 1-1,-1 0 1,0 0 0,0 0-1,1 0 1,-1-1 0,0 1-1,0 0 1,0 0 0,1 0 0,-1-1-1,0 1 1,0 0 0,0 0-1,0-1 1,0 1 0,1-1-1,4-11 191,-2 7 2,8-19 320,-8 18-405,0 0-1,0 1 0,0-1 0,7-8 1,-1 2 97,-1-1 0,0 1 0,-1-1 0,-1-1 0,0 1 1,7-23-1,-7 17-170,2 1 0,14-28 0,28-34-22,37-67-63,1-8 7,14-28 93,7-55 311,-80 172-290,57-142 366,46-98-13,-42 133-375,73-146 16,-27 51-72,-41 80-45,151-330 125,-65 78-96,14-31-52,-100 245-38,-70 165 1,99-221 16,27-35 12,81-140 47,-77 180 252,-85 136 237,-45 86-267,35-57 0,-50 98-306,5-11-84,-20 21-1354,0 1-1,0 0 1,-1 0 0,0 0 0,-5-2 0,-9-4-1991,-1-7-990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0:10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108 114 1729,'-1'-18'2004,"1"-4"647,2 4-1294,-1 0 0,0-18 0,0 34-1047,0 6-199,1 7-38,-21 195 773,-39 113-306,34-196-520,19-96-503,1 0-1,1 0 1,1 0-1,3 28 1,-1-54 348,0 0-89,0 1 0,0 0 0,0-1 1,0 1-1,0-1 0,1 1 1,-1-1-1,0 1 0,1-1 1,-1 1-1,1-1 0,0 0 0,-1 1 1,1-1-1,0 0 0,0 1 1,2 1-1,4-2-5552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0:10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359 30 7716,'-12'-8'2917,"-10"-1"-2679,4 1-195,15 7-35,0 0 0,0 1-1,0-1 1,0 0-1,0 1 1,0 0 0,0 0-1,0 0 1,0 0-1,0 0 1,0 0 0,0 1-1,1-1 1,-1 1-1,0 0 1,0 0 0,0 0-1,0 1 1,1-1-1,-1 0 1,1 1 0,-1 0-1,-2 2 1,-7 5-44,0 1 0,1 1 0,-11 13 0,21-23 35,-94 119-130,82-102 119,1 1-1,1 1 1,-12 26 0,18-34 4,1 0 1,0 0-1,1 0 1,0 0-1,1 1 1,1-1-1,-1 20 1,2-28 8,1 0 1,-1 0 0,0-1 0,1 1-1,0 0 1,0-1 0,0 1 0,0 0-1,1-1 1,0 0 0,-1 1 0,1-1 0,0 0-1,4 4 1,-2-3 15,0 0-1,0-1 1,0 0-1,0 0 1,1 0-1,-1 0 1,1-1-1,0 1 1,0-1-1,6 1 1,71 20 235,-53-16-187,-1 0 0,0 3 0,45 20 0,-69-28-71,-1 0-1,1 0 1,0 1 0,-1 0-1,0 0 1,1 0 0,-1 0-1,0 0 1,-1 1 0,1-1-1,0 1 1,-1 0 0,0-1-1,0 1 1,0 0 0,2 8-1,-2-4-154,-1 1 0,1-1 0,-2 1 0,1-1 1,-1 1-1,0-1 0,-3 16 0,1-15-442,0 1 0,0-1 1,-6 15-1,7-20 256,-1-1 0,1 0-1,-1 0 1,0 0 0,0 0-1,0 0 1,0 0 0,0 0 0,-1-1-1,1 1 1,-1-1 0,0 1-1,-3 1 1,-11 1-2417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0:11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1 224 11013,'13'-9'2129,"3"1"-1249,7 0 1425,6 0-2353,4 3-32,7-4 32,2-3 16,3 1 16,0 0-32,-2-5-160,0 2-176,0 0-272,-3-2-321,-3-2-719,4 3-593,-5 2 96,0-6-993,-5 2-1280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8:11.9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11520 452 3233,'-9'-1'4345,"12"7"-3453,5 5-1073,-2 1 169,0 1 0,-1 0 1,-1 1-1,0-1 0,0 1 0,-1 0 0,-1 0 0,1 24 0,-3-5 54,-2 0 0,-8 55 0,4-47-30,0 66 0,10 42-3,0-31-10,-3-35 9,-7 247 72,-1-217 167,4-49 27,-21 114 0,23-174-266,-32 128 272,4-24-50,7-24-110,20-77-110,-9 30 47,-29 71 1,24-73-44,-5 8 21,-1 0-1,-28 40 0,14-37 144,-80 81 0,28-36 120,3-1-110,-5-3-1,-134 100 1,126-114-150,-60 48 15,-26 20 16,122-97-18,-68 35 1,58-37-14,-39 21 42,-119 48 0,97-57-20,-31 15 38,13-5-27,14-7-27,-32 13-13,33-15-14,41-17-11,-31 14 4,27-11-4,-7 3 6,-121 60 32,-7-18 19,125-49-12,-25 8 175,113-39-57,-35 19 0,39-16-3,-1-1 0,-28 8-1,43-16-125,1 1 0,-1 0 0,1-1 1,0 1-1,-1 1 0,1-1 0,0 0 0,0 0 0,0 1 0,0 0 0,-3 2 0,4-3-5,0 0 0,0 0 1,1 0-1,-1 1 0,0-1 1,1 0-1,-1 0 0,1 1 1,-1-1-1,1 0 0,0 1 0,-1-1 1,1 1-1,0-1 0,0 0 1,0 1-1,0-1 0,0 1 1,0-1-1,1 2 0,-1-3-20,1 1 0,-1-1-1,0 1 1,0-1-1,1 1 1,-1-1 0,1 0-1,-1 1 1,0-1-1,1 0 1,-1 1 0,1-1-1,-1 0 1,1 1-1,-1-1 1,1 0 0,-1 0-1,1 0 1,-1 1 0,1-1-1,0 0 1,-1 0-1,1 0 1,-1 0 0,1 0-1,-1 0 1,1 0-1,0-1 1,21-1 238,-17 1-193,25-8 120,-10 1-104,-10 5-53,0 0 1,0-1-1,0-1 1,0 0-1,-1 0 1,0-1-1,0 0 1,0 0-1,-1-1 1,0-1-1,0 1 1,-1-1-1,0 0 1,0-1-1,8-14 1,-13 20-14,-1 0-1,1 0 1,-1 0-1,0-1 1,1 1 0,-1-1-1,-1 1 1,1-1 0,-1 1-1,1-1 1,-1-5-1,0 7-10,0 1 0,0-1-1,-1 1 1,1-1 0,0 1 0,-1-1-1,1 1 1,-1-1 0,1 1-1,-1 0 1,0-1 0,1 1-1,-1 0 1,0-1 0,0 1-1,0 0 1,0 0 0,0 0-1,0 0 1,-1 0 0,1 0 0,0 0-1,0 0 1,-1 1 0,1-1-1,0 0 1,-1 1 0,1-1-1,-1 1 1,-2-1 0,-7 0-29,0 0 1,0 0 0,0 1 0,0 0-1,-1 1 1,-20 5 0,3 1-27,-39 15-1,48-13 39,1 0 0,-1 2 1,2 0-1,-26 21 0,34-25 11,-1 1-1,1 1-1,0 0 1,0 1-1,-9 12 1,15-16 6,-1 0-1,1 0 1,0 1-1,0-1 1,1 1-1,0 0 1,0 0 0,-3 13-1,6-18 6,-1 1 0,1 0 0,0 0 0,0 0 0,0 0 0,0-1 0,0 1 0,1 0 0,-1 0 0,1 0 0,0-1-1,1 4 1,-1-4 3,-1-1-1,1 0 0,0 0 0,0 0 0,-1 0 0,1 0 0,0 0 0,0 0 0,0 0 0,0 0 1,0 0-1,1 0 0,-1-1 0,0 1 0,0 0 0,0-1 0,1 1 0,-1-1 0,0 1 0,1-1 1,-1 0-1,0 0 0,1 1 0,-1-1 0,0 0 0,3 0 0,6-1 28,1-1 0,0 0 0,-1 0 0,0-1 0,0 0 0,0-1 0,0 0 0,0-1 0,9-5 0,6-7 92,45-37-1,-65 50-98,-1-1-1,0 1 0,0-1 1,-1 0-1,1 0 1,-1 0-1,0-1 1,-1 1-1,1-1 0,-1 0 1,0 1-1,-1-1 1,1 0-1,0-7 1,-1 8 6,-1 0 1,1 0-1,-1 0 1,0 0 0,0 0-1,-1 0 1,0 0-1,0 0 1,0 1 0,0-1-1,-1 0 1,1 1 0,-1-1-1,0 1 1,-1-1-1,1 1 1,-6-8 0,3 8-26,1 0 0,-1 0 0,0 1 0,0-1 0,-1 1 0,1 0 1,-1 1-1,1-1 0,-1 1 0,0 0 0,0 1 0,0-1 0,0 1 0,0 0 1,0 1-1,0-1 0,0 1 0,-8 1 0,4 0-23,0 0-1,0 1 1,0 0-1,0 0 1,0 1-1,0 0 1,1 1 0,0 0-1,0 1 1,-11 7-1,10-5 0,1 0 0,0 1 1,0 1-1,1-1 0,0 1 0,1 1 0,-7 10 0,3-2-1,1 0 1,1 1-1,-7 22 1,13-34 15,1 0 0,0 1 0,1-1 0,-1 1 0,1-1 0,1 1 0,-1 10 0,2-15 5,-1 0 0,0 1 0,1-1 0,0 0 1,-1 0-1,1 0 0,1 0 0,-1 0 1,0 0-1,1 0 0,-1 0 0,1 0 0,0-1 1,0 1-1,0-1 0,0 1 0,1-1 0,-1 0 1,4 3-1,1-1 9,0 0 0,1 0-1,-1-1 1,0 0 0,1-1 0,0 0 0,0 0 0,-1 0 0,16 0-1,5-1 49,41-4 0,-64 3-55,9-1 14,0-1 1,-1-1-1,1 0 1,0-1-1,-1-1 1,18-8-1,72-45 147,-80 45-116,-16 8-23,1 1 0,-2-1 1,1-1-1,9-8 0,-14 11-13,1 0 0,-1 0 0,0 0 0,0-1 0,0 1 0,0 0 0,0-1 0,-1 1 0,0-1-1,1 0 1,-1 1 0,0-6 0,0 2-1,0 0-1,-1 0 1,0 0 0,0 0-1,-1 0 1,0 0 0,0 0-1,0 1 1,-1-1-1,0 0 1,-4-8 0,4 11-22,0 1 1,-1-1-1,1 0 1,-1 1 0,0 0-1,0-1 1,0 1 0,0 0-1,0 1 1,-1-1 0,1 0-1,-1 1 1,0 0-1,1 0 1,-1 0 0,0 0-1,-1 1 1,1 0 0,-6-2-1,-3 0-13,-1 1-1,1 0 0,-1 1 1,1 1-1,-1 0 0,0 0 0,0 2 1,1 0-1,-1 0 0,1 1 1,0 1-1,0 0 0,0 0 1,0 2-1,1 0 0,0 0 1,0 1-1,1 0 0,-1 1 1,2 1-1,-1-1 0,1 2 1,-13 14-1,19-19 19,0 1-1,0 0 1,1-1-1,-1 1 1,1 0-1,1 1 1,-1-1-1,1 0 1,0 1 0,0-1-1,1 1 1,0 0-1,0-1 1,1 1-1,-1 0 1,2 0-1,1 12 1,-1-16 5,0-1 1,0 1-1,0-1 1,1 1-1,-1-1 0,1 0 1,-1 0-1,1 0 1,0 0-1,0 0 1,0 0-1,0-1 0,0 1 1,0-1-1,1 1 1,-1-1-1,1 0 0,-1 0 1,0 0-1,1 0 1,0 0-1,2 0 1,7 2 9,-1-1 0,0 0 0,20 0 0,-19-3 12,0 0 0,0 0 0,0-1 0,0-1 0,0 0 0,-1 0 0,1-1 0,-1-1 0,20-11 0,-30 16-14,0-1 0,-1 1 0,1-1-1,0 1 1,-1-1 0,1 1 0,0-1 0,-1 1 0,1-1 0,-1 0 0,1 1 0,-1-1 0,0 0 0,1 0 0,-1 1-1,1-1 1,-1 0 0,0 0 0,0 0 0,0 1 0,1-1 0,-1 0 0,0 0 0,0 0 0,0 0 0,0 1 0,0-1-1,-1 0 1,1-1 0,0 1 4,-1-1 0,0 1 0,1-1-1,-1 1 1,0 0 0,0-1 0,0 1 0,0 0-1,0 0 1,0 0 0,0 0 0,0 0 0,0 0-1,-1 0 1,-1-2 0,0 3-23,1 1 0,0-1 0,0 0 0,0 1 0,-1-1 0,1 1 0,0 0 0,0-1 0,0 1 1,0 0-1,0 0 0,0 1 0,1-1 0,-1 0 0,0 1 0,0-1 0,1 1 0,-1-1 0,1 1 0,-1 0 0,-1 3 0,3-5 10,0 0 1,0 0-1,0 0 0,0 0 0,0 1 1,0-1-1,0 0 0,0 0 1,0 0-1,0 0 0,0 0 0,0 0 1,0 0-1,0 0 0,0 0 0,0 0 1,0 0-1,-1 0 0,1 0 0,0 0 1,0 0-1,0 0 0,0 0 0,0 1 1,0-1-1,0 0 0,0 0 0,0 0 1,0 0-1,0 0 0,0 0 1,0 0-1,0 0 0,-1 0 0,1 0 1,0 0-1,0 0 0,0 0 0,0 0 1,0 0-1,0 0 0,0 0 0,0 0 1,0 0-1,0 0 0,0 0 0,0 0 1,0-1-1,0 1 0,-1 0 0,1 0 1,0 0-1,0 0 0,0 0 0,0 0 1,0 0-1,0 0 0,0 0 1,0 0-1,0 0 0,0 0 0,5 2 80,-4-2-20,-1 0-59,1 0 0,-1 0-1,0 0 1,0 0 0,0 1 0,0-1 0,0 0-1,0 0 1,0 0 0,0 0 0,0 0-1,0 0 1,0 0 0,0 0 0,1 0 0,-1 0-1,0 0 1,0 0 0,0 0 0,0 0 0,0 0-1,0 0 1,0 0 0,0 0 0,0 0-1,1 0 1,-1 0 0,0 0 0,0 0 0,0 0-1,0 0 1,0 0 0,0 0 0,0 0-1,0 0 1,0 0 0,0 0 0,1 0 0,-1 0-1,0 0 1,0 0 0,0-1 0,0 1 0,0 0-1,0 0 1,0 0 0,0 0 0,0 0-1,0 0 1,0 0 0,0 0 0,0 0 0,0 0-1,0 0 1,0-1 0,0 1 0,0 0 0,0 0-1,0 0 1,0 0 0,0 0 0,0 0-1,0 0 1,0 0 0,0 0 0,0-1 0,0 1-1,0 0 1,0 0 0,1 0 4,0-1 0,0 1 0,0-1 0,-1 0 0,1 1 0,0-1 0,0 0 0,-1 1 0,1-1 0,0 0 0,-1 0 0,1 0 0,-1 0 0,1 1 0,0-3 0,7-8 40,-7 11-37,0 0-1,0-1 1,-1 1-1,1-1 1,0 1 0,-1 0-1,1-1 1,0 0-1,-1 1 1,1-1-1,0 1 1,-1-1-1,1 0 1,-1 1-1,0-1 1,1 0-1,-1 1 1,1-1-1,-1 0 1,0 0 0,0 0-1,1 1 1,-1-1-1,0 0 1,0 0-1,0-1 1,0-1 25,-1 0-1,1 1 1,-1-1 0,0 0 0,0 0 0,-2-3 0,0-1-2,2 5-17,0-1 1,0 1 0,0-1 0,0 1 0,-1 0 0,1 0-1,-1 0 1,0 0 0,1 0 0,-1 0 0,0 0 0,0 0-1,0 1 1,0-1 0,-3-1 0,-9-2-125,14 7 97,10 4 43,1-5-5,-10-1-23,0 0-1,0 0 1,0 0-1,0 0 1,0 0 0,0 0-1,0 0 1,0 0 0,0 1-1,0-1 1,0 0-1,0 0 1,1 1 0,-1 0 5,0 0 0,-1-1 0,1 1 0,0-1 1,0 1-1,0-1 0,-1 0 0,1 1 0,0-1 1,0 0-1,0 0 0,0 1 0,0-1 0,0 0 1,0 0-1,0 0 0,0 0 0,-1 0 1,2 0-1,-1-1 5,0 0 0,0 0 1,0 0-1,0 1 0,-1-1 1,1 0-1,0 0 0,0 0 1,-1 0-1,1 0 0,-1 0 0,1-2 1,-1 3-10,1-1-1,-1 1 1,0-1 0,0 1 0,1-1-1,-1 1 1,0 0 0,0-1 0,1 1-1,-1 0 1,0-1 0,1 1 0,-1 0 0,1 0-1,-1-1 1,0 1 0,1 0 0,-1 0-1,1 0 1,-1-1 0,0 1 0,1 0-1,-1 0 1,1 0 0,-1 0 0,1 0-1,-1 0 1,1 0 0,-1 0 0,1 0 0,0 0-1,14 7 4,-8-3-23,-6-3 17,-1-1 0,0 0-1,0 0 1,0 0 0,0 0-1,0 0 1,0 0 0,0 0-1,1 0 1,-1 0 0,0 0 0,0 0-1,0 0 1,0 0 0,0 0-1,0 0 1,0 0 0,1 0-1,-1 0 1,0 0 0,0 0 0,0 0-1,0 0 1,0 0 0,0-1-1,0 1 1,1 0 0,-1 0-1,0 0 1,0 0 0,0 0-1,0 0 1,0 0 0,0 0 0,0 0-1,0 0 1,0-1 0,0 1-1,0 0 1,0 0 0,0 0-1,1 0 1,-1 0 0,0-1 0,0 1 1,0 0-1,0 0 0,0 0 1,0 0-1,0 0 1,0-1-1,1 1 0,-1 0 1,0 0-1,0 0 0,0 0 1,0 0-1,0 0 1,1 0-1,-1 0 0,0-1 1,0 1-1,0 0 1,1 0-1,-1 0 0,0 0 1,0 0-1,0 0 1,0 0-1,1 0 0,-1 0 1,0 0-1,0 0 0,0 0 1,1 0-1,-1 0 1,0 1-1,0-1 1,0 0-1,0 0 1,0 0 0,0 0-1,0 0 1,1 0-1,-1 0 1,0 0-1,0 0 1,0 0 0,0 0-1,0 0 1,0 0-1,0 0 1,0 0-1,1 0 1,-1 0 0,0 0-1,0 0 1,0 0-1,0 0 1,0 0-1,0-1 1,0 1-1,0 0 1,0 0 0,1 0-1,-1 0 1,0 0-1,0 0 1,0 0-1,0 0 1,0 0 0,0 0-1,0 0 1,0 0-1,0-1 1,0 1-1,0 0 1,0 0-1,0 0 1,0 0 0,0 0-1,0 0 1,0 0-1,0 0 1,0-1-1,0 1 1,0 0 0,0 0-1,0 0 1,0 0-1,0 0 1,0 0-1,0 0 1,0 0 0,0-1-1,0 1 1,0 0-1,0 0 1,0 0 1,-1-5 13,2 4 0,3 5 14,-2-2-41,-5-4 4,1 1-17,3 1 18,-1 1 0,0-1 0,0 1 0,0-1 0,0 1 0,0-1 0,0 1 0,0-1 0,0 0 0,0 1 0,0-1 0,0 1 0,0-1 1,-1 1-1,1-1 0,0 1 0,0-1 0,0 0 0,0 1 0,-1-1 0,1 0 0,-1 1 0,-9 16-47,-2 5 28,11-18 22,0 1 0,-1-1 0,1 0 0,-1 1 1,0-1-1,0 0 0,0 0 0,0-1 0,-1 1 0,0 0 1,0-1-1,0 0 0,0 1 0,0-1 0,-8 5 0,4-3-2,1 2 0,-10 10-1,10-11-1,0 1 1,0-1-1,-11 8 0,-3-2-12,-33 16-1,30-17 11,-23 14-1,18-6 11,0-3-1,-2 0 1,0-2-1,-44 15 1,-75 18-32,-299 52 0,200-76 48,219-22-13,-229 6 27,1-21 17,15-25 11,187 26-29,0-2 1,-68-30-1,100 34 17,1-1-1,0-1 0,1-1 1,0-1-1,1-1 1,1-1-1,-29-32 0,8 13 84,25 24-95,1 2-21,14 10-25,1 2-36,2-6 12,-1 3 22,-1 1 19,-4-4 55,3 3 35,4 2-62,0 6-16,-3-5-16,-2-4 10,1 2-6,0-1-1,0 1 1,0 0-1,0 0 1,0 0 0,0-1-1,0 1 1,0 0-1,0 0 1,-1-1-1,1 1 1,0 0-1,0 0 1,0-1-1,0 1 1,0 0-1,0 0 1,1 0-1,-1-1 1,0 1 0,0 0-1,0 0 1,0-1-1,0 1 1,0 0-1,0 0 1,0 0-1,0-1 1,1 1-1,-1 0 1,0 0-1,0 0 1,0 0-1,0-1 1,1 1-1,-1 0 1,0 0 0,0 0-1,0 0 1,1 0-1,-1 0 1,0 0-1,0-1 1,0 1-1,1 0 1,-1 0-1,0 0 1,0 0-1,1 0 1,-1 0-1,0 0 1,0 0 0,1 0-1,-1 0 1,0 0-1,0 1 1,1-1 57,-1-1-62,5-8 76,-5 8-76,0 1-1,0 0 1,0 0 0,0 0 0,1-1 0,-1 1 0,0 0 0,0 0 0,0 0 0,0 0-1,1 0 1,-1-1 0,0 1 0,0 0 0,0 0 0,1 0 0,-1 0 0,0 0 0,0 0-1,0 0 1,1 0 0,-1 0 0,0 0 0,0 0 0,0 0 0,1 0 0,-1 0 0,0 0-1,0 0 1,1 0 0,-1 0 0,0 0 0,0 0 0,0 0 0,1 0 0,-1 0 0,0 0-1,0 1 1,0-1 0,0 0 0,1 0 0,-1 0 0,0 0 0,0 0 0,0 1 0,0-1-1,1 0 1,-1 0 0,0 0 0,0 1 0,0-1 0,0 0 0,0 0 0,0 0-1,0 1 1,0-1 0,0 0 0,0 0 0,0 1 0,-4-16 45,3-11 144,3-33-1,-1 33-117,30-292 989,-21 268-942,2 0 1,2 1 0,26-63 0,-23 68-88,16-57 18,9-22-12,-3 32 15,36-95 53,-35 69-84,76-240 120,-89 256-94,24-164 0,-47 232-47,23-226 0,-23 194 0,-9-126 0,-3 112-51,-26-106 0,27 155 33,-2 1-1,-1 0 1,-2 1 0,0 0 0,-2 1 0,-29-43 0,19 38-57,-39-40 0,51 59 42,-2 0 0,1 2-1,-2 0 1,0 0 0,-24-12-1,25 16-3,-1 0 0,0 2 0,-1-1 0,1 2 0,-1 0 0,0 1 0,0 0 0,-25 0 0,22 3-4,1 0 0,-34 5 1,45-4 27,1 1 1,0 0-1,-1 0 1,1 0-1,0 1 1,0 0-1,0 0 1,1 0-1,-1 1 1,1 0-1,-6 5 1,7-6 0,2-2 7,0 1-1,1-1 0,-1 1 0,0 0 1,1 0-1,-1 0 0,1-1 0,-1 1 1,1 1-1,0-1 0,0 0 0,0 0 1,0 0-1,0 1 0,0-1 0,0 4 0,1-6 7,0 1 0,0-1-1,0 0 1,0 0-1,0 1 1,0-1-1,1 0 1,-1 0-1,0 0 1,0 1 0,0-1-1,0 0 1,1 0-1,-1 0 1,0 1-1,0-1 1,0 0 0,1 0-1,-1 0 1,0 0-1,0 0 1,0 0-1,1 0 1,-1 1-1,0-1 1,0 0 0,1 0-1,-1 0 1,0 0-1,0 0 1,1 0-1,-1 0 1,0 0-1,0 0 1,1 0 0,-1 0-1,0-1 1,0 1-1,1 0 1,-1 0-1,0 0 1,0 0-1,1 0 1,-1 0 0,0-1-1,14-6 33,3-11-1,0 0 1,-2-1-1,27-42 0,-40 58-30,3-6 7,1 0 1,-1-1 0,-1 0-1,0 0 1,0 0-1,-1-1 1,0 1 0,1-16-1,-3 20-10,0 1 0,-1 0 0,0 0 0,0-1 0,0 1-1,-1 0 1,0 0 0,0 0 0,0 0 0,-1 0 0,1 0 0,-1 0 0,-1 0 0,1 0-1,0 1 1,-1-1 0,0 1 0,0 0 0,-6-6 0,5 7-15,0 0-1,0 0 1,0 0 0,0 1 0,0 0-1,0 0 1,-1 0 0,1 1 0,-1-1-1,0 1 1,1 0 0,-1 0 0,0 1-1,0 0 1,1-1 0,-1 2 0,0-1-1,-6 1 1,6 0-3,0 0-1,-1 0 1,1 1-1,0-1 1,1 1-1,-1 0 1,0 0-1,0 1 1,1-1-1,-1 1 1,1 0-1,0 0 1,0 1-1,0-1 1,0 1-1,-4 6 1,2 1-14,0 0 1,1 0 0,1 0 0,-5 18 0,2-9 3,4-10 23,0 0 0,1 0 0,0 0-1,1 0 1,-1 0 0,2 0 0,0 0-1,0 0 1,2 12 0,-1-18 10,0 0-1,0 0 1,0 0 0,0 0-1,1 0 1,-1 0-1,1-1 1,0 1 0,0-1-1,0 1 1,1-1 0,-1 0-1,1 0 1,0 0-1,0 0 1,0 0 0,0-1-1,0 1 1,1-1 0,-1 0-1,1 0 1,0 0-1,-1 0 1,1-1 0,5 2-1,0-1 13,-1-1 1,1 0-1,0 0 0,0-1 0,0 0 1,0 0-1,-1-1 0,1 0 0,0-1 0,0 1 1,9-5-1,-4 1 10,1-1-1,-1 0 1,0-1 0,-1-1 0,20-14 0,-26 17-17,-1-1 0,0 0 0,0-1 0,0 1 0,-1-1 1,0 0-1,0 0 0,-1-1 0,0 0 0,0 1 0,-1-1 0,4-15 1,-5 18-20,0-1 0,-1 0 0,0 0 0,-1 0 0,1 0 0,-1 0 0,0 0 0,0 0 0,-1 0 1,0 0-1,0 0 0,0 1 0,-1-1 0,0 0 0,0 1 0,0-1 0,-1 1 0,-6-10 0,9 14 1,-1 0 0,0 0 0,0 0 1,1 0-1,-1 0 0,0 0 0,0 1 0,0-1 0,0 0 0,0 1 0,0-1 0,0 0 0,0 1 0,0-1 0,0 1 0,0 0 0,0-1 0,-1 1 0,1 0 0,0 0 0,0 0 0,0-1 0,0 1 1,-1 0-1,1 1 0,0-1 0,0 0 0,0 0 0,0 0 0,-1 1 0,0 0 0,-3 1-33,0 1 1,0 0-1,0 1 1,1-1-1,-7 6 1,2-1 11,-7 5-16,2 1 1,-1 0 0,2 1 0,0 0-1,-13 19 1,20-24 36,1 0 0,-1 0 0,2 0 0,0 1 0,0 0 0,0-1 0,2 1 0,-1 1 0,1-1 0,0 19 0,1-23 7,2 0 1,-1-1 0,0 1-1,1-1 1,1 1-1,-1-1 1,1 0-1,0 1 1,0-1-1,5 9 1,-5-12 2,0 1 0,1-1 0,-1 0 0,1 0 0,0-1-1,-1 1 1,1 0 0,1-1 0,-1 0 0,0 1 0,1-1 0,-1-1 0,1 1 0,-1 0 0,1-1 0,0 0 0,-1 0 0,1 0 0,4 1 0,1-1 6,-1 0 0,1-1 1,0 0-1,-1 0 1,1-1-1,-1 0 1,1 0-1,-1-1 0,0 0 1,0 0-1,12-6 1,-9 3 6,-2 0 0,1-1 0,0-1 0,-1 1 0,-1-1 0,1-1 0,-1 0 1,9-11-1,-8 10 2,-5 4-19,0 1 0,0-1 0,0 0 0,0 0 0,-1 0 0,0 0 0,0-1 1,0 1-1,-1-1 0,1 1 0,-1-1 0,1-8 0,-2 7-37,-1 0 0,0 0 0,0 0 0,0 0-1,-1-1 1,0 1 0,-4-10 0,4 13 16,-1 0-1,1 0 1,-1 0 0,-1 0 0,1 1 0,0-1 0,-1 1 0,1 0 0,-1-1 0,0 1 0,0 1 0,-1-1 0,1 0-1,-4-2 1,1 1-17,-1 1-1,1 0 1,0 0 0,-1 0-1,0 1 1,-8-3-1,12 5 28,-1-1-1,1 1 0,-1-1 0,1 1 0,-1 0 0,0 1 1,1-1-1,-1 1 0,1-1 0,-1 1 0,1 0 1,-1 0-1,1 0 0,-4 3 0,0 0-12,-1 0 0,1 0 0,-1 1 0,1 1 0,1-1-1,-1 1 1,1 0 0,0 0 0,0 1 0,1 0 0,-8 12 0,9-12 16,1 1 0,-1-1 0,1 1 0,1 0 0,0 0 0,0 0 0,-1 12 0,2-15 7,1 0 0,0 0 0,0 0-1,1 0 1,-1 0 0,1 0 0,0 0-1,1 0 1,-1-1 0,1 1 0,0 0-1,0-1 1,4 7 0,-3-7 9,0-1 0,0 1 0,1 0 0,-1-1 0,1 0 0,0 0 0,0 0 0,0-1 1,0 1-1,1-1 0,-1 0 0,1 0 0,-1 0 0,1-1 0,-1 0 0,1 0 0,0 0 0,0 0 0,9-1 0,0 1 12,-1-2 0,1 0 0,-1-1-1,1 0 1,-1-1 0,14-4 0,9-6 55,59-28 0,-92 40-62,0-1 1,0 1-1,0-1 1,-1 0-1,1 0 1,-1 0-1,1 0 0,-1 0 1,0-1-1,0 1 1,0-1-1,0 1 1,0-1-1,0 0 1,-1 0-1,1 0 1,-1 0-1,0 0 0,0 0 1,0 0-1,-1 0 1,1 0-1,-1 0 1,1-1-1,-1 1 1,0 0-1,0 0 1,0-1-1,-1 1 1,1 0-1,-1 0 0,0 0 1,0 0-1,0-1 1,0 1-1,-1 1 1,-1-5-1,1 3 4,1 0 0,0 1 0,0-1 0,0 0-1,0-6 1,-2-7 34,-13-62 143,13 56-166,-1 0 0,-2 1 0,-9-27 0,-12-10-15,-2 2-1,-63-94 1,70 120-19,-2 2-1,-1 0 1,-45-41-1,-97-65-43,100 83 35,-99-71-5,119 92 1,-85-43 0,-6 11-10,-2 5 0,-153-40 0,-15 23 40,-603-66 0,731 129-23,-316 19 1,-109 80-5,386-32 22,102-12 13,-8 0 29,103-35-13,-36 19 0,5-1-3,39-20-28,0 2 0,0 0-1,0 0 1,-22 19-1,11-4 0,-27 31 0,39-41 2,0-1 0,0-1 0,-1 0 0,-1-1 0,0 0-1,-17 8 1,22-12 5,0 0-1,0 1 1,1-1-1,-11 12 0,-15 10 45,24-21 47,17-11 122,0 0-197,0-1 0,-1 1 0,1-1 0,-1 0 0,9-11 0,9-9 33,-18 20-47,0 0 0,-1 0 0,1-1 0,-1 0-1,0 0 1,-1 0 0,1 0 0,-1-1 0,-1 0-1,1 1 1,-1-1 0,0 0 0,-1 0 0,1 0-1,-1 0 1,-1 0 0,1 0 0,-1-1 0,-1-7-1,0 13-8,0-8-25,-1 1 1,0 0-1,-6-15 0,6 21 16,1 0 0,-1 0 1,0 0-1,0 0 0,0 1 1,0-1-1,0 1 0,-1-1 1,1 1-1,-1 0 0,0 0 0,1 0 1,-7-3-1,5 3-5,0 1-1,-1 0 1,1-1-1,0 1 1,-1 1 0,1-1-1,-1 1 1,1 0-1,-1 0 1,-8 1 0,4 0-9,1 0 1,0 1 0,0 0 0,0 1 0,-8 3 0,2 1-1,1 1 0,0 0 1,0 1-1,1 1 0,0-1 0,0 2 0,2 0 0,-16 18 1,13-11 8,0 0 0,1 1 0,1 0 1,0 1-1,-9 27 0,17-38 16,-1 1-1,2 0 1,-1 0-1,1 0 1,1 0 0,0 1-1,0-1 1,1 0-1,2 19 1,-2-27 2,0-1-1,1 0 1,-1 0 0,0 0-1,1 0 1,-1 0-1,1 0 1,0 0 0,-1 0-1,1 0 1,0 0 0,-1 0-1,1 0 1,0 0-1,0-1 1,0 1 0,0 0-1,0 0 1,1 0-1,1 0 6,-1 0 0,0-1-1,0 1 1,0-1 0,0 1-1,1-1 1,-1 0-1,0 0 1,4 0 0,1-1 11,-1 0 0,1 0 0,-1-1 0,0 0 0,0 0 0,9-5 0,27-15 9,-2-2-1,0-2 1,-2-2 0,-1-1-1,-1-2 1,-2-2 0,38-45-1,-63 67-18,0-2 0,-1 1 0,11-23 0,-17 29-14,1 0 1,-1 1 0,0-1 0,-1 0-1,1 0 1,-1 0 0,0 0-1,-1 0 1,1 0 0,-1-1 0,-1-9-1,0 15-3,1 0-1,0 0 1,-1 0-1,1 1 1,-1-1-1,1 0 1,-1 0-1,0 0 1,1 0-1,-1 0 1,0 1-1,0-1 1,1 0-1,-1 1 1,0-1-1,0 1 1,0-1-1,0 1 1,0-1-1,0 1 1,0-1-1,0 1 1,0 0-1,0-1 1,0 1 0,0 0-1,0 0 1,0 0-1,0 0 1,0 0-1,0 0 1,0 0-1,0 0 1,-2 1-1,-3 0-25,-1 0-1,1 1 1,-1 0-1,-7 2 1,0 2-1,1-1-1,-1 2 1,1 0 0,1 0 0,-20 15-1,14-6 28,0 0 0,2 2 1,0 0-1,-15 22 0,21-27 21,6-8 43,1 0-1,-1 1 0,1 0 0,-4 7 1,9-11 482,4-2-148,5-5 34,-7 1-355,0 1 0,0-1 0,0 1 0,-1-1 0,1 0 0,-1-1-1,0 1 1,0-1 0,4-8 0,-6 10-212,0 0 0,0 0 1,0 0-1,0 0 0,-1 0 0,1 0 0,-1 0 1,0 0-1,0-1 0,0 1 0,0 0 0,-1 0 0,1 0 1,-1 0-1,1 0 0,-1 0 0,0 0 0,-2-4 0,-18-23-3886,-11-7-11243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0:11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320 61 9444,'-2'2'390,"-1"0"-1,1-1 0,0 1 1,-1-1-1,1 1 1,-1-1-1,1 0 0,-1 0 1,1 0-1,-1 0 0,-5 1 1,-13 5 249,7 1-676,0 1 1,1 1-1,0 0 0,1 1 1,-17 18-1,28-27 38,-21 21-2,0 2-1,2 0 1,-23 39-1,33-48-17,2 0-1,0 1 0,1 0 1,0 0-1,2 0 1,0 1-1,-4 26 1,8-40 9,1-1 0,0 1 0,0-1 0,0 1 0,0-1 0,0 1 0,1-1 0,-1 1 0,1-1 0,0 1 0,0-1 0,1 1 0,1 3 0,-2-5-7,1 0 0,-1 0 0,1-1 1,0 1-1,0 0 0,-1-1 0,1 1 1,0-1-1,0 0 0,1 1 0,-1-1 1,0 0-1,0 0 0,0 0 0,1-1 1,-1 1-1,1-1 0,-1 1 0,5-1 1,4 1-104,0 0 0,0-2 0,0 1 0,0-1 0,0-1 1,0 0-1,0 0 0,0-1 0,-1-1 0,1 0 0,-1 0 1,11-7-1,-2-1-250,0-1 1,0 0 0,-1-2 0,29-29-1,-29 25 133,63-66-332,-64 65 922,-1-1 0,19-33 1,-32 48-179,0-1 0,0 0 0,-1 0 0,0 0-1,-1 0 1,2-9 0,-3 10-39,1-1-1,1 0 1,-1 1-1,1 0 0,0-1 1,1 1-1,5-10 1,-8 15-124,0 1 0,0-1 1,1 1-1,-1-1 0,0 1 1,1-1-1,-1 1 1,1 0-1,-1-1 0,1 1 1,-1 0-1,1-1 0,-1 1 1,1 0-1,-1 0 0,1-1 1,-1 1-1,1 0 1,-1 0-1,1 0 0,-1 0 1,1 0-1,-1 0 0,1 0 1,0 0-1,-1 0 0,1 0 1,-1 0-1,1 0 1,-1 0-1,1 0 0,-1 0 1,1 1-1,-1-1 0,1 0 1,-1 0-1,1 1 0,-1-1 1,1 0-1,-1 1 0,1-1 1,0 1-1,3 3 47,0 0 0,0 0-1,6 9 1,3 3 55,-7-12-96,0 0-1,1-1 1,-1 0 0,1 0-1,0 0 1,-1-1-1,1 0 1,8 1 0,56 6 98,-61-8-93,0-1 1,0-1 0,0 0-1,0 0 1,-1-1-1,12-3 1,56-23 175,-41 14-96,-28 11-72,0-1 1,-1 0 0,1 0 0,7-6-1,-13 9-11,0 0-1,0-1 0,0 1 1,0-1-1,0 0 0,-1 1 1,1-1-1,-1 0 0,1 0 1,-1 0-1,0 0 0,0 0 0,0-1 1,0 1-1,0 0 0,0 0 1,0-1-1,0-3 0,-1 5-15,-1 0 1,1 1-1,0-1 0,0 0 0,-1 1 0,1-1 0,0 1 0,-1-1 1,1 0-1,-1 1 0,1-1 0,-1 1 0,1-1 0,-1 1 0,1-1 0,-1 1 1,1-1-1,-1 1 0,0 0 0,1-1 0,-1 1 0,0 0 0,1 0 1,-1-1-1,0 1 0,1 0 0,-1 0 0,0 0 0,1 0 0,-1 0 0,0 0 1,0 0-1,1 0 0,-2 0 0,-29 3-19,28-2 13,-6 0-14,0 2-1,0-1 1,1 1-1,-1 1 0,1 0 1,0 0-1,-14 10 1,-50 43-89,64-51 92,1 1 0,0 0 0,0 1 0,-9 13 0,14-17 8,-1 1-1,0 0 0,1 0 0,0 0 1,0 0-1,1 0 0,-1 1 0,1-1 0,0 1 1,0 5-1,0 1-8,1 1 1,0-1 0,1 1-1,4 21 1,-4-28 12,1 0-1,0 0 1,1-1 0,-1 1 0,1-1 0,0 0 0,0 1 0,0-1 0,1-1 0,0 1 0,8 8 0,-4-7 6,0 0 0,1 0 0,-1-1 0,1 0 1,0-1-1,0 1 0,0-2 0,1 1 0,-1-2 0,1 1 1,0-1-1,0-1 0,0 1 0,19-2 0,-19 0 10,-1 0 1,1-1-1,0 0 0,-1-1 0,0 0 0,1-1 0,-1 1 1,0-2-1,0 0 0,0 0 0,-1 0 0,0-1 0,1 0 1,-2-1-1,12-9 0,-15 11 17,0-1 0,0 0 0,0 0 0,0 0-1,-1 0 1,0-1 0,0 1 0,0-1 0,-1 0 0,0 0 0,0 0 0,0 0 0,-1 0 0,0 0-1,0 0 1,-1-1 0,1 1 0,-1 0 0,-1 0 0,1-1 0,-1 1 0,-3-12 0,2 11 7,0 0 0,-1 0 0,0 0 0,0 1 0,-1-1 0,1 1 0,-8-10 1,-36-37-193,10 14-227,21 20-387,-2 0-1,0 1 1,-21-15-1,37 32 371,1 0 0,-1 0-1,0 0 1,1 0 0,-1 0 0,0 0 0,1 0-1,-1 1 1,0-1 0,0 1 0,0 0-1,0-1 1,1 1 0,-1 0 0,0 0 0,0 0-1,-3 1 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0:12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20 349 9828,'-16'-44'5049,"15"42"-4990,1-1 1,-1 0-1,1 0 1,-1 1 0,1-1-1,0 0 1,0 0 0,0 0-1,0 0 1,1 1-1,-1-1 1,1 0 0,1-4-1,-2 6-63,1 1 0,-1 0-1,0-1 1,1 1 0,-1-1-1,0 1 1,1 0 0,-1 0 0,0-1-1,1 1 1,-1 0 0,1 0 0,-1-1-1,1 1 1,-1 0 0,0 0-1,1 0 1,-1 0 0,1 0 0,-1 0-1,1 0 1,-1 0 0,1 0-1,-1 0 1,1 0 0,-1 0 0,1 0-1,-1 0 1,1 0 0,-1 0-1,1 0 1,-1 0 0,0 1 0,1-1-1,-1 0 1,1 0 0,-1 1-1,1-1 1,15 14-173,-3 2 87,-1 1 1,0 1-1,-2 0 0,14 30 1,23 84-71,-10 43-60,-20-83 104,-15-83 104,-1 0 13,1-1-1,0 0 1,0 1 0,1-1-1,7 13 1,-10-20 9,0-1 1,0 1 0,0-1-1,1 0 1,-1 1 0,0-1-1,0 1 1,0-1 0,1 0-1,-1 0 1,0 1 0,1-1-1,-1 0 1,0 1 0,1-1-1,-1 0 1,0 0 0,1 1-1,-1-1 1,1 0 0,-1 0-1,0 0 1,1 0 0,0 1-1,3-9 341,-3-17 174,-1 24-515,-1-117 1549,1-94-63,5 132-1132,30-150 0,-31 214-322,1 0 0,0 0 0,0 0 0,16-28 0,-18 38-33,1 1 0,-1-1 0,1 1 0,1-1 0,-1 1 1,1 0-1,0 1 0,0-1 0,0 1 0,0 0 0,1 0 1,0 1-1,0-1 0,11-3 0,-4 3-37,0 1-1,1 1 1,0 0-1,0 0 1,-1 2-1,1 0 1,0 0 0,16 3-1,-9 1-83,0 0 0,0 1 0,0 1 0,29 13 0,-45-17 12,0 0 0,0 1 1,-1 0-1,1 0 0,-1 0 0,0 0 1,0 0-1,5 5 0,-9-7 52,1 0-1,0 1 0,0-1 1,0 0-1,-1 0 0,1 0 0,-1 1 1,1-1-1,-1 0 0,1 0 1,-1 1-1,0-1 0,0 0 1,0 1-1,1-1 0,-1 0 0,0 1 1,-1-1-1,1 0 0,0 1 1,0-1-1,-1 0 0,1 1 1,0-1-1,-1 0 0,1 0 0,-1 1 1,0-1-1,1 0 0,-1 0 1,0 0-1,0 0 0,0 0 1,0 0-1,0 0 0,0 0 0,-1 1 1,-22 18-422,-1-1 0,-1-1 1,-43 22-1,35-21 412,-57 43-1,73-48 91,10-9 0,0 2 0,0-1 0,1 1 0,0 1 0,-10 11 0,17-19-29,0 1 0,0-1-1,-1 0 1,1 1-1,0-1 1,0 1 0,-1-1-1,1 0 1,0 1 0,0-1-1,0 1 1,0-1 0,0 1-1,-1-1 1,1 1-1,0-1 1,0 0 0,0 1-1,0-1 1,0 1 0,1-1-1,-1 1 1,0-1 0,0 1-1,0-1 1,0 0-1,0 1 1,1-1 0,-1 1-1,0-1 1,0 0 0,0 1-1,1-1 1,-1 0 0,0 1-1,1-1 1,-1 0 0,0 1-1,1-1 1,-1 0-1,1 0 1,-1 1 0,0-1-1,1 0 1,0 0 0,21 6 38,-19-6-33,43 6 34,-12-2-33,1 2 0,34 10 0,-59-14-18,-1 2 0,0-1 0,-1 1-1,1 0 1,-1 1 0,1 0 0,-1 0 0,-1 1-1,1 0 1,-1 0 0,0 0 0,8 11-1,-12-13-29,0 1 0,-1 0-1,1 0 1,-1-1 0,0 2-1,-1-1 1,1 0 0,-1 0 0,0 0-1,0 1 1,0-1 0,-1 1-1,0-1 1,-1 10 0,1-8-21,-1 0 0,-1 1 0,0-1 0,0 0 0,0 0 0,0 0 0,-1 0 0,-1-1 1,1 1-1,-6 7 0,-8 7 200,-1-1 1,-1-1-1,-1 0 1,0-2-1,-1 0 1,-1-1-1,-1-1 1,-46 22-1,63-34-67,-1 0 1,0 0-1,-1-1 0,1 0 0,0-1 0,-1 1 0,-13 0 1,18-2-88,0 0 1,0 0-1,-1-1 1,1 1 0,0-1-1,0 1 1,0-1-1,0 0 1,0 0 0,0 0-1,0-1 1,0 1 0,1-1-1,-1 0 1,0 0-1,1 0 1,-1 0 0,1 0-1,0 0 1,-4-5-1,5 5-140,-1-1-1,1 0 1,-1 0-1,1 0 1,0 0-1,0 0 1,0 0 0,1 0-1,-1 0 1,1-1-1,0 1 1,0 0-1,0 0 1,0 0-1,0-1 1,1 1-1,-1 0 1,1 0-1,0 0 1,0 0-1,0 0 1,1 0-1,-1 0 1,3-4-1,2-3-852,1 1 1,-1-1-1,2 1 0,-1 0 0,13-10 0,11-8-3891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0:13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1058 10501,'11'-17'2911,"-10"14"-2680,0 1 0,1-1 0,0 1 0,0-1 0,-1 1 0,2 0 0,3-4 0,18-14-297,-41 29 42,15-6-7,-1 0 0,0 1 0,1-1 0,0 0 0,-1 1 1,1-1-1,1 1 0,-1 0 0,0 0 0,1 0 0,0 0 1,0 0-1,0 0 0,0 0 0,1 0 0,0 0 1,0 8-1,0 12-62,0 1 1,2-1-1,1 0 1,1 1 0,8 25-1,-10-42 69,1 0 0,0-1 0,1 1 0,0-1 0,0 0 0,1 0-1,0 0 1,6 7 0,-6-10 6,-1 0 0,1 0-1,0 0 1,0-1 0,0 1 0,1-1 0,-1 0-1,1-1 1,0 1 0,-1-1 0,1-1-1,8 3 1,-4-3 21,1 1-1,0-1 0,-1-1 0,1 0 1,0 0-1,-1-1 0,1-1 1,-1 0-1,1 0 0,-1-1 1,0 0-1,0-1 0,0 0 1,13-7-1,-1-1 132,-2 0 1,34-27-1,-48 34-33,0 0 0,-1 0 0,1-1 0,-1 0 0,-1 0 0,1 0 0,-1-1 0,0 1 0,-1-1 0,0 0 0,0 0-1,4-15 1,-3-5 279,-1 0 0,-1-1-1,-2 0 1,-4-41 0,2 31-141,2-52 0,0 88-225,1 1-1,-1-1 0,0 0 1,0 0-1,1 0 0,-1 0 1,1 0-1,0 1 0,-1-1 1,1 0-1,0 1 0,0-1 0,0 0 1,0 1-1,2-3 0,-2 4-5,0-1 0,0 0 0,1 1 0,-1-1 0,0 1 1,0 0-1,0-1 0,1 1 0,-1 0 0,0-1 0,1 1 0,-1 0 0,0 0 0,0 0 0,1 0 0,-1 0 0,0 1 0,0-1 0,1 0 0,-1 1 0,0-1 0,0 0 0,1 1 0,0 0 0,3 2-9,0-1 1,-1 1-1,0 0 0,1 0 1,-1 1-1,0-1 0,-1 1 1,1 0-1,3 5 0,29 43-75,-31-43 66,8 12-72,-2 1 1,0 0-1,-1 1 1,-2 0-1,0 0 0,-2 1 1,0-1-1,-1 2 1,-2-1-1,-1 0 1,0 1-1,-2-1 1,-1 1-1,-1-1 1,-1 1-1,-1-1 1,-9 32-1,-5 1-792,-2-1 1,-51 100-1,-78 92-1286,138-231 2079,-15 24 163,-2-2 0,-60 66 1,80-97 127,0-1 0,0 0 0,0-1 0,-1 0 0,-16 9-1,21-13-38,-1-1-1,1 1 1,0-1-1,0 1 0,-1-1 1,1 0-1,-1-1 1,1 1-1,0-1 0,-1 0 1,1 0-1,-1-1 0,1 1 1,-1-1-1,-8-2 1,11 2-121,0 0 0,0 0 0,0-1 0,0 1 0,0 0 0,0-1 0,1 0 0,-1 1 0,0-1 0,1 0 0,-1 0 0,1 0 1,0 0-1,-1 0 0,1 0 0,0 0 0,0 0 0,1-1 0,-1 1 0,0 0 0,1 0 0,-1-1 0,1-2 0,-2-9 37,1 1 0,1 0 0,2-15 0,-2 15-30,3-18-24,1 0 1,1 0-1,13-40 1,36-89-77,-51 149 42,234-553-175,114-174 6,-328 693 178,69-131 56,-72 142-38,2 1 1,50-59 0,-49 71-26,-22 20 2,1 0-1,-1 1 0,0-1 1,0 0-1,0 1 1,1-1-1,-1 1 1,0-1-1,1 1 1,-1-1-1,0 1 1,1 0-1,-1 0 1,0 0-1,1 0 0,-1 0 1,1 0-1,-1 0 1,3 1-1,-3-1-2,0 1-1,0 0 0,0 0 0,-1-1 0,1 1 0,0 0 1,0 0-1,-1 0 0,1 0 0,0 0 0,-1 0 0,1 0 1,-1 0-1,1 0 0,-1 0 0,1 0 0,-1 0 0,0 3 1,4 22-51,-5 9-22,0 0 0,-3-1 0,-13 62 0,-39 99-284,22-84 35,-43 186-367,66-240 633,2-1 1,3 2 0,1 76 0,6-114 66,1 1 0,0-1 0,2 0 0,0 0 0,1 0 0,1-1 0,12 28 0,-14-39 5,1 1 0,0-1 0,0-1 0,1 1 0,0-1 0,0 0 0,14 12 0,-15-14 6,1-1 1,0 0-1,0-1 1,0 0-1,1 0 1,-1 0-1,1 0 1,0-1-1,-1 0 0,1-1 1,12 2-1,-7-3 40,0 0-1,0 0 1,-1-1-1,1-1 1,0 0-1,0 0 1,-1-1-1,1-1 1,-1 0-1,0 0 1,0-1-1,-1 0 1,1-1-1,-1-1 1,0 1-1,-1-2 1,0 1-1,0-1 1,10-12-1,-8 7 29,0 0 0,-1 0-1,-1-1 1,0 0-1,-1-1 1,-1 0-1,0 0 1,-1-1-1,-1 1 1,0-1 0,-1-1-1,-1 1 1,2-23-1,-3 0 20,-2 1 0,-1 0 0,-2 0 0,-11-52-1,9 74-118,1 0 0,-2 0 0,0 1 0,-1 0 0,-11-19-1,13 25-12,-1 2 0,1-1 0,-1 1 0,0 0 0,-1 0 0,1 0 0,-2 1 0,1 0 0,0 1 0,-15-9 0,19 13 8,0-1 1,1 1 0,-1 0-1,0 0 1,0 0 0,0 1 0,0-1-1,0 1 1,0-1 0,-1 1-1,1 0 1,0 0 0,0 1 0,0-1-1,0 0 1,0 1 0,-3 1 0,2 0 2,0-1 1,1 1-1,-1 0 1,1 1 0,0-1-1,0 1 1,0-1-1,0 1 1,0 0 0,0 0-1,-3 5 1,-1 4-1,0 0 1,1 0-1,1 1 0,0-1 1,0 1-1,-4 19 1,4-6 14,0 1 0,2-1 0,1 1 1,1 0-1,1-1 0,2 1 0,0 0 1,2-1-1,1 1 0,1-1 0,1-1 1,1 1-1,19 38 0,-18-47 9,1 0-1,1-1 0,1 0 1,0-1-1,1-1 1,0 0-1,1 0 1,1-1-1,0-1 1,1-1-1,0 0 1,18 9-1,-17-12-112,0 0 1,0-1-1,0-1 0,1-1 0,0 0 1,0-1-1,0-1 0,0-1 0,1-1 1,-1 0-1,1-1 0,32-5 1,-41 3-114,0-1 1,0 0-1,-1 0 1,1-1-1,-1 0 1,16-10 0,-13 6-769,0-1 0,0 0 0,-1 0 0,12-14 1,11-17-9787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0:14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1 200 10965,'0'10'3762,"4"-3"-2274,10-10 1330,14-1-1890,12-1-944,12 1-192,8 1-80,4-7-144,2-2-289,-3-7-1087,-5-8-994,1-9 529,-6-5-1825,-13-11-3217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0:22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650 94 1201,'5'-2'75,"0"0"0,0 0 1,0-1-1,-1 0 0,1 0 1,-1 0-1,0-1 0,0 1 1,0-1-1,0 0 0,4-5 1,14-14-135,-22 22 43,1 1-1,0-1 1,-1 1-1,1-1 1,-1 0-1,1 0 1,-1 1-1,1-1 1,-1 0-1,1 0 1,-1 0-1,0 0 1,1 1 0,-1-1-1,0 0 1,0 0-1,0 0 1,0 0-1,0 0 1,0 0-1,0 0 1,0 0-1,0 0 1,0 0-1,0 0 8,-1 1 0,1-1 0,0 1-1,-1-1 1,1 1 0,0-1 0,-1 1 0,1 0-1,-1-1 1,1 1 0,-1 0 0,1-1-1,-1 1 1,1 0 0,-1 0 0,1-1 0,-1 1-1,1 0 1,-1 0 0,1 0 0,-1 0 0,1 0-1,-1 0 1,1 0 0,-1 0 0,0 0 0,1 0-1,-1 0 1,1 0 0,-1 0 0,1 0-1,-1 0 1,1 0 0,-1 1 0,1-1 0,-1 0-1,1 0 1,-1 1 0,1-1 0,-1 1 0,-6 2 93,1 0 0,0 1 0,0 0 0,1 0 0,-7 6 0,12-10-78,0 0 1,-1 0 0,1 0-1,0 0 1,0 0 0,0 0-1,0 0 1,0 1 0,0-1-1,0 0 1,0 0 0,0 0-1,0 0 1,0 0-1,-1 1 1,1-1 0,0 0-1,0 0 1,0 0 0,0 0-1,0 1 1,0-1 0,0 0-1,0 0 1,0 0 0,0 0-1,1 1 1,-1-1 0,0 0-1,0 0 1,0 0-1,0 0 1,0 0 0,0 1-1,0-1 1,0 0 0,0 0-1,0 0 1,1 0 0,-1 0-1,0 0 1,0 0 0,0 1-1,0-1 1,0 0-1,0 0 1,1 0 0,-1 0-1,0 0 1,0 0 0,0 0-1,0 0 1,0 0 0,1 0-1,-1 0 1,0 0 0,0 0-1,0 0 1,0 0-1,1 0 1,-1 0 0,0 0-1,0 0 1,4 0 590,-7 0 905,-7-1 207,4 0-1363,13 5-248,-2-1-86,0 0 0,-1 0 0,1 1 1,-1 0-1,0 0 0,0 0 0,0 0 1,-1 1-1,6 7 0,-5-5 27,0 0 1,0 0-1,-1 1 0,0-1 1,0 1-1,2 8 0,-4-12 1,0 0 0,-1 1 0,1-1 0,-1 0 0,0 0 0,0 0 0,-1 1 0,1-1 0,-1 0 0,0 0 0,0 0 0,-2 6 0,0-5 26,0 1 1,0-1 0,-1 0 0,0 1 0,0-1-1,0-1 1,-7 7 0,-66 75 623,40-44-465,31-35-180,-1-1-1,0 0 1,0 0 0,-1 0-1,1-1 1,-1 0 0,-11 4 0,-63 23 295,47-20-254,1-2-37,-1-2-1,0-1 1,0-1-1,-41 0 1,-44 8-134,85-6-716,33-7 554,0 0 0,0 0-1,-1 0 1,1 0 0,0 0-1,0 0 1,0 1 0,1-1-1,-1 0 1,0 1 0,0 0-1,1-1 1,-2 3 0,-1 3-5236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0:42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0 112,'14'328'2420,"-6"-216"373,-8-106-1963,3-14-478,4-6-365,-2 1 0,0-1 0,0 0 0,-1 0 0,-1-1 1,2-15-1,2-90-216,-6 101 206,2-47-75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0:43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378 302 3538,'7'-4'-72,"-7"4"67,1-1 0,-1 1 0,1 0 0,-1 0 0,1-1 0,-1 1 0,1 0 0,-1 0 0,1 0 0,0 0 0,-1 0 0,1-1 0,-1 1 0,1 0 0,-1 0 0,1 1 0,0-1 0,-1 0 0,1 0 0,-1 0 0,1 0 0,-1 0 0,1 1 0,0-1 0,2 1-12,4 0-31,10 3-135,-17-4 179,1 1 0,-1-1 0,0 0 0,1 0 0,-1 1 0,1-1 0,-1 0 0,1 1 0,-1-1-1,0 0 1,1 1 0,-1-1 0,0 0 0,1 1 0,-1-1 0,0 1 0,0-1 0,1 1 0,-1-1-1,0 1 1,0-1 0,0 1 0,0-1 0,1 1 0,-1-1 0,0 1 0,-2-1 25,1 0 0,-1 0 0,1 0 0,-1 0 0,1 0 0,0 0 1,-1-1-1,1 1 0,-1-1 0,1 1 0,-3-2 0,4 2-18,-5-2 59,0-1 1,-1 2 0,1-1-1,-1 0 1,1 1 0,-1 0-1,1 1 1,-12-1-1,13 2-39,0-1-1,1 1 0,-1 0 0,0 0 1,0 1-1,0-1 0,1 1 0,-1-1 1,1 1-1,-1 1 0,1-1 0,0 0 1,-4 4-1,-5 5 53,1 1 1,-10 13-1,-3 2 51,4-3 4,1 0-1,1 1 1,1 1-1,1 0 1,2 1-1,0 1 1,2 0-1,-13 44 1,22-61-75,2 1 1,-1-1-1,1 0 0,1 0 1,0 0-1,0 1 0,1-1 1,1 0-1,0 0 0,0 0 1,1 0-1,1 0 1,0-1-1,0 0 0,1 1 1,0-1-1,1-1 0,0 1 1,12 13-1,2 2 148,2-2 0,37 31-1,16 18 231,-68-64-387,-1 0 0,0 0 0,-1 0 0,1 1 0,-2 0 0,1 0 0,-1 0 0,-1 1 0,0-1 0,0 1 0,-1 0 1,2 15-1,-2-5 48,-1 1 1,-1-1-1,-1 1 0,-1-1 1,-5 24-1,3-23-6,-1-1-1,-1 1 1,-1-1-1,-1-1 1,-1 1-1,0-1 1,-2-1-1,0 0 1,-22 28-1,30-44-76,1 1-1,-1 0 1,0-1-1,1 0 1,-1 0-1,0 0 1,0 0-1,-1 0 1,1-1-1,0 1 0,-1-1 1,1 0-1,-6 1 1,6-1-15,1-1 0,-1 0 0,1 0 1,-1 0-1,0 0 0,1 0 0,-1-1 0,1 1 1,-1-1-1,1 0 0,-1 1 0,1-1 1,0-1-1,-1 1 0,1 0 0,0 0 0,0-1 1,-1 1-1,1-1 0,-1-2 0,-2-1-20,0-1-1,0 1 1,1-1-1,0 0 1,1-1-1,-6-11 1,-14-45-133,23 62 154,-47-197-324,18-3 81,9-26-82,18 179 212,3-1 0,12-77 1,-13 125 113,2-11-35,0 1 1,1-1 0,7-17-1,-9 26 26,0 0 0,0 0 0,1 1 0,0-1 0,-1 0 0,1 1 0,0 0 0,0-1 0,0 1 0,0 0 0,1 0 0,-1 0 0,1 0 0,-1 1 0,1-1 0,-1 1 0,1-1 0,0 1 0,4-1 0,33-4-92,-32 6 102,-1-1 1,1 0-1,0-1 0,9-2 0,-8 1 18,1-1 1,-1 0-1,0 0 0,0-1 1,0 0-1,0-1 0,-1 0 1,0 0-1,8-9 0,-8 7 10,0 0-1,1 1 0,0 0 0,0 0 0,0 1 0,1 1 1,0-1-1,16-5 0,11-3 88,42-9-1,-42 13-15,162-58 390,-170 56-431,0-3 1,-1 0 0,0-2-1,37-29 1,-59 41-61,1-1 0,-1 0 0,-1 0 0,1-1 0,-1 1 0,-1-1 0,6-10 0,-9 15-2,1 0 0,-1 0 1,0 0-1,-1 0 1,1 0-1,0 0 1,-1 0-1,1-1 0,-1 1 1,0 0-1,1 0 1,-1-1-1,0 1 1,-1 0-1,1 0 0,0-1 1,-1 1-1,1 0 1,-1 0-1,1 0 1,-1 0-1,0 0 0,0-1 1,0 1-1,0 1 1,0-1-1,-1 0 0,1 0 1,-1 0-1,1 1 1,-4-4-1,1 2-5,-1 1-1,1-1 0,-1 1 1,0-1-1,-6-1 0,-30-8-53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0:43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6211,'0'1'8,"1"1"-1,-1 0 1,0 0 0,0 0 0,0-1 0,0 1 0,0 0-1,0 0 1,-1 0 0,1-1 0,0 1 0,-1 0-1,0 0 1,1-1 0,-1 1 0,0 0 0,0-1 0,0 1-1,0-1 1,0 1 0,0-1 0,0 0 0,0 1 0,-1-1-1,1 0 1,0 0 0,-1 0 0,-1 1 0,-24 3 304,27-5-308,0 0 1,0 0-1,0 0 1,0 0-1,0 0 1,0 0-1,0 0 1,0 0-1,0-1 1,0 1-1,0 0 1,0 0-1,0 0 1,0 0-1,0 0 1,0 0-1,0 0 1,0 0-1,0-1 1,0 1-1,0 0 1,0 0-1,0 0 1,0 0-1,0 0 1,0 0-1,0 0 1,0 0-1,0-1 1,0 1-1,0 0 1,7 2-3,0 0 1,1 0-1,-1 1 0,0 0 1,0 0-1,-1 1 0,1 0 1,-1 0-1,0 0 1,0 1-1,0 0 0,0 0 1,-1 0-1,5 7 0,0 0 77,-1 1 0,0 0-1,-1 1 1,0-1-1,10 29 1,-11-26 1,-1 0 8,0-1-1,-1 1 1,-1 0-1,0 1 1,1 17-1,-2 32 351,-7 92 0,-18 64 314,18-197-665,2-1 1,0 0 0,2 0-1,1 1 1,4 26-1,-5-50-86,0-1 0,0 0-1,0 0 1,0 1 0,0-1 0,0 0-1,0 0 1,0 1 0,0-1-1,0 0 1,0 0 0,0 1-1,1-1 1,-1 0 0,0 0 0,0 1-1,0-1 1,0 0 0,0 0-1,0 0 1,1 1 0,-1-1 0,0 0-1,0 0 1,0 0 0,1 0-1,-1 1 1,0-1 0,0 0 0,0 0-1,1 0 1,-1 0 0,0 0-1,0 0 1,1 0 0,-1 0-1,0 0 1,0 0 0,1 0 0,-1 0-1,0 0 1,0 0 0,1 0-1,-1 0 1,8-10-1,-5 3-8,0 0-1,-1-1 0,0 1 0,-1-1 1,0 0-1,0-10 0,0 18 9,5-54-45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0:44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171 481 5106,'34'-3'2023,"61"-3"-1946,-78 6-117,8 0-35,31-4 1,-55 4 76,0 0 1,0 0 0,0 0 0,0 0 0,0-1 0,0 1 0,0-1 0,0 1 0,0-1 0,0 1 0,-1-1 0,1 1 0,0-1 0,0 0 0,0 1 0,-1-1 0,1 0-1,0 0 1,-1 1 0,1-1 0,1-2 0,-1 0 13,0 0 0,0 0 0,-1 0 0,1-1 0,-1 1 0,1-4 0,11-50 208,-12 54-208,1-1-1,0 0 1,0 1 0,1-1 0,2-5 0,-2 6 5,-1 1 0,0 0 0,0-1 0,0 1 0,0-1 0,-1 0 0,1 1 0,-1-1 0,1 1 0,-1-1 0,0-4 0,0 6-15,0 1 1,0-1-1,0 1 1,-1-1-1,1 0 1,0 1 0,0-1-1,-1 1 1,1-1-1,0 1 1,-1-1-1,1 1 1,0-1 0,-1 1-1,1-1 1,-1 1-1,1-1 1,-1 1 0,1 0-1,-1-1 1,1 1-1,-1 0 1,1-1-1,-1 1 1,1 0 0,-1 0-1,0 0 1,1-1-1,-1 1 1,1 0-1,-1 0 1,0 0 0,1 0-1,-1 0 1,1 0-1,-2 0 1,-27 5 183,25-4-162,-10 4 9,1 0 0,-1 0 0,1 1 1,0 1-1,1 0 0,-14 10 0,-67 59 87,75-59-112,0 1 0,2 1 0,0 1-1,1 0 1,2 1 0,-15 28 0,13-19-9,2 0 1,1 1 0,2 0 0,-9 42 0,15-52 6,1 1-1,1 0 1,0 0 0,2 0 0,3 28 0,-2-39 5,0-1 1,1 1 0,1-1-1,0 0 1,0 0-1,1 0 1,0-1 0,1 1-1,0-1 1,0 0-1,1 0 1,1-1 0,8 11-1,-11-15 12,1-1-1,-1 1 0,1-1 1,0 1-1,0-1 1,1-1-1,-1 1 1,0-1-1,1 0 0,0 0 1,-1-1-1,1 1 1,0-1-1,0 0 1,0-1-1,6 0 0,-5 0 25,0 0 0,0-1 0,0 0 0,-1 0-1,1-1 1,0 0 0,-1 0 0,1-1 0,-1 1-1,0-1 1,0-1 0,0 1 0,9-8 0,-1-2 68,0-1 0,-1 0 1,-1-1-1,0-1 1,0 0-1,10-22 0,47-111 350,-36 74-253,-21 44-104,-1 0-1,-1-1 0,-2 0 0,-1-1 0,4-64 0,-10 89-98,0-8 24,0 0 0,2 0 0,7-26-1,-10 41-38,0 0 0,1 1 0,-1-1-1,1 0 1,-1 1 0,0-1-1,1 1 1,-1-1 0,1 0 0,-1 1-1,1-1 1,0 1 0,-1 0-1,1-1 1,-1 1 0,1-1 0,0 1-1,-1 0 1,1 0 0,0-1-1,0 1 1,-1 0 0,1 0 0,0 0-1,0 0 1,-1 0 0,1 0-1,0 0 1,0 0 0,-1 0 0,1 0-1,1 0 1,4 2-27,-1-1 0,0 1 0,9 3 0,-2 0 7,3-1 50,0 0 0,1-1 0,-1-1 0,1 0 0,0-1 1,-1-1-1,1 0 0,0-2 0,-1 1 0,1-2 0,-1 0 0,1-1 0,-1-1 0,-1 0 0,1-1 0,24-13 1,8-6 235,-1-2 0,-1-2 0,55-46 0,-99 74-243,0 1 1,0-1-1,-1 1 1,1-1-1,0 0 1,0 1-1,-1-1 1,1 0-1,-1 0 1,1 0-1,-1 0 0,1 0 1,-1 1-1,1-1 1,-1 0-1,0 0 1,1 0-1,-1 0 1,0 0-1,0 0 0,0 0 1,0 0-1,0 0 1,0 0-1,0 0 1,0 0-1,0 0 1,-1 0-1,1 0 1,0 0-1,-1-1 0,0 1-2,1 0 0,-1 0-1,0 1 1,0-1 0,0 0-1,0 0 1,0 1 0,0-1-1,0 1 1,0-1 0,0 1-1,0-1 1,0 1-1,0 0 1,0-1 0,0 1-1,0 0 1,0 0 0,0 0-1,-1 0 1,1 0 0,0 0-1,0 0 1,0 0 0,0 0-1,0 1 1,-1-1 0,-8 4-7,0 1 1,0-1 0,1 1 0,0 1 0,0 0-1,0 0 1,1 1 0,0 0 0,-10 11 0,6-5-31,0 2 1,0-1-1,1 2 0,1-1 1,1 1-1,0 1 1,2 0-1,-1 0 1,-8 34-1,10-27-6,2 0 0,0 1 0,2 0 0,1-1 0,0 1 0,7 48-1,-5-64 24,1 0-1,0-1 0,0 1 0,1-1 0,0 0 0,0 0 0,1 0 0,9 14 0,-11-18 7,1 0 1,0-1-1,1 1 0,-1-1 0,0 0 0,1 0 0,0 0 0,-1-1 0,1 1 0,0-1 1,1 0-1,-1 0 0,0 0 0,1 0 0,-1-1 0,1 0 0,-1 0 0,6 1 0,2-2 31,0 1-1,-1-1 0,1-1 0,-1 0 0,1-1 0,-1 0 0,0-1 0,0 0 0,0-1 0,0 0 1,17-9-1,-16 6 12,0-1 1,0 0-1,-1-1 1,0 0-1,0-1 1,-1 0-1,-1 0 1,0-1-1,9-14 1,-3 2 58,-1 0 0,13-31 0,-21 41-51,-2 0 0,1 0 0,-2-1 1,1 1-1,-2-1 0,1-18 0,-2 5 10,-2-1-1,-1 1 0,-1 0 1,-2-1-1,0 1 1,-2 1-1,-1-1 1,-1 1-1,-1 1 0,-2 0 1,0 0-1,-2 1 1,-20-28-1,32 48-74,-1 1 0,-1-1 0,1 1 0,0-1-1,-1 1 1,0 0 0,0 0 0,0 1 0,-5-4 0,8 6-2,-1-1 0,0 0 0,1 1-1,-1-1 1,0 1 0,0-1 0,1 1 0,-1 0 0,0 0 0,0 0 0,1 0 0,-1 0-1,0 0 1,0 0 0,1 1 0,-1-1 0,0 1 0,0-1 0,1 1 0,-1-1 0,1 1-1,-1 0 1,0 0 0,1 0 0,0 0 0,-1 0 0,-1 2 0,-1 1-24,0 1 1,1 0 0,-1-1 0,1 1-1,0 1 1,1-1 0,-1 0-1,1 1 1,0-1 0,-2 10 0,0 0-55,2 1 1,-2 26-1,3-31 30,1 0-1,0-1 0,1 1 0,2 14 0,-3-25 56,1 1 0,-1-1 0,0 0 0,0 1 0,0-1-1,0 0 1,0 1 0,0-1 0,1 0 0,-1 1 0,0-1 0,0 0-1,0 1 1,1-1 0,-1 0 0,0 1 0,1-1 0,-1 0 0,0 0-1,0 1 1,1-1 0,-1 0 0,1 0 0,-1 0 0,0 1 0,1-1-1,0 0 1,14 1-139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0:48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1233 32,'124'-34'117,"130"-36"214,-54 14 40,183-59 608,-222 61-521,298-114 952,267-171 1122,-640 297-2170,354-146 1415,-307 137-1234,-28 11-112,-81 31-301,102-33 390,-106 36-271,1 2 0,1 0-1,-1 1 1,24 0 0,-31 6 132,-11-1-223,-7-1-27,-10 5 98,-3-4-309,0-2-1,1 0 1,-1-1-1,1-1 1,-21-4-1,-13-4-63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8:57.7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3726 371 5186,'-118'-73'1724,"15"9"-742,76 47-770,-21-13 188,0 2-1,-63-27 1,51 33-343,0 3 0,-1 2 0,-1 3 0,-105-10 0,42 16-113,-171 11 0,211 3 39,1 4 1,-109 27-1,-243 86-108,10 37-1,351-126 114,1 3 1,-118 78-1,84-32 17,3 4-1,-157 171 1,213-203 1,2 3 0,3 1 0,2 3 0,3 1 1,-58 129-1,80-147 10,2 1-1,2 0 1,1 1 0,3 1-1,-4 63 1,10-53 113,3 1-1,2-1 0,3 0 1,13 60-1,-6-57 56,2 0-1,3-2 0,26 60 1,-15-57-73,4-3-1,1 0 1,67 87 0,-45-78-50,3-2 0,87 76 1,-79-87-1,2-2 1,107 62 0,166 60 118,-207-117-13,177 52 0,-143-66 506,331 45 1,-366-77-121,0-5 1,0-7 0,148-18-1,167-56 568,-374 56-988,-2-4 1,0-2-1,134-68 1,194-159 58,-351 216-170,-3-2 0,-1-1 0,-1-3 1,-3-2-1,63-83 0,-64 67 22,38-75 0,20-73 57,-79 159-83,-2 0 0,-2-2 1,14-90-1,-20 78-33,-4-1 1,-4-109 0,-5 114-30,-4 0-1,-1 1 1,-3 0 0,-28-78 0,11 58-58,-4 2 1,-64-111-1,55 120 30,-3 1 1,-3 3-1,-3 2 0,-2 2 0,-113-96 0,73 81-99,-3 4 0,-3 4 0,-134-64 0,115 74-338,-216-70 0,-138 12-1445,368 97 228,-126-5 0,74 16-1297,14-3-3636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0:49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1485 2449,'5'-1'-63,"-5"2"63,0-1-1,0 0 1,0 0-1,0 0 1,0 0 0,0 1-1,0-1 1,0 0 0,0 0-1,0 0 1,0 0-1,0 1 1,0-1 0,0 0-1,0 0 1,0 0 0,0 0-1,0 0 1,0 1-1,0-1 1,0 0 0,0 0-1,-1 0 1,1 0 0,0 0-1,0 1 1,0-1-1,0 0 1,0 0 0,0 0-1,0 0 1,-1 0 0,1 0-1,0 0 1,0 0-1,0 0 1,0 0 0,0 1-1,-1-1 1,1 0 0,0 0-1,0 0 1,0 0-1,-1 0 1,-13 8-51,0 1 0,-15 13 0,24-18 33,0 1-1,0 0 1,1 0-1,0 0 0,0 1 1,0-1-1,0 1 1,-3 9-1,5-13 8,1 1 0,-1 0 1,0-1-1,0 1 0,0-1 0,-1 1 1,1-1-1,-1 0 0,1 0 0,-1 0 1,0-1-1,-5 4 0,7-5 11,0 1 0,0 0 0,-1-1 0,1 1-1,-1-1 1,1 1 0,-1-1 0,1 1 0,0-1 0,-1 0 0,1 0-1,-1 0 1,1 0 0,-1 0 0,1 0 0,-1 0 0,1-1 0,-1 1-1,1 0 1,-1-1 0,1 1 0,-1-1 0,1 0 0,0 1 0,-1-1-1,1 0 1,0 0 0,0 0 0,-2-1 0,1-1 18,1 0 0,0 0 1,0 0-1,0 0 0,0 0 1,0-1-1,1 1 0,-1 0 1,1 0-1,0 0 0,0-1 0,0 1 1,0 0-1,1 0 0,-1 0 1,1-1-1,0 1 0,0 0 0,0 0 1,1-3-1,-1 5 3,0 0 0,0 0 0,0 1-1,1-1 1,-1 0 0,0 1 0,0-1 0,0 0-1,0 1 1,1 0 0,-1-1 0,0 1 0,0 0 0,1-1-1,1 1 1,12-4 145,18-14 185,46-17 0,-46 22-123,44-26 0,-53 26-140,219-112 648,-117 63-429,193-84 365,380-87 881,-375 108-775,-12-24-32,-8 5 51,-64 43-98,-34 18-8,-195 78-648,162-54 616,-135 46-447,-1-1 1,0-2 0,39-23 0,-62 32-135,59-34 513,-71 39-564,1 1 0,-1-1 0,1 1 0,0 0 0,0 0 0,0 0-1,0 1 1,0-1 0,0 1 0,0-1 0,0 1 0,0 0 0,0 0-1,5 1 1,-7-1-33,1 0 0,-1 0 0,0 1 0,0-1 0,0 0 0,0 0 0,0 0 0,0-1 0,0 1 0,0 0 0,0 0 0,0 0 0,0-1 0,0 1 0,0-1 0,0 1 0,0-1 0,0 1 0,0-1 0,-1 1 0,1-1 0,0 0 0,0 1 0,-1-1 0,1 0 0,0 0 0,-1 0 0,1 1 0,0-1 0,-1 0 0,1 0 0,-1 0 0,0 0 0,1 0 0,-1 0 0,0 0 0,0 0 0,1 0 0,-1 0 0,0 0-1,0 0 1,0-2 0,-4-11-87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0:56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24575,'0'0'-8191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0:59.7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1 112,'4'6'138,"0"0"-1,0 0 1,0 0 0,1-1-1,0 0 1,0 0-1,8 7 1,6 1 366,20 11 0,0 0 215,77 54 946,-110-73-1594,-1 0 1,1 0-1,-1 0 1,0 1 0,0 0-1,0 0 1,-1 0-1,0 0 1,0 1 0,-1 0-1,0 0 1,0 0-1,0 0 1,-1 0-1,0 0 1,-1 1 0,1-1-1,-1 0 1,-1 1-1,1 0 1,-2 10-1,0-4 29,-1 0 0,0-1 0,-1 1 0,-1-1 0,0 0 0,-1 0 0,0 0-1,-1 0 1,0-1 0,-15 22 0,15-26-65,-1 0 0,0 0 0,0 0 0,-1-1 0,-14 11 0,18-15-84,0-1-1,-1 1 1,1-1 0,0 0 0,-1 0 0,0 0-1,1-1 1,-1 1 0,0-1 0,0 0 0,1-1-1,-1 1 1,0-1 0,-5 0 0,6-1-4,1 0 0,0 0 1,-1 0-1,1 0 0,0-1 0,0 1 1,0-1-1,0 0 0,0 0 0,0 0 1,1 0-1,-1-1 0,-2-2 0,-1-2-59,0 1 0,1-1 0,0 0 0,-6-12-1,5 5 5,0-1 0,0 0 0,2 0-1,0-1 1,1 1 0,-3-32-1,5-95-367,1 136 457,3-59-192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1:00.2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4 700 512,'-1'-2'139,"0"1"-1,1 0 1,-1-1 0,1 1-1,0-1 1,-1 0 0,1 1-1,0-1 1,0 1 0,0-1-1,0 1 1,0-1-1,1 1 1,-1-1 0,0 1-1,1-1 1,-1 1 0,1-1-1,-1 1 1,1-1-1,0 1 1,-1 0 0,1-1-1,0 1 1,0 0 0,0 0-1,0 0 1,2-2-1,4-4 313,0 1 0,1-1 0,10-6 0,-14 10-176,226-153 7314,-220 150-7532,146-90 968,-108 64-830,80-57-22,113-99-3388,-223 174 779,1 2 0,26-15 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1:00.9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7876,'0'0'90,"0"1"0,0-1 0,0 0 1,0 1-1,0-1 0,0 0 0,0 0 0,0 1 1,0-1-1,0 0 0,1 1 0,-1-1 1,0 0-1,0 1 0,0-1 0,0 0 0,1 0 1,-1 1-1,0-1 0,0 0 0,1 0 1,-1 0-1,0 1 0,1-1 0,-1 0 1,0 0-1,4 0 1569,28 31-1646,-21-19 117,0-1 0,26 18 0,-7-9 17,101 63 342,-97-63-375,1-3-1,37 15 0,-45-22-61,1 0-1,1-2 1,0-1-1,0-1 1,41 2 0,-65-8-327,0 0 0,0 0 0,0-1 0,0 0 0,9-2 0,-13 2 13,0 1 0,0 0-1,1-1 1,-1 1 0,0-1-1,0 0 1,1 1-1,-1-1 1,0 0 0,0 0-1,0 1 1,0-1 0,0 0-1,0 0 1,0 0 0,-1 0-1,1 0 1,0-1 0,-1 1-1,1 0 1,0 0-1,-1 0 1,1-1 0,-1 1-1,1-2 1,-1-13-4927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1:01.3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11 9012,'-9'-11'5928,"9"18"-5469,3 24-351,0 1 1,-2-1-1,-1 0 0,-6 44 1,-13 53-27,-61 221 1,69-316-367,2 1-1,1 1 1,2-1-1,-3 43 1,9-76 91,0 0-1,0 1 1,0-1 0,0 1-1,1-1 1,-1 0 0,0 1-1,1-1 1,-1 0 0,1 1-1,-1-1 1,1 0 0,-1 0 0,2 2-1,-2-3 19,1 1-1,-1-1 1,1 0-1,-1 1 1,1-1-1,-1 0 1,1 1-1,-1-1 1,1 0-1,-1 0 1,1 1 0,0-1-1,-1 0 1,1 0-1,-1 0 1,1 0-1,0 0 1,-1 0-1,1 0 1,-1 0-1,1 0 1,0 0-1,-1 0 1,1 0-1,-1-1 1,1 1-1,-1 0 1,1 0-1,-1-1 1,1 1-1,0 0 1,-1 0 0,1-1-1,-1 0 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1:01.6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9396,'0'-8'6555,"3"10"-6709,1 1 133,-1 0 1,0 0 0,0 0 0,0 0 0,0 1-1,0-1 1,-1 1 0,0-1 0,0 1 0,0 0-1,3 8 1,1 5 28,5 29 0,-7-28-19,7 31 15,15 57 8,50 193 23,-36-119-9,-21-113-21,24 75-252,-39-131 2,-2-2-92,1-1-1,0 0 1,9 16-1,-12-23 119,1 0-1,-1 0 0,1 0 0,-1 0 0,1-1 0,0 1 0,0 0 0,-1 0 0,1 0 0,0-1 0,0 1 0,0 0 0,0-1 0,-1 1 0,1 0 1,0-1-1,0 1 0,0-1 0,0 0 0,1 1 0,-1-1 0,0 0 0,0 0 0,0 0 0,0 0 0,0 1 0,0-1 0,0-1 0,0 1 1,0 0-1,1 0 0,-1 0 0,0-1 0,0 1 0,0 0 0,0-1 0,0 1 0,0-1 0,1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1:01.9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101 115 5426,'3'-5'878,"-1"0"0,0 0 0,0 0-1,-1 0 1,1-1 0,-1 1 0,0 0-1,-1-1 1,1-7 0,-1 13-865,0 0-1,0 0 1,0 0 0,0 0 0,0 0 0,0 0 0,0 1-1,0-1 1,1 0 0,-1 0 0,0 0 0,0 0-1,0 0 1,0 0 0,0 0 0,0 0 0,0 0 0,0 0-1,0 0 1,0 0 0,0 0 0,0 0 0,0 0-1,0 0 1,0 0 0,0 0 0,1 0 0,-1 0 0,0 0-1,0 0 1,0 0 0,0-1 0,0 1 0,0 0-1,0 0 1,0 0 0,0 0 0,0 0 0,0 0 0,0 0-1,0 0 1,0 0 0,0 0 0,0 0 0,0 0-1,0 0 1,0 0 0,0 0 0,0 0 0,0 0 0,0 0-1,0 0 1,0 0 0,0-1 0,0 1 0,0 0-1,0 0 1,0 0 0,0 0 0,0 0 0,0 0 0,1 8 128,-25 74 163,16-57-316,1 0 0,1 1 0,1 0 0,1 1 0,2-1 0,0 0 0,4 39 0,-1-51 12,1-1-1,0 0 0,1 0 1,1 0-1,0 0 1,1-1-1,0 1 0,1-1 1,0-1-1,1 1 0,0-1 1,1 0-1,0 0 1,1-1-1,0 0 0,17 14 1,-18-19 19,-1 0 0,0-1 0,1 0 0,0 0 0,0-1 0,0 1 0,0-2 0,0 1 0,1-1 1,-1-1-1,1 1 0,0-1 0,-1-1 0,1 0 0,17-2 0,-16 1 73,0-1 0,-1 0-1,1 0 1,-1-1 0,1 0 0,-1-1-1,0 0 1,-1-1 0,1 0 0,-1 0-1,1 0 1,-2-1 0,14-13 0,-12 10 156,0-1 0,-1-1 1,0 1-1,-1-1 0,0-1 0,9-20 1,-13 24-148,-1 1-1,0 0 1,0 0 0,-1-1 0,1 1 0,-2-1 0,1 0 0,-1 1 0,0-1 0,-1 1 0,1-1 0,-2 1 0,-1-8 0,0 7-40,1 0 1,-2 1 0,1-1-1,-1 1 1,0 0 0,0 0-1,-1 1 1,-8-9 0,-5-5-50,-26-19 1,12 11-151,-26-25-1341,-105-75 0,156 124 856,1 0 0,-1 1 1,0-1-1,0 1 0,0 1 0,0-1 1,-1 1-1,1 1 0,-1-1 1,1 1-1,-1 1 0,1-1 0,-1 1 1,0 0-1,1 1 0,-15 3 1,-15 8-6355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1:02.8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21 7603,'-4'-6'1253,"-5"-8"1702,8 13-2858,0 3-37,-4 8-19,-5 13-47,8-18-6,0 0-1,1 0 1,-1 1 0,1-1 0,1 1 0,-1-1-1,1 1 1,0-1 0,0 1 0,1-1-1,0 0 1,0 1 0,0-1 0,0 1 0,1-1-1,0 0 1,4 8 0,5 8-28,1-1 0,27 36 0,-18-27 33,0 3 44,-1 1-1,-2 0 1,15 37 0,-30-62 75,0 1 0,0 0 1,-1-1-1,0 1 0,0 14 1,-1-19 81,-1 0 0,0 1 1,0-1-1,-1 0 1,1 0-1,-1 0 1,0 0-1,0 0 1,0 0-1,0 0 1,-1 0-1,0-1 1,0 1-1,-3 5 1,-6 1 1281,7-12-856,2-8-270,1 8-329,1 0 1,0 0-1,0 0 0,0 0 1,0 0-1,1 0 0,-1 0 1,1 0-1,-1 1 0,1-1 0,-1 0 1,1 0-1,0 0 0,0 0 1,0 1-1,0-1 0,0 0 0,0 1 1,3-3-1,-2 2-35,0 0 0,0 1 1,1-1-1,-1 1 0,1 0 0,-1-1 0,1 1 0,-1 0 0,1 0 1,0 1-1,0-1 0,-1 1 0,5-1 0,-2 0-7,1 0 1,0 1-1,0 0 0,0 0 0,0 0 0,0 1 0,0-1 1,-1 1-1,1 1 0,0-1 0,-1 1 0,1 0 0,-1 1 0,1-1 1,6 5-1,1 4 1,1 0 1,-2 1 0,1 1-1,16 21 1,-10-11 4,-11-12 14,-1-1 1,0 1-1,0 0 1,-1 0-1,-1 1 1,0-1-1,-1 1 1,0 1-1,0-1 1,1 15-1,-2-13 16,-2 1 0,0 0 0,0 0 0,-2-1-1,0 1 1,0 0 0,-1-1 0,-7 24 0,5-29 4,1 0 0,-2 0 0,1 0 0,-1 0 0,-1-1 0,0 0 1,0 0-1,0 0 0,-1-1 0,0 0 0,0 0 0,-1-1 0,0 0 0,-17 10 0,-1-2 36,-1-1-1,0-2 1,-52 16-1,62-23-180,1 0-1,-1-1 1,0 0 0,1-2 0,-34 0-1,46-1-189,0-1-1,0 1 1,1-1-1,-1 0 1,0 0-1,-6-3 1,9 4 86,0-1 0,0 1 0,0-1 0,0 0 0,0 1 0,0-1 0,1 0 0,-1 0 0,0 1 0,0-1 0,1 0 0,-1 0 0,0 0 0,1 0 0,-1 0 1,1 0-1,0 0 0,-1 0 0,1 0 0,0 0 0,-1 0 0,1-1 0,0 1 0,0 0 0,0 0 0,0 0 0,0 0 0,0-2 0,4-21-4033,4-16-91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1:04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236 23 4066,'-1'-2'283,"0"1"0,0 0 0,0 0 0,0 0 0,0-1 0,0 1 0,0 0 0,0-1 1,1 1-1,-1 0 0,1-1 0,-3-4 1394,-2 19-1191,5-12-457,0 0-1,-1 1 1,1-1 0,0 0 0,-1 1-1,0-1 1,1 0 0,-1 1 0,0-1 0,1 0-1,-1 0 1,0 0 0,-2 2 0,-3 3-3,-1 0 0,1 1 0,0 0 1,0 0-1,0 0 0,1 1 0,1 0 1,-1 0-1,-3 11 0,0 0-34,2 0 0,0 0-1,-4 23 1,4-9-11,1 1 0,1 0-1,1 52 1,3-77 38,1 0 0,0 1 0,0-1 0,1 0 0,1 0 0,-1 0 0,1-1 0,1 1 0,0 0-1,0-1 1,0 0 0,1 0 0,0-1 0,1 1 0,0-1 0,0 0 0,0 0 0,10 6 0,-7-6 129,-1-2 0,1 1 1,1-1-1,-1-1 0,1 0 0,0 0 1,0 0-1,0-2 0,0 1 0,1-1 0,-1-1 1,1 0-1,-1 0 0,1-1 0,-1 0 1,1-1-1,-1 0 0,1-1 0,-1 0 1,0-1-1,1 0 0,17-8 0,-15 5 95,0-1 0,0 0 0,12-9 0,-22 14-201,0-1 1,0 1 0,0-1 0,0 0 0,-1 1 0,1-2-1,-1 1 1,1 0 0,-1 0 0,0-1 0,0 1 0,-1-1-1,1 1 1,-1-1 0,0 0 0,2-5 0,-3 4-7,0-1 1,0 1 0,0-1-1,0 0 1,-1 1-1,0-1 1,0 1 0,-1-1-1,1 1 1,-1 0-1,0-1 1,-1 1 0,1 0-1,-1 1 1,0-1-1,0 0 1,-1 1 0,1-1-1,-1 1 1,-7-6-1,4 4-15,0 1 0,0 0 0,0 0-1,-1 1 1,0 0 0,0 0-1,0 0 1,0 1 0,-1 1-1,1-1 1,-1 2 0,-14-3 0,15 3-52,0 0 0,-1 1 0,1 0 0,-1 0 0,1 1 0,0 0 0,-1 0 0,1 1 0,0 0 0,0 0 0,0 1 0,-12 6 0,6 0-213,0 1 1,0 0 0,1 1-1,0 0 1,-18 22-1,9-6-1596,-32 52 0,42-58 93,-13 33 1,13-26-324,-14 22-3511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9:01.9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7198 131 3201,'-1'-6'451,"0"0"0,0 0 0,0 0 0,1 0 0,1-12 0,-1-15 664,0 31-1085,0 1-1,-1-1 1,1 0-1,0 1 1,0-1 0,0 0-1,0 1 1,0-1 0,0 1-1,1-1 1,-1 0-1,1-1 1,0 2-26,0 0 0,0 1 1,0-1-1,1 1 0,-1-1 0,0 1 0,0-1 0,0 1 1,0-1-1,1 1 0,-1 0 0,0 0 0,0 0 1,0 0-1,1 0 0,1 0 0,4-1 60,1-1 1,0 0-1,9-3 0,19-5 221,-30 10-260,0-1 1,0 1 0,0 0 0,-1 0 0,1 1 0,0 0-1,0 0 1,-1 0 0,1 1 0,-1 0 0,1 0-1,8 5 1,-7-3-41,0 1-1,0 0 0,-1 0 1,0 1-1,0-1 0,-1 1 1,1 1-1,6 9 0,7 15-33,-2 0 0,0 1-1,12 36 1,29 107-74,-41-110 96,10 81 0,-2 70 100,-11-83 63,12 313 104,-29-346-212,-4 1-1,-28 141 1,-47 65 7,56-220-21,-22 68 17,-32 83 17,-53 145 67,107-312-84,-147 359 124,145-370-139,-56 108 48,23-63-4,-82 139-26,95-170 218,-69 80 0,10-29 548,-140 128 1,231-239-776,-164 139 201,-321 203 99,397-292-246,-2-4 0,-187 75 0,-243 46 114,498-170-182,-262 71 74,-197 6 28,250-48-64,-842 73 143,1088-113-191,-443 11 98,320-14-16,-192-29 1,83-17 217,181 34-90,2-2 0,-71-34 0,-107-72 361,191 99-468,0-1 1,2-2-1,-58-57 1,79 68-13,0 0 1,1 0 0,0-1-1,-14-27 1,21 32-44,1 0-1,0-1 0,1 1 1,0-1-1,0 0 1,2 0-1,0-1 0,-1-13 1,1 2 25,1 17-41,0 0 0,1 0 0,0 0 0,0 0 0,2-9 0,7-20 160,16-38 0,-15 46-134,-7 23-53,-1 0 0,1 0 0,0 1 0,0-1-1,1 1 1,0-1 0,5-4 0,4-4-29,16-12 0,-20 18 4,-7 6 8,0 0 1,1 1 0,-1-1-1,1 1 1,-1-1 0,1 1-1,0 0 1,-1 0-1,1 0 1,0 0 0,0 1-1,0-1 1,0 1-1,0 0 1,0 0 0,-1 0-1,1 0 1,5 1 0,2 1-48,1 1-1,-1 0 1,17 8 0,-8-4-19,-14-5 62,-1 1-1,0 0 1,1-1-1,-1 1 1,0 1 0,-1-1-1,1 1 1,-1-1 0,1 1-1,-1 0 1,5 8-1,-1 0-18,0 1-1,10 25 1,-15-32 27,0 1 1,0-1 0,-1 1 0,1-1-1,-2 1 1,1 0 0,-1-1-1,0 1 1,0 0 0,-1 0-1,0-1 1,0 1 0,0 0-1,-1-1 1,0 0 0,-1 1-1,1-1 1,-6 9 0,-4 4 4,-1 0 1,-1-1-1,0 0 0,-19 16 1,24-24 6,1-1 0,-2-1 1,1 0-1,-1 0 0,-1-1 1,1 0-1,-1-1 0,0 0 1,-1-1-1,1 0 0,-1-1 1,0 0-1,0 0 0,-22 2 1,-14-2 65,-90-3-1,108-3-25,0-2 0,0-1 0,1-1-1,-35-12 1,56 15-29,0 0 0,0-1 0,1 0 0,0 0 0,-1 0 0,2-1-1,-1 0 1,0-1 0,1 1 0,0-1 0,0-1 0,-5-6 0,6 5-3,0-1 0,0 1 1,1-1-1,0 0 0,0 0 0,1 0 0,0-1 1,1 1-1,0-1 0,0-10 0,0 3-10,2 0 0,0 0 0,1 0 0,0 0-1,2 0 1,0 0 0,1 0 0,0 1-1,1-1 1,1 1 0,16-29 0,-11 26-7,2 0 0,0 1 1,0 0-1,2 1 0,0 1 1,1 0-1,1 1 0,29-21 0,-30 25 6,1-1 0,1 2 0,-1 0 0,1 2-1,1-1 1,0 2 0,0 1 0,23-5-1,-1 4-17,1 1 0,0 3 0,0 1 0,0 2 0,0 2 0,0 2 0,-1 2 0,1 1 0,60 20 0,-69-16-19,0 2-1,-1 1 1,-1 2-1,35 23 0,-45-24 11,0 1 1,-1 0-1,-1 2 0,-1 0 0,0 2 0,19 27 0,-23-27 13,-1 1 0,-1 1 0,-1 0 0,-1 0 0,0 1 0,-2 0-1,-1 0 1,-1 1 0,-1 0 0,-1 1 0,-1-1 0,0 42 0,-4-56 16,1 0 1,-1 0-1,-1 0 1,0 0-1,-1 0 1,1 0 0,-2-1-1,0 1 1,0-1-1,0 0 1,-1 0-1,-1 0 1,1-1-1,-1 0 1,-1 0-1,0 0 1,0-1-1,0 0 1,-10 7-1,2-2 17,-1-1 0,0-1-1,-1-1 1,1 0-1,-2-1 1,-31 10 0,8-9 11,0-1 1,0-2-1,-46 1 1,23-6 50,-85-9 0,125 6-40,0-2 0,1-1 0,0 0 0,0-2-1,1-1 1,0 0 0,0-2 0,1 0 0,-26-18 0,21 11 44,1-2 0,-38-38 1,49 43-28,2 0 1,-1-1-1,2 0 1,0-1-1,-15-30 1,20 32 1,1-1 0,1 1 0,0-1 0,1 0 0,-3-28 1,5 22 35,1-1 0,0 1 0,6-34 0,-5 47-78,1-1-1,1 1 1,-1 0 0,2 0-1,-1 0 1,1 1 0,0-1-1,0 1 1,1 0 0,0 0-1,0 0 1,1 1-1,0-1 1,0 2 0,0-1-1,1 0 1,0 1 0,8-4-1,-2 1-15,1 1 0,0 1 0,0 0 0,1 1 0,0 1 1,-1 0-1,2 1 0,-1 1 0,18-1 0,21 2-27,-1 2 0,1 2 0,-1 3 0,82 20 0,-48-3-40,160 66 1,-183-60 36,-2 3 1,-2 2 0,-1 3-1,-1 3 1,58 52 0,-95-74 17,35 41 0,-50-52 6,0 0 0,-1 1-1,0 0 1,-1-1 0,0 1 0,0 1-1,0-1 1,-1 1 0,-1-1 0,3 10 0,-5-13 0,1 0 1,-1 0 0,0 0 0,0 1 0,-1-1 0,1 0 0,-1 0 0,0 0 0,0 0 0,-1 0 0,-2 5 0,1-3 1,-1 0-1,0 0 1,0-1 0,-1 1-1,0-1 1,-9 9 0,-1-2 3,-1 0 1,0-1-1,0-1 1,-36 17-1,11-10-20,0-1-1,-2-3 0,1-1 1,-2-2-1,0-2 0,-49 3 1,-269 0-161,288-13 159,-94-14 0,138 10 41,0-1-1,0-1 0,1-2 1,0-1-1,-53-27 0,55 22 3,1-1 0,1-1 0,-38-34-1,49 38-16,1-1-1,1 0 1,-1-1-1,2 0 1,0-1-1,1 0 1,-8-17-1,14 21-2,0 1-1,0-1 1,1 0-1,0 0 1,1 0-1,-1-15 1,2 3-3,1 0 1,4-29 0,-1 34-6,0 0 0,1 0 1,1 1-1,1 0 1,0 0-1,1 0 1,2 1-1,18-31 1,-14 30 3,1-1 0,0 2 1,2 0-1,0 1 0,1 0 1,0 2-1,22-15 0,-14 14 12,1 0 1,0 1-1,2 2 0,-1 1 0,1 1 1,1 1-1,38-6 0,-10 6 8,1 3 0,103 1 0,-115 7-35,0 1 0,0 3 0,-1 1 0,0 2 0,-1 3 0,74 28 0,-93-29 0,0 1 0,-1 1 0,0 1 1,-1 1-1,0 1 0,-2 1 0,0 1 0,-1 1 0,0 0 0,-2 2 0,0 0 0,20 34 0,-25-33 6,-1 2 1,-1 0-1,-2 0 1,0 1-1,-1 0 1,-2 0-1,0 1 1,-2 0-1,-1 0 1,0 44-1,-3-54 11,1 3 11,-2 0 1,-4 31-1,4-44-9,-1 0 1,1 0-1,-2 1 0,1-2 1,0 1-1,-1 0 0,0 0 1,-1-1-1,1 0 0,-1 0 0,-8 9 1,3-6 3,0 0 1,0-1-1,-1 0 0,0-1 1,0 0-1,-1-1 0,1 0 1,-17 5-1,-2-1 20,-62 10-1,16-10-76,-1-4-1,-82-5 0,153 0 47,-68-3-65,0-2-1,-109-23 0,131 16 63,1-2-1,0-3 1,1-1 0,-60-33 0,80 36 24,1-2-1,1-2 1,1 0 0,-43-41-1,55 46-9,1-1 0,0 0 0,1-1 0,0-1 0,2 1 0,0-2 0,0 0 0,-12-36 0,18 42-1,1-1 0,0 0 0,1 0 1,0 0-1,1 0 0,1 0 0,0-1 0,1 1 0,0 0 0,1 0 0,5-20 0,-4 25 3,0 0 0,0 0 0,1 0 0,0 0 0,0 1-1,1-1 1,-1 1 0,2 0 0,-1 1 0,1-1 0,0 1-1,1 0 1,-1 1 0,1-1 0,0 1 0,0 1 0,1-1-1,11-4 1,-1 2 4,0 1-1,0 1 1,1 1 0,0 0-1,29-1 1,97 4-16,-99 4-20,0 1 1,0 2-1,0 2 0,77 25 1,-96-24 1,-1 2 0,1 0 0,-2 2 0,0 1 0,0 1 0,-1 1 0,-1 1 0,38 37 0,-48-40 9,0 1-1,-1 1 1,0 0-1,-2 0 1,0 1-1,-1 1 1,10 25-1,-13-28 5,-1 1 0,-1-1 1,-1 1-1,0 0 0,-1 1 0,-1-1 0,0 0 1,-1 0-1,-3 22 0,1-28 10,-1 0-1,0 0 1,0 0-1,-1 0 1,0-1-1,0 0 1,-1 1-1,-1-1 1,1-1-1,-1 1 1,-1-1-1,-12 12 1,5-6 4,-1-2 1,0 0-1,-1 0 0,0-2 1,-33 17-1,7-9 2,-1-1 0,0-2 0,-1-2 0,-61 10 0,41-14 11,-1-3 0,-96-3-1,133-4 9,-1-1-1,1-1 0,0-2 0,1-1 1,-29-9-1,46 12-9,0-1 0,0 0 0,0-1 0,1 0 0,-1-1 0,1 0 0,1 0 0,-1-1 0,1 0 0,0 0 0,0-1 0,1 0 0,0 0 0,1-1 0,0 0 0,-7-13 0,6 7 5,2 0-1,0-1 1,0 0 0,2 0 0,0 0-1,1 0 1,-1-27 0,4 12 0,0 0 0,2 1 1,8-36-1,-3 31-22,2 1 1,1 0 0,2 1-1,1 0 1,1 1 0,34-51-1,-25 49 13,1 1 0,2 2 0,1 0 0,1 2 0,47-36 0,-37 36 23,2 2 0,0 2 1,1 1-1,2 3 0,0 1 0,1 2 0,1 3 0,1 1 1,0 2-1,86-9 0,-65 16-38,110 5-1,-137 3-34,1 2-1,-1 2 0,76 22 1,-97-22 14,1 1 1,-1 1-1,-1 1 1,0 0 0,0 2-1,21 16 1,-31-20 7,0-1 1,-1 2 0,0-1 0,0 1-1,0 0 1,-2 1 0,1 0-1,-1 0 1,0 0 0,-1 1-1,-1-1 1,1 1 0,3 16-1,-4-7 2,-1 0-1,-1 0 0,-1 0 1,-1 0-1,0 0 0,-1 1 0,-2-1 1,0 0-1,-1-1 0,-1 1 1,-8 21-1,4-19 12,0 0 1,-2 0-1,-1-2 1,0 1-1,-2-1 1,0-1 0,-1-1-1,-1 0 1,-19 17-1,9-13 6,-1-1 1,-1-1-1,-1-2 0,0 0 1,-1-2-1,-1-2 0,-49 17 0,44-20 6,0-1-1,-1-3 0,0 0 1,0-3-1,-1-1 0,-61-3 1,78-1 18,-1-2-1,0-1 1,1 0 0,-1-1 0,1-2 0,0 0-1,1-1 1,-25-14 0,35 16 4,-1 0 0,1-1 0,0 0 0,1-1 1,0 0-1,0 0 0,0-1 0,1 0 0,1 0 0,0-1 0,0 0 0,1-1 0,0 1 0,0-1 0,1-1 0,-5-16 0,3-7 6,0 0-1,3-1 0,1 1 0,1-1 1,3-37-1,0 56-36,1 0 0,0 0 0,2 0 0,-1 0 0,2 0 0,0 1 0,1 0 0,1 0 0,1 0 0,0 1 0,0 0 0,2 1 0,0 0 0,0 0 0,24-22 0,-16 19-1,1 2 1,0 0-1,1 1 1,36-18-1,-41 24-5,1 2 1,-1 0-1,1 1 1,1 1-1,-1 0 1,0 1-1,29-1 1,-21 3-14,-1 1 0,1 1 0,-1 1 0,0 1 0,0 2 0,0 0 0,32 12 0,-17-2-18,-1 3 1,0 0 0,-1 3-1,-1 1 1,-1 1 0,40 37-1,-58-44 24,0 0 0,-1 1-1,-1 1 1,-1 0-1,-1 1 1,0 0-1,-1 1 1,-1 0-1,-1 1 1,-1 0 0,-1 0-1,-1 1 1,6 36-1,-9-31 7,-1 0 0,-1 0 0,-1 0 0,-2 0 0,0 0 0,-11 43 0,10-57 9,-1-1 0,-1 1 0,0-1 0,-1 0 0,0-1 0,-13 19 0,13-22 4,0-1-1,-1 0 1,1 0 0,-1-1-1,-1 0 1,1 0 0,-1-1 0,0 0-1,0 0 1,-12 4 0,5-3 6,0-2 1,0 0 0,-1 0 0,0-2 0,1 0-1,-21 0 1,-7-2 29,-48-6 1,59 1-24,0-1-1,1-1 1,-49-19 0,-88-49 56,126 53-63,2-2 1,0-1-1,2-3 0,1-1 1,1-1-1,2-2 1,1-2-1,1-1 1,-27-40-1,-64-118-936,47 60-2440,26 43-1094,14 25-6285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1:37.3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1923 80,'102'-28'1846,"179"-76"0,-241 86-1556,174-71 1216,37-1 113,-143 54-867,-1-5-1,129-68 1,-73 25-178,-131 71-469,-1 1 0,1 1 0,48-10 1,-78 21-103,225-47 447,-166 31-182,100-40 1,23-32 196,-77 35-226,3-6-20,11-5-19,197-75 136,-96 45-144,-111 50-96,-42 18-45,43-24 99,160-96 1,-70 28-23,-171 101-111,51-27 31,-67 37-36,-1 2-1,1-1 1,29-5 0,5 3 8,25-4 123,-60 10-18,-12 2-50,0-1-1,0 1 1,0 0-1,0 0 0,0-1 1,0 1-1,0-1 1,4-1-1,-7 0-65,1 0-1,-1 1 1,0-1 0,1 1-1,-1-1 1,0 1-1,0-1 1,0 1 0,0-1-1,0 1 1,0 0 0,-1-1-1,1 1 1,0 0-1,-1 0 1,1 0 0,-3-1-1,-2-2-83,0 0 1,-1 0-1,-7-2 0,-36-15-238,-31-11-100,-19-4 72,45 20 178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1:38.2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225 963 6467,'1'1'-6,"0"-1"1,0 0 0,0 1-1,0-1 1,0 0-1,0 0 1,0 0-1,1 0 1,-1 0-1,0 0 1,0-1-1,0 1 1,0 0-1,0 0 1,0-1 0,0 1-1,0-1 1,0 1-1,0-1 1,0 1-1,0-1 1,0 0-1,2-1 1,4-1-123,-7 3 126,0 0 1,0 1-1,0-1 0,0 0 0,0 0 1,0 0-1,0 0 0,0 1 0,0-1 1,0 0-1,0 0 0,0 0 0,1 0 0,-1 0 1,0 0-1,0 1 0,0-1 0,0 0 1,0 0-1,1 0 0,-1 0 0,0 0 1,0 0-1,0 0 0,0 0 0,0 0 1,1 0-1,-1 0 0,0 0 0,0 0 1,0 0-1,0 0 0,1 0 0,-1 0 0,0 0 1,0 0-1,0 0 0,0 0 0,1 0 1,-1 0-1,0 0 0,0 0 0,0 0 1,0 0-1,1 0 0,-1 0 0,0-1 1,1 1-62,-3 4-43,-1-4 39,3 0 64,0 0-1,-1-1 0,1 1 0,-1 0 0,1 0 1,0 0-1,-1-1 0,1 1 0,-1 0 1,1 0-1,-1 0 0,1 0 0,-1 0 0,1 0 1,0 0-1,-1 0 0,1 0 0,-1 0 0,1 0 1,-1 0-1,1 1 0,-1-1 0,1 0 1,0 0-1,-1 0 0,1 0 0,-1 1 0,1-1 1,-8 4-30,1-1-1,-1-1 1,0 1 0,1-1 0,-1 0 0,0-1 0,0 0 0,-9 0 0,-12 2-54,5 0 39,18-3 25,1 0 0,-1 1 0,0 0 0,1 0 0,-7 3 0,10-3 16,0 0 0,-1 0 0,1 0 0,0 1 0,0-1 0,1 1 0,-1-1 0,0 1 0,0 0-1,1 0 1,-1-1 0,1 1 0,0 0 0,-1 1 0,1-1 0,-1 2 0,-9 32-87,10-32 96,0 1 1,0 0-1,0-1 1,-1 1-1,0-1 1,0 1-1,0-1 1,0 0-1,-1 0 1,1 0-1,-1 0 1,0 0-1,-5 4 1,8-8 0,0 0 0,0 0 0,0 0 1,-1 0-1,1 0 0,0 0 0,0 0 0,0 1 0,0-1 1,0 0-1,0 0 0,-1 0 0,1 0 0,0 0 1,0 0-1,0 0 0,0 0 0,0 1 0,0-1 0,0 0 1,0 0-1,0 0 0,0 0 0,0 0 0,-1 1 0,1-1 1,0 0-1,0 0 0,0 0 0,0 0 0,0 0 0,0 1 1,0-1-1,0 0 0,0 0 0,0 0 0,1 0 0,-1 0 1,0 1-1,0-1 0,0 0 0,0 0 0,0 0 0,0 0 1,0 1 5,1-1-1,-1 0 1,0-1 0,1 1 0,-1 0 0,0 0 0,1 0 0,-1 0 0,0 0 0,1 0 0,-1 0 0,0 0 0,1-1 0,-1 1 0,0 0 0,0 0 0,1 0 0,-1 0 0,0-1 0,0 1-1,0 0 1,1 0 0,-1-1 0,0 1 0,0 0 0,1-1 0,9-10 104,0 0 0,1 0 0,0 1 0,1 1 0,24-15 0,-14 9-9,1-1-14,1-1 14,1 0-1,40-18 0,225-77 533,-3 2-26,320-161 398,-174 93-531,-312 130-375,-13 10-24,11-5-45,-98 34-41,-1-1 0,0 0-1,28-21 1,-39 25-4,-1-2 0,1 1 0,9-12 0,15-28-50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1:50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262 89 6243,'0'-1'-5,"0"0"1,0 1-1,1-1 1,-1 0-1,0 1 1,0-1-1,1 0 1,-1 1-1,0-1 1,1 1-1,-1-1 1,0 1-1,1-1 1,-1 1-1,1-1 1,-1 1-1,1-1 1,0 1-1,-1 0 1,1-1-1,-1 1 1,1 0-1,0-1 1,-1 1-1,2-1 1,22-5-60,-14 4 21,1-1 11,0 0 0,0-1 0,0 0 0,-1-1 0,1-1 0,-1 1 0,0-2 0,-1 1 0,9-9 0,-16 14 26,-1 0 1,0 0-1,1 0 1,-1 1-1,0-1 1,1 0 0,-1 1-1,1-1 1,-1 1-1,1-1 1,1 1-1,-3-1 10,1 1 0,-1 0 0,1 0 0,-1 0-1,1 0 1,-1 0 0,1 1 0,-1-1 0,1 0 0,-1 0-1,1 0 1,-1 0 0,0 0 0,1 1 0,-1-1-1,1 0 1,-1 0 0,0 1 0,1-1 0,-1 0-1,0 0 1,1 1 0,-1-1 0,0 1 0,1-1 0,-1 0-1,0 1 1,0-1 0,1 1 0,-1-1 0,0 0-1,0 1 1,0-1 0,0 1 0,1 0 0,6 21-29,-6-20 55,0 1 0,0 0-1,0-1 1,0 1-1,0 0 1,0 0-1,-1-1 1,0 1 0,1 0-1,-1 0 1,0 0-1,-1 5 1,-4 9 128,0 0 0,-2-1 0,-14 28-1,4-7-65,-83 146 241,10-21 3,-7 44 430,91-192-646,-1 0 0,-1 0-1,-1 0 1,0-1 0,-1 0-1,0-1 1,-16 15 0,22-22-43,-14 14 248,8-14-134,10-5-185,0 0-1,0 0 0,-1 0 1,1 0-1,0 0 1,0 0-1,0 0 0,-1 0 1,1-1-1,0 1 1,0 0-1,-1 0 0,1 0 1,0 0-1,0 0 0,0 0 1,-1-1-1,1 1 1,0 0-1,0 0 0,0 0 1,0 0-1,-1-1 0,1 1 1,0 0-1,0 0 1,0-1-1,0 1 0,0 0 1,0 0-1,0 0 1,0-1-1,-1 0-8,1 1 0,0-1 1,0 0-1,0 1 0,0-1 1,0 0-1,0 1 0,0-1 0,0 0 1,0 1-1,0-1 0,0 0 0,1 1 1,-1-1-1,0 0 0,0 1 0,1-1 1,-1 1-1,0-1 0,1 1 1,-1-1-1,0 0 0,2 0 0,4-10-88,-2-8-17,0 0 1,1-37-1,-5 46 84,2-30-46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4:23.6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17 160,'0'-1'1318,"-2"9"-908,0 0-1,1-1 1,0 9 0,-2 9 160,-6 52 1784,3 0 0,3 1-1,10 89 1,1 4-1095,-9-128-893,-10 83-1,11-123-308,-1-1-1,1 1 1,-1-1-1,1 0 0,-1 1 1,0-1-1,0 0 1,-1 3-1,1-4-37,1-1 1,-1 0-1,1 1 0,-1-1 0,0 0 1,1 1-1,-1-1 0,1 0 0,-1 1 1,1-1-1,-1 0 0,0 0 0,1 0 1,-1 0-1,0 0 0,1 0 0,-1 0 1,0 0-1,1 0 0,-1 0 0,1 0 1,-1 0-1,0 0 0,1 0 1,-1-1-1,1 1 0,-1 0 0,0 0 1,1-1-1,-1 1 0,1 0 0,-1-1 1,1 1-1,-1-1 0,-3-2 4,0 0 0,0 0 0,1-1 0,-1 1 0,1-1 0,0 0 0,0 0 0,0 0 0,0 0 0,-3-8 0,1 0-10,0-1-1,-6-21 1,2-3-21,3 0 1,1 0-1,0-63 1,17-114 5,-1 134 35,24-91 1,-34 167-34,0-1 0,0 0 0,0 0 1,0 0-1,0 0 0,-1 0 1,0-1-1,0-5 0,0 11-1,0 0 0,-1 0 0,1-1-1,0 1 1,0 0 0,0 0 0,0 0 0,0-1-1,0 1 1,0 0 0,0 0 0,0 0 0,0-1-1,-1 1 1,1 0 0,0 0 0,0 0 0,0-1-1,1 1 1,-1 0 0,0 0 0,0 0 0,0-1-1,0 1 1,0 0 0,0 0 0,0 0-1,0-1 1,0 1 0,0 0 0,0 0 0,1 0-1,-1-1 1,0 1 0,0 0 0,0 0 0,0 0-1,1 0 1,-1 0 0,0 0 0,0-1 0,0 1-1,0 0 1,1 0 0,-1 0 0,0 0 0,1 0-1,-1 0-7,1 1-1,-1-1 0,1 0 0,-1 1 1,1-1-1,-1 1 0,1-1 1,-1 1-1,1 0 0,-1-1 0,0 1 1,1-1-1,-1 1 0,0-1 1,1 2-1,16 41-210,-7-19 165,-1 0 0,6 28 1,37 327-19,-41-261 82,6 112 41,1 9 126,-15-202-130,-3-22-5,5 27 0,0-33-22,-5-9-20,0 0 1,0 0 0,0 0-1,1 0 1,-1 0-1,0 0 1,0 0 0,0 0-1,1 0 1,-1 0 0,0 0-1,0 0 1,0 0-1,1 0 1,-1 0 0,0 0-1,0 0 1,0 0 0,1 0-1,-1 0 1,0 0-1,0 0 1,0-1 0,1 1-1,-1 0 1,0 0 0,0 0-1,0 0 1,2-2-97,-1 0 0,0 1 0,0-1 0,0 0 0,0 1 0,0-1 0,0 0-1,0 0 1,0-2 0,6-23-2214,-2 0 0,0 0 0,1-43 0,-3 10-3777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4:24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551 97 1665,'4'-6'393,"-1"-1"1,1 1-1,0 0 1,0 0-1,0 0 1,1 0-1,0 1 1,0-1-1,0 1 1,1 1-1,7-6 1,-11 9-208,-1-1 0,1 0-1,0 1 1,-1-1 0,0 0 0,1 0 0,-1 0-1,1-2 1,-2 4-142,0 0 0,0 0 0,0 0 0,1-1 0,-1 1 0,0 0 0,0 0 0,0 0 0,0 0 0,0 0 0,0 0 0,0-1 0,0 1 0,0 0 0,0 0 0,0 0 0,0 0-1,0 0 1,0-1 0,0 1 0,0 0 0,0 0 0,0 0 0,0 0 0,0 0 0,0 0 0,0-1 0,0 1 0,-1 0 0,1 0 0,0 0 176,0-1-176,0 1 0,0 0 0,0 0 0,-1 0-1,1 0 1,-12 4 1390,10-3-1345,0 0 1,0 0 0,1-1 0,-1 1 0,0-1-1,0 0 1,0 0 0,-4 1 0,-10 1 193,-15 4 209,24-5-367,-1 0 0,1 0 0,0 1 1,0 1-1,-12 4 0,-13 11 226,0 1 0,2 1 0,0 2 0,-42 39 0,55-44-227,2 1-1,0 1 1,-13 21-1,14-21-64,-2 7-37,1 1 1,1 0 0,1 1-1,1 0 1,-11 43 0,21-63-26,0 1 1,1 0-1,-1 0 1,2 1-1,-1-1 1,1 0-1,1 0 1,0 0-1,0 0 1,1 0-1,0 0 0,0 0 1,1 0-1,0-1 1,1 1-1,-1-1 1,9 12-1,12 22 23,-19-32-7,0 0 0,1 0 1,0-1-1,1 1 0,8 8 0,121 117 179,-126-123-155,0 1-1,-1 1 1,-1 0 0,-1 0-1,0 1 1,9 27-1,-8-20 28,-2 1 0,-1 1 0,0-1 0,-2 1 0,-1 0 0,0 0-1,-2 0 1,-1-1 0,-1 1 0,-1 0 0,-1 0 0,-1-1 0,-1 0-1,-1 0 1,-1 0 0,-14 26 0,15-36-116,-1-1-1,0 0 1,-1 0 0,0-1-1,-1 0 1,0 0 0,0-1-1,-2-1 1,1 0 0,-1 0-1,0-1 1,-1-1-1,0 0 1,0-1 0,-21 7-1,27-10-247,0-2 0,0 1 0,0-1-1,0 0 1,0 0 0,-1-1 0,1 0-1,0 0 1,-13-3 0,16 2-51,-1 0 0,0 0 0,1-1 1,-1 0-1,1 0 0,-1 0 0,1-1 0,0 1 0,0-1 1,0 0-1,0 0 0,1 0 0,-1-1 0,-5-7 0,4 4-538,1 0 0,-1 0 0,-3-12 0,-10-30-4156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4:24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19 437 4114,'-1'0'362,"0"-1"-1,0 1 1,0 0-1,0 0 1,-1-1 0,1 1-1,0-1 1,0 1 0,0-1-1,0 0 1,0 1 0,0-1-1,0 0 1,0 0 0,-1-1-1,2 1-299,0 0-1,0 1 0,-1-1 1,1 0-1,0 0 0,0 1 1,1-1-1,-1 0 1,0 0-1,0 1 0,0-1 1,0 0-1,1 1 0,-1-1 1,0 0-1,1 1 1,-1-1-1,0 0 0,1 1 1,-1-1-1,1 0 0,-1 1 1,1-1-1,-1 1 1,2-1-1,15-16 24,0 1 0,2 1 0,0 1 0,0 0 1,36-17-1,-4 1 236,58-34 296,-4 7-322,-43 24-265,-8 3-3066,50-38 0,-79 49-4162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4:26.1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377 368 4322,'-1'0'120,"0"0"1,1 0-1,-1 0 0,0 0 1,0 0-1,1 0 0,-1-1 1,0 1-1,1 0 0,-1 0 1,1-1-1,-1 1 0,0-1 0,1 1 1,-1 0-1,1-1 0,-1 1 1,1-1-1,-1 1 0,1-1 1,-1 1-1,1-1 0,0 0 1,-1 1-1,1-1 0,0 1 1,-1-1-1,1 0 0,0 1 1,0-1-1,0 0 0,-1 0 1,1 1-1,0-1 0,0 0 1,0 1-1,0-1 0,0 0 1,1-1-1,-1 2-100,0-1 1,0 1-1,0-1 1,0 0-1,0 1 1,0-1-1,0 0 1,0 1-1,-1-1 1,1 1-1,0-1 1,0 0-1,0 1 1,-1-1-1,1 1 1,0-1-1,-1 0 1,-2-7 127,4 4-83,-1 3-48,0 1 0,0 0 0,0-1 0,0 1 1,0-1-1,0 1 0,0 0 0,0-1 0,0 1 1,0-1-1,0 1 0,0-1 0,0 1 0,-1 0 0,1-1 1,0 1-1,0 0 0,0-1 0,-1 1 0,1 0 1,0-1-1,0 1 0,-1 0 0,1-1 0,0 1 0,-1-1 1,-1-2 51,1 2-35,0 0 0,1 0 0,-1 0-1,0 0 1,0 1 0,0-1 0,1 0 0,-1 0-1,0 1 1,0-1 0,0 0 0,0 1 0,0-1 0,0 1-1,0 0 1,0-1 0,-1 1 0,1 0 0,0 0 0,0-1-1,0 1 1,0 0 0,0 0 0,-1 0 0,1 0 0,0 0-1,0 1 1,0-1 0,0 0 0,0 1 0,0-1-1,0 0 1,0 1 0,0-1 0,-2 2 0,-11 2 167,11-3-160,0 0 1,0 0-1,0 0 0,1 0 0,-1 1 0,0-1 0,1 1 0,-1 0 1,1 0-1,-4 3 0,-21 26 134,13-13-85,-9 10 10,2 1 0,-24 43 0,-27 67 16,60-114-111,1 1 0,2 0 0,-12 44 0,18-52-5,0-1 0,1 1 1,1 0-1,1 0 0,0 0 0,6 31 1,-3-32 3,1 0 0,1 0 0,1 0 0,0 0 0,11 20 1,-10-26 6,0 1 0,0-2 0,1 1 0,0-1 1,1 0-1,0 0 0,18 14 0,-22-21 8,0 0 0,0 0 0,1-1 0,-1 0 0,1 0 0,-1 0 0,1-1 0,-1 0 0,1 0 0,0 0 0,0-1 0,0 0-1,-1 0 1,1 0 0,8-2 0,-5 1 40,0-1-1,0 0 1,1-1-1,-2 1 1,1-2-1,0 1 1,-1-1-1,16-10 1,-18 8-8,1 1 1,-1-1-1,0-1 1,-1 1-1,1-1 1,-1 0-1,-1 0 1,1 0-1,-1-1 1,-1 0-1,1 0 1,-1 0 0,3-13-1,-2 5 26,-1 1 1,-1-1-1,-1 1 0,0-1 0,-1 0 1,-3-24-1,-1 15 89,-14-43 0,9 38-69,2 8 3,-10-20-1,-6-20 55,22 57-144,-11-36 81,-14-80 0,26 116-91,-2-14 33,-8-33 0,15 54-60,0 1-1,0-1 0,0 1 0,4 3 1,-4-4 27,0 1 0,0-1 1,0 1-1,1-1 1,-1-1-1,1 1 0,-1-1 1,1 0-1,-1 0 1,1-1-1,0 1 0,-1-1 1,1 0-1,0-1 1,-1 0-1,1 0 0,9-3 1,4-2 19,-1-2-1,0 0 1,30-19 0,-44 25-18,33-22 30,42-36 1,-46 34-16,-15 11-8,97-67 49,-80 63-26,1 2 0,55-19 0,-36 11 46,-36 15-30,-10 6-16,-2 1 44,-1 0-1,0 0 1,-1 0-1,1-1 1,6-5-1,-11 9-39,-1 0-1,0-1 1,1 1-1,-1 0 1,0 0-1,1-1 1,-1 1-1,0 0 1,0-1-1,0 1 1,1 0 0,-1-1-1,0 1 1,0 0-1,0-1 1,0 1-1,1 0 1,-1-1-1,0 1 1,0-1-1,0 1 1,0 0-1,0-1 1,0 1 0,0 0-1,0-1 1,0 1-1,-1-1 1,1 0 11,0 1 0,-1-1 0,1 1 0,-1-1 0,0 1 0,1 0 1,-1-1-1,1 1 0,-1 0 0,1 0 0,-1-1 0,0 1 0,1 0 0,-1 0 0,0 0 1,-28-2 737,27 2-738,-2 0-41,1 1 0,0-1-1,-1 1 1,1 0 0,0 0-1,-1 0 1,1 1 0,0-1-1,0 1 1,-4 2 0,-29 24-103,9-2 23,1 1 0,1 2 1,1 0-1,-34 57 0,48-71 50,1 1 0,0 0-1,1 0 1,1 1 0,1 0 0,1 0-1,0 1 1,-3 23 0,5-16-21,2 1 1,1-1 0,1 1-1,8 47 1,-8-67 38,1-1 0,0 1-1,0-1 1,0 0 0,1 1-1,0-1 1,0 0 0,0-1-1,0 1 1,1 0 0,-1-1-1,6 5 1,-3-4 0,0-1-1,1 1 1,-1-1 0,1 0 0,0 0-1,0-1 1,0 0 0,9 3-1,-2-3 10,0 0-1,0 0 1,0-2-1,0 1 0,0-2 1,0 0-1,1-1 1,-1 0-1,21-5 0,-25 3 11,0-1-1,0 0 0,0 0 0,0-1 0,-1 0 0,0 0 0,0-1 0,0 0 1,-1-1-1,0 0 0,9-11 0,7-9 86,39-58 0,-60 79-87,7-9 26,-1 0 0,-1 0 1,0-1-1,-1 0 1,-1-1-1,0 1 0,-2-1 1,0 0-1,0 0 1,0-24-1,-3 26-12,-1-1 1,-1 1-1,0 0 0,-1 0 0,-1 0 0,0 0 0,-1 0 1,-1 1-1,0-1 0,-1 1 0,0 1 0,-10-16 1,9 18-73,-1 0 0,1 1 1,-2 0-1,1 0 0,-1 1 1,-1 0-1,0 0 0,-18-11 1,21 16-196,-1 0 1,1 0-1,-1 1 1,0 0-1,0 0 1,0 1-1,0 0 1,0 0 0,-1 1-1,1 0 1,0 1-1,-1 0 1,1 0-1,-14 3 1,14-1-448,0 0 1,0 0-1,0 1 1,0 1-1,0-1 1,1 1-1,-1 1 1,1-1-1,0 1 1,0 1-1,1-1 1,-12 13-1,-13 14-5946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6:14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 10309,'9'4'-118,"8"2"39,-17-6 84,1 1 0,-1-1 0,1 0 0,0 0 0,-1 0 0,1 0 0,-1 0 0,1 0-1,0 0 1,-1 0 0,1 0 0,-1 0 0,1 0 0,-1 0 0,1 0 0,0 0 0,-1 0 0,1-1 0,-1 1-1,1-1 1,0 1 10,-1 0 0,0 0 0,0 0 0,0 0 1,0 0-1,0 0 0,0 0 0,0 0 0,1-1 0,-1 1 0,0 0 0,0 0 0,0 0 0,0 0 0,0 0 0,0-1 0,0 1 0,0 0 0,0 0 0,0 0 0,0 0 0,0 0 0,0-1 0,0 1 0,0 0 0,0 0 0,0 0 0,0 0 0,0 0 0,0-1 0,0 1 0,0 0 0,0 0 0,0 0 0,0 0 1,0 0-1,-1-1 0,1 1 0,0 0 0,0 0 0,0 0 0,0 0 0,0 0 0,0 0 0,0 0 0,-1 0 0,1 0 0,0-1 0,0 1 0,0 0 0,0 0 0,0 0-12,-1 0 0,1 0 0,0 0 0,0 0 0,0 0 0,0 0 0,0 0 0,0 1 0,0-1 0,0 0 0,0 0-1,-1 0 1,1 0 0,0 0 0,0 0 0,0 0 0,0 0 0,0 0 0,0 0 0,0 0 0,0 0 0,0 1 0,0-1 0,0 0 0,0 0 0,0 0 0,0 0 0,0 0 0,0 0 0,0 0 0,0 0 0,0 0 0,0 1 0,0-1-1,0 0 1,0 0 0,0 0 0,0 0 0,0 0 0,0 0 0,0 0 0,0 0 0,0 1 0,0-1 0,0 0 0,0 0 0,0 0 0,0 0 0,0 0 0,0 0 0,0 0 0,0 0 0,1 0 0,-1 0 0,0 0 0,0 0-1,0 0 1,0 1 0,3 6-46,1-1 62,0 0 1,-1 1-1,0-1 1,0 1-1,-1 0 1,0 0-1,0 0 0,0 0 1,-1 0-1,0 0 1,0 1-1,-1-1 1,0 0-1,-1 1 1,1-1-1,-3 10 1,-32 132 367,-1 5-83,19-44 134,-4 197 1,21-284-350,6 39-1,-5-53-60,1 1 0,1-1-1,-1 0 1,2 1 0,-1-1-1,8 13 1,-9-19-15,0 0 0,1 0 0,-1 0 1,1 0-1,0-1 0,0 1 0,0-1 0,0 1 0,0-1 0,0 0 0,1 0 0,-1-1 0,1 1 0,-1-1 1,1 1-1,0-1 0,-1 0 0,1-1 0,0 1 0,0-1 0,0 1 0,0-1 0,-1 0 0,1-1 0,0 1 1,4-1-1,2-1 9,0 0 0,0-1 1,0 0-1,0-1 1,-1 0-1,1 0 0,-1-1 1,14-10-1,-10 5-31,0-1 0,-1 0-1,-1-1 1,0-1 0,0 1 0,-1-2 0,-1 0 0,0 0-1,-1 0 1,7-17 0,-3 0-164,0-1 0,-2 0 1,11-66-1,-18 77 26,0 0 1,-1-1 0,-2 1 0,0-1-1,-4-29 1,-1 30 65,4 15 68,0 0-1,0 0 0,0 1 1,0-1-1,1-9 0,0 14 16,0 1-1,0 0 0,0 0 1,1 0-1,-1-1 1,0 1-1,0 0 0,0 0 1,0-1-1,0 1 1,0 0-1,0 0 0,0-1 1,0 1-1,0 0 1,-1 0-1,1 0 0,0-1 1,0 1-1,0 0 1,0 0-1,0 0 0,0-1 1,0 1-1,0 0 1,-1 0-1,1 0 0,0-1 1,0 1-1,0 0 1,0 0-1,-1 0 0,1 0 1,0 0-1,-1-1 1,1 1 0,1 0 1,-1 0-1,0 0 1,0 0-1,0 0 1,0 0-1,0 1 1,0-1-1,0 0 1,0 0-1,0 0 1,0 0-1,0 0 1,0 0-1,0 0 1,0 0-1,0 0 1,0 0-1,1 0 1,-1 0-1,0 0 1,0 0-1,0 0 1,0 0-1,0 0 1,0 0-1,0 0 1,0 1-1,0-1 1,0 0-1,0 0 1,0 0-1,0 0 1,0 0-1,0 0 1,0 0-1,0 0 1,0 0-1,0 0 1,0 0-1,0 0 1,0 0-1,0 1 1,0-1-1,0 0 1,0 0-1,0 0 1,0 0-1,-1 0 1,1 0-1,0 0 1,0 0-1,0 0 1,0 0-1,0 0 1,0 0-1,0 0 1,0 0-1,0 0 1,0 0-1,0 0 1,0 1 9,1 0-1,-1 0 1,1 0 0,-1 0 0,1 0 0,-1 0 0,1 0 0,-1 0 0,0 0-1,0 0 1,0 0 0,1 0 0,-1 0 0,0 0 0,0 0 0,-1 1 0,1-1 0,0 1-1,1 13 148,21 62 373,-10-39-309,7 42 1,16 281 493,-24-187-514,-9-159-194,3 47-5,19 91-1,-21-143-187,-5-25-89,0 0 207,-12-74-320,3 31 180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6:13.5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95 4322,'1'-2'-28,"1"-1"0,0 0 0,0 1 1,-1 0-1,1-1 0,1 1 0,-1 0 0,0 0 0,1 0 0,-1 0 1,1 1-1,-1-1 0,1 1 0,0-1 0,0 1 0,3-1 1,5-2-114,1 0 1,21-2 0,-9 5-104,-22 1 258,0 0-1,1 0 0,-1 0 0,0 0 0,0 0 0,0 0 0,0 0 0,1-1 0,-1 1 0,0-1 0,0 0 0,0 0 0,0 0 0,0 0 0,3-2 1,-5 3 4,0 0 0,1 0 1,-1 0-1,0 0 1,0-1-1,0 1 1,1 0-1,-1 0 1,0 0-1,0 0 1,0-1-1,0 1 0,0 0 1,1 0-1,-1 0 1,0-1-1,0 1 1,0 0-1,0 0 1,0-1-1,0 1 0,0 0 1,0 0-1,0 0 1,0-1-1,0 1 1,0 0-1,0 0 1,0-1-1,0 1 1,0 0-1,0 0 0,0 0 1,0-1-1,0 1 1,0 0-1,-1 0 1,1-1-1,0 1 1,0 0-1,0 0 1,0 0-1,0 0 0,-1-1 1,1 1-1,0 0 1,0 0-1,0 0 1,0 0-1,-1 0 1,1 0-1,0-1 1,0 1-1,-1 0 0,1 0 1,0 0-1,0 0 1,0 0-1,-1 0 1,1 0-1,0 0 1,0 0-1,-1 0 0,1 0 1,-18-2 937,14 3-817,1 0-1,-1 1 1,0-1-1,1 1 1,0-1-1,-1 1 1,1 0-1,0 0 1,-5 5-1,-25 27 466,14-13-253,-17 13 35,11-10 55,-41 49-1,55-57-259,8-9 2,3-7-177,0 0 0,0 0 0,0 0 0,0 0 0,0 0 1,1 1-1,-1-1 0,0 0 0,0 0 0,0 0 0,0 0 0,0 0 0,0 0 0,0 0 0,0 0 0,0 0 0,0 0 0,0 0 0,0 0 0,0 0 0,0 0 0,0 0 0,0 0 0,0 1 0,0-1 0,0 0 1,0 0-1,1 0 0,-1 0 0,0 0 0,0 0 0,0 0 0,0 0 0,0 0 0,0 0 0,0 0 0,0 0 0,0 0 0,0 0 0,0 0 0,0 0 0,1 0 0,-1 0 0,0 0 0,0 0 0,0 0 0,0 0 1,0 0-1,0-1 0,0 1 0,0 0 0,0 0 0,0 0 0,0 0 0,0 0 0,0 0 0,0 0 0,0 0 0,0 0 0,0 0 0,1 0 0,0-1 67,13-8 519,-13 9-551,-1-1 1,1 1-1,-1-1 0,0 1 1,1-1-1,-1 1 0,0-1 1,1 1-1,-1-1 0,0 0 1,0 1-1,0-1 0,1 1 1,-1-1-1,0 1 0,0-1 1,0 0-1,0 1 0,0-1 1,0 1-1,0-1 0,0 0 1,0 1-1,-1-1 0,1 0 1,-2 1 54,1 1 0,-1 0 1,1 0-1,-1 0 0,1 0 1,-1 0-1,1 0 0,-2 3 1,2-4-94,1 0 1,0 0 0,0 1-1,0-1 1,0 0-1,0 0 1,0 1 0,0-1-1,0 0 1,0 0-1,0 1 1,0-1 0,0 0-1,1 1 1,-1-1-1,0 0 1,0 0 0,0 1-1,0-1 1,0 0-1,0 0 1,1 0 0,-1 1-1,0-1 1,0 0 0,0 0-1,0 0 1,1 1-1,-1-1 1,0 0 0,0 0-1,1 0 1,-1 0-1,0 0 1,0 0 0,1 1-1,-1-1 1,0 0-1,0 0 1,1 0 0,-1 0-1,0 0 1,1 0-1,-1 0 1,0 0 0,0 0-1,1 0 1,-1 0 0,0 0-1,0 0 1,1-1-1,-1 1 1,0 0 0,0 0-1,1 0 1,16-6 87,-10-1-31,0 0 0,0-1-1,-1 0 1,0 0 0,-1 0 0,0-1 0,7-13-1,-6 10 31,-5 10-63,0 0 0,0 0 0,1 0 0,-1 1 0,1-1-1,-1 1 1,1-1 0,-1 1 0,1-1 0,0 1-1,0 0 1,0 0 0,-1 0 0,1 0 0,0 0 0,0 0-1,1 1 1,1-1 0,-5 25-38,1-21-1,-1-1 0,1 1 0,0 0 0,0 0 0,0 0 0,1 3 0,-1-5 6,0-1 0,1 1 0,-1 0-1,0 0 1,1 0 0,-1-1 0,1 1 0,-1 0-1,1 0 1,-1-1 0,1 1 0,-1 0 0,1-1-1,0 1 1,-1-1 0,1 1 0,0-1 0,-1 1-1,1-1 1,0 0 0,0 1 0,1 0 0,-2-1 3,0 0 0,1 0 1,-1 0-1,0 0 1,0 0-1,0-1 1,1 1-1,-1 0 1,0 0-1,0 0 0,0 0 1,0 0-1,0 0 1,1 0-1,-1 0 1,0 0-1,0 0 1,0-1-1,0 1 0,0 0 1,1 0-1,-1 0 1,0 0-1,0 0 1,0-1-1,0 1 0,0 0 1,0 0-1,0 0 1,0 0-1,0-1 1,0 1-1,0 0 1,0 0-1,0 0 0,0 0 1,0-1-1,0 1 1,0 0-1,0 0 1,0 0-1,0-1 1,0 1-1,0 0 0,0 0 1,0 0-1,0 0 1,0-1-1,0 1 1,0-5-33,3-21-76,6-64-109,-6 27 92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6:12.8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51 628 928,'-6'0'337,"-14"-2"813,19 1-1084,0 1 0,0-1 0,0 1 1,0-1-1,0 1 0,0-1 0,0 0 0,1 1 0,-1-1 0,0 0 0,0 0 0,1 0 0,-1 0 0,1 0 0,-1 0 0,0 0 0,0-2 0,-1-3 174,0 0 0,1 0-1,-1-1 1,1 1 0,0-1-1,1 1 1,0-1 0,0 1-1,0-1 1,1 1 0,1-7-1,3-11 551,14-38-1,-17 54-642,4-10 168,1 0 0,0 0 0,2 1 0,0 0-1,16-23 1,79-85 817,-88 109-990,1-1 0,1 2 0,0 1-1,40-24 1,-29 21-13,1 2 0,41-14-1,-57 24-102,-1 2-1,1 0 0,0 0 0,0 1 1,0 1-1,0 0 0,0 1 0,16 2 1,-23-1-14,0 0 0,-1 1-1,1-1 1,-1 1 0,0 1 0,0-1 0,0 1 0,0 0 0,0 1 0,9 6-1,-8-4 12,0 1 0,0 0 0,0 0-1,-1 0 1,0 1 0,9 15-1,-8-9 26,0 1 1,-1 0-1,0 0 0,-1 0 0,-1 1 0,0-1 0,-2 1 1,3 31-1,-6-2 119,-1 1 1,-2 0-1,-19 77 1,2-42 153,-36 90 0,-77 136 685,117-278-837,13-25-112,0 1 0,1 0 0,0 1 0,1-1 0,-1 1 0,1-1-1,0 1 1,0 0 0,0-1 0,0 9 0,2-14-43,0 1 0,0-1-1,0 1 1,0-1 0,0 1-1,0-1 1,0 0 0,1 1 0,-1-1-1,0 1 1,0-1 0,0 0-1,1 1 1,-1-1 0,0 1 0,0-1-1,1 0 1,-1 1 0,0-1-1,1 0 1,-1 0 0,0 1-1,1-1 1,-1 0 0,1 0 0,-1 1-1,0-1 1,1 0 0,0 0-1,18 1 146,-11-2-145,-1-1 0,1 0 1,7-3-1,155-65 22,19-8-21,-109 49-20,67-28-222,-138 53 183,1 0-27,-1 0 1,16-10-1,-23 13 38,1-1 0,-1 0 0,0 0 0,0 0 0,0 0 1,0 0-1,0 0 0,0-1 0,-1 1 0,1 0 0,-1-1 0,1 0 0,-1 1 0,1-6 0,0-1-74,-1 1 0,0-1 0,0 0 0,-1 0 0,-1 0-1,-1-11 1,-9-18-306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0:25.3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735 972 3874,'142'-120'3169,"-13"12"-2056,72-50 1304,-157 128-2070,1 2 1,92-43 0,-64 41-164,97-26 0,315-58-116,-360 93 107,244-7 1,-308 28-124,1 4 0,-1 2 0,0 2 0,-1 4 0,0 2 0,0 2 0,73 32 0,-43-7-42,-2 4 0,108 73 1,150 132 9,-326-235-20,289 228 7,-20 20 5,-244-216-5,-2 1 0,-2 3 0,-2 1 0,36 66 1,-57-85 2,-1 0 0,-2 1 0,-1 1 0,-2 0 1,-1 1-1,-2 1 0,-1-1 0,4 61 1,-11-57 4,-2 1 0,-2-1 1,-1 0-1,-2-1 0,-1 1 1,-3-1-1,-17 47 1,9-41 6,-3-1 0,-1-1 0,-1-1 0,-3-1 1,-52 63-1,28-47 18,-94 83-1,-71 36 10,-155 83 8,225-163-50,-397 249 55,-30-53 36,178-146 46,320-126-55,0-2 1,-2-4-1,-113 6 0,102-16 208,-1-5 0,0-3 0,-151-27 0,178 17 68,0-3 0,0-3 1,-106-49-1,119 43-81,1-1-1,2-2 0,0-3 1,-72-66-1,33 16 222,-131-165 0,176 194-460,2-2 1,2-2 0,3-1-1,-42-106 1,45 78-62,-27-131 0,8-96-99,37 199 31,6 0 0,4 0 0,5 0 0,6 0-1,4 0 1,36-138 0,-30 181 28,3 1 1,3 2-1,3 0 0,3 2 0,2 1 1,4 2-1,78-101 0,-42 76-27,4 3 0,4 4-1,161-125 1,-145 135 23,2 5 1,163-81-1,-165 102 21,2 4 1,2 5-1,1 4 1,147-26-1,-179 46 5,2 4 0,-1 3-1,1 4 1,-1 2 0,1 3 0,-1 4-1,103 24 1,-111-14-4,-2 2 0,0 3 0,-1 3 0,-2 3 0,-1 2 0,-1 2 0,84 66 0,-84-52-74,-2 3 0,-2 1 0,-3 3 0,-2 3 0,-2 1 0,60 101 0,-59-72-359,-3 2 0,-5 2 0,-3 2 0,-4 1 0,-5 1 0,-3 1 0,-5 2-1,8 124 1,-19 83-1682,-15 28-142,-26 1-716,-31-11-1139,59-299 3818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6:11.8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141 242 944,'-48'101'2443,"19"-41"336,-30 85 0,58-142-2599,0 0 0,0 0 0,1 1 0,-1-1 0,1 0 0,-1 0 0,1 1 0,0-1 0,0 0 0,1 6 0,-1-9-149,1 1 1,-1-1-1,0 0 0,0 1 0,0-1 1,0 0-1,0 0 0,1 1 1,-1-1-1,0 0 0,0 0 0,0 1 1,1-1-1,-1 0 0,0 0 1,0 0-1,1 0 0,-1 1 0,0-1 1,1 0-1,-1 0 0,0 0 0,0 0 1,1 0-1,-1 0 0,0 0 1,1 0-1,-1 0 0,0 0 0,1 0 1,-1 0-1,0 0 0,1 0 1,-1 0-1,1 0 0,10-3 345,7-6-154,-1 0-1,0-1 1,-1-1-1,0 0 1,-1-1 0,16-16-1,-9 8-89,26-20 20,-6 4-103,73-76 0,-104 99-164,0-1-1,-1 0 1,0 0 0,-2-1-1,1 0 1,-2-1 0,0 0-1,-1 0 1,-1-1 0,5-22-1,-1-36-1076,-5 47 818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1:08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1 512,'-1'1'271,"0"0"0,0 0 0,0 1 0,0-1 1,0 0-1,0 1 0,0-1 0,1 0 0,-1 1 0,0-1 0,1 1 0,-1-1 0,1 1 0,0 0 0,-1-1 0,1 1 0,0-1 0,0 1 0,0 0 0,0-1 0,1 3 0,0 7-138,0 0-1,4 11 0,-3-12 287,21 82 436,8 48-138,-17-24-169,-4 183 0,-10-278-324,-1 0 0,0 0 1,-2 0-1,0-1 0,-7 24 0,10-44-185,0 1-1,-1 0 1,1-1 0,0 1 0,0 0 0,-1 0 0,1-1-1,-1 1 1,1-1 0,0 1 0,-1 0 0,0-1-1,1 1 1,-1-1 0,1 1 0,-1-1 0,1 0 0,-1 1-1,0-1 1,0 1 0,1-1-13,-1 0 1,1 0-1,-1 0 1,1-1-1,-1 1 1,1 0-1,0 0 1,-1 0-1,1 0 1,-1-1-1,1 1 1,0 0-1,-1 0 1,1-1-1,0 1 1,-1 0-1,1-1 1,0 1-1,0 0 1,-1-1-1,1 1 1,0 0-1,0-1 1,0 1-1,-1-1 1,1 1-1,0-1 1,0 1-1,0 0 1,0-1-1,0 1 1,0-1-1,0 1 0,0-1 1,-4-24 141,1 1 0,2-1-1,0 0 1,2 0 0,1 1 0,0-1 0,2 1-1,1-1 1,13-37 0,-14 50-141,0 1-1,1 1 1,0-1 0,1 1-1,0 0 1,1 0 0,0 1 0,13-15-1,-17 22-20,0 0-1,0-1 1,1 1 0,-1 0-1,0 0 1,1 1-1,-1-1 1,1 1 0,0 0-1,-1 0 1,1 0-1,0 0 1,0 1 0,0-1-1,0 1 1,0 0-1,6 1 1,-4-1-1,-1 1-1,1 0 1,-1 0 0,0 0 0,0 1 0,1 0-1,-1 0 1,0 0 0,-1 0 0,1 1-1,0 0 1,4 3 0,2 5 3,-1-1 0,1 2 0,-2-1 0,0 1 0,0 1 0,-1-1 0,-1 1 0,0 1 0,-1 0 0,0 0 0,4 17 0,-7-23 0,-1 0-1,-1 1 1,1-1 0,-2 0-1,1 1 1,-1-1-1,0 1 1,-1-1 0,0 1-1,0-1 1,-1 1 0,0-1-1,0 0 1,-1 0-1,0 0 1,0 0 0,-1-1-1,0 1 1,-1-1-1,-10 13 1,14-19-7,-30 35 58,-39 34-1,58-60-58,0-1-1,0 0 0,-1 0 0,0-2 0,-1 1 1,1-2-1,-22 8 0,21-9-15,-27 6-44,38-10 30,-1-1 0,1 1 0,-1-1 0,1 0-1,0 0 1,-1-1 0,1 1 0,0-1-1,-1 1 1,-3-2 0,6 1 4,0 1 0,1-1 0,-1 0 0,0 1 0,1-1 0,-1 1 0,0-1 0,1 0 0,-1 1 1,1-1-1,-1 0 0,1 0 0,-1 0 0,1 1 0,0-1 0,-1 0 0,1 0 0,0 0 0,0 0 0,0 0 0,-1 0 0,1 1 0,0-1 0,0 0 1,0-2-1,4-23-594,-2 17 354,1 0-1,0 1 1,1 0 0,0-1-1,6-8 1,8-18-558,-1-7 122,19-40-184,11-14 230,-18 42 349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1:08.4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29 4178,'2'0'-82,"-1"0"0,1 0-1,-1 0 1,0 0 0,1 0 0,-1 1 0,0-1 0,1 0-1,-1 1 1,0-1 0,0 1 0,1-1 0,-1 1 0,2 1-1,0 0-214,-3-1 285,0-1-1,0 0 1,0 0-1,0 0 1,0 0-1,0 0 0,0 0 1,1 0-1,-1 0 1,0 0-1,0 0 1,0 0-1,0 0 0,0 0 1,0 0-1,0 0 1,0 0-1,0 1 1,0-1-1,0 0 1,0 0-1,0 0 0,0 0 1,0 0-1,0 0 1,0 0-1,0 0 1,0 0-1,0 0 0,0 1 1,0-1-1,0 0 1,0 0-1,0 0 1,0 0-1,0 0 1,0 0-1,0 0 0,0 0 1,0 0-1,0 1 1,0-1-1,0 0 1,0 0-1,0 0 0,0 0 1,0 0-1,0 0 1,-5 10-199,5-10 205,0 0 0,0 1 0,0-1 0,0 0-1,0 0 1,0 0 0,0 1 0,0-1 0,0 0 0,-1 0 0,1 1 0,0-1-1,0 0 1,0 0 0,0 0 0,-1 0 0,1 1 0,0-1 0,0 0-1,0 0 1,-1 0 0,1 0 0,0 0 0,0 1 0,-1-1 0,1 0 0,0 0-1,0 0 1,-1 0 0,1 0 0,0 0 0,-1 0 0,0 0-189,1 0 191,0 1 1,0-1-1,0 0 1,1 0-1,-1 0 1,0 0 0,0 1-1,0-1 1,0 0-1,0 0 1,0 0-1,0 1 1,-1-1-1,1 0 1,0 0 0,0 0-1,0 0 1,0 1-1,0-1 1,0 0-1,0 0 1,0 0-1,0 0 1,0 0 0,0 1-1,-1-1 1,1 0-1,0 0 1,0 0-1,0 0 1,0 0-1,0 0 1,-1 0 0,1 0-1,0 1 1,0-1-1,0 0 1,0 0-1,-1 0 1,1 0-1,0 0 1,0 0 0,0 0-1,0 0 1,-1 0-1,1 0 1,0 0-1,0 0 1,0 0-1,-7-9-196,6 7 174,0 1 0,0-1 0,0 1 0,0-1 0,0 1 1,0 0-1,-1 0 0,-1-2 0,-1 0-48,0 1 1,0 0-1,0-1 1,1 0-1,-1 0 1,-4-5-1,-1 2-109,8 6 180,1 0 0,0 0 0,-1 0 0,1 0 0,0 0 0,-1 0 0,1 0 0,0 0 0,0-1 0,-1 1 0,1 0 0,0 0 0,-1 0 0,1 0 0,0-1 0,0 1 0,-1 0 0,1 0 0,0-1 0,0 1 0,0 0 0,-1 0 0,1-1 0,0 1 0,0 0 0,0-1 0,0 1 0,0 0 0,0-1 0,0 1 0,0 0 0,0-1 0,0 1 0,0-1 0,2 1-10,0 2 10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1:09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24 272 64,'3'-1'320,"0"1"1,-1-1-1,1 0 0,-1 0 1,1 0-1,-1-1 0,0 1 1,0 0-1,1-1 0,-1 0 1,0 1-1,0-1 0,0 0 1,1-3-1,9-10 615,-10 13-728,0-1-1,0 1 1,0-1-1,-1 1 1,3-6-1,-1 3 161,-3 5-324,1 0 1,-1 0-1,0-1 1,0 1-1,1 0 1,-1-1-1,0 1 1,0-1-1,0 1 1,0 0-1,0-1 1,1 1 0,-1-1-1,0 1 1,0 0-1,0-1 1,0 1-1,0-1 1,0 1-1,0-1 1,1-12 1000,2 9-299,0 8 230,-4 2-644,1-6-315,0 0-1,0 1 1,0-1 0,0 1-1,0-1 1,0 0 0,0 1-1,0-1 1,0 0 0,0 1-1,0-1 1,0 1 0,0-1-1,0 0 1,0 1 0,0-1-1,0 0 1,1 1 0,-1-1-1,0 0 1,0 1 0,0-1-1,1 0 1,-1 1 0,1 1 40,0 1 0,0-1 1,0 1-1,0-1 0,-1 1 1,1-1-1,-1 1 0,1 0 1,-1 2-1,1 9 40,7 19 84,18 45 1,-10-30-81,-1 13 9,-13-49-52,0 1 0,1 0 1,1-1-1,0 1 0,0-1 1,12 21-1,-16-33-59,0 0 1,0 0-1,0 0 1,1 0-1,-1 1 1,0-1 0,0 0-1,0 0 1,0 0-1,0 0 1,0 0-1,0 0 1,0 1-1,0-1 1,1 0-1,-1 0 1,0 0-1,0 0 1,0 0 0,0 0-1,0 0 1,1 0-1,-1 0 1,0 0-1,0 0 1,0 0-1,0 0 1,0 0-1,1 0 1,-1 0-1,0 0 1,0 0-1,0 0 1,0 0 0,1 0-1,-1 0 1,0 0-1,0 0 1,0 0-1,0 0 1,0 0-1,1 0 1,-1 0-1,0 0 1,0 0-1,0 0 1,0 0-1,0-1 1,0 1 0,0 0-1,1 0 1,-1 0-1,0 0 1,0 0-1,0 0 1,0-1-1,0 1 1,0 0-1,0 0 1,0 0-1,0 0 1,0 0-1,0-1 1,0 1 0,0 0-1,3-11-184,-6-18-191,0 0 0,-2 0-1,0 1 1,-13-35 0,5 18-53,-2-1-277,-2 0 0,-39-76 0,17 41 56,35 74 571,-7-16-141,10 22 195,0 0-1,0 0 1,1 0 0,-1 0-1,0 0 1,0 0-1,0 1 1,0-1 0,0 0-1,0 1 1,0-1-1,0 1 1,0-1-1,0 1 1,-1-1 0,1 1-1,0 0 1,-2-1-1,3 1 15,0 0 0,-1 0 0,1 0 0,0 0 0,0 0 0,-1 0 0,1 0 0,0 0 0,-1 1 0,1-1 0,0 0 0,0 0 0,-1 0 0,1 0 0,0 0 0,0 1 0,-1-1 0,1 0 0,0 0 0,0 0 0,0 1 0,-1-1 0,1 0 0,0 0 0,0 1 0,0-1 0,0 0 0,0 0 0,0 1 0,-1-1 1,1 0-1,0 0 0,0 1 0,0-1 0,0 0 0,0 1 0,0-1 0,0 0 0,0 1 0,0-1 0,0 1 0,3 15-204,-2-13 162,1 8-99,0-6 268,-1 0 0,0-1 0,0 1 0,-1 0 0,1 0 0,-1 0 0,0 0 1,-1 9-1,1-14-58,0 0 0,-1 1 0,1-1 0,0 0 0,0 0 0,0 0 0,0 1 0,0-1 1,0 0-1,-1 0 0,1 0 0,0 1 0,0-1 0,0 0 0,-1 0 0,1 0 0,0 0 0,0 0 1,0 0-1,-1 1 0,1-1 0,0 0 0,0 0 0,0 0 0,-1 0 0,1 0 0,0 0 0,0 0 1,-1 0-1,1 0 0,0 0 0,0 0 0,-1 0 0,1 0 0,0 0 0,-1 0 0,8 1 1051,2 2-1069,-5 0-71,1-1-1,0-1 1,0 1-1,0-1 1,0 0-1,0 0 1,0 0-1,0 0 1,8-1-1,-13 0 15,1-1-1,0 1 0,-1 0 0,1 0 0,0-1 1,-1 1-1,1 0 0,0-1 0,-1 1 0,1-1 0,-1 1 1,1-1-1,-1 1 0,1-1 0,-1 1 0,1-1 1,-1 0-1,1 1 0,-1-1 0,0 0 0,0 1 1,1-1-1,-1 0 0,0 1 0,0-1 0,0 0 1,1-1-1,0-24-259,-1 19 191,0-38-289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1:10.0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1 3378,'-9'65'1392,"-4"-52"1156,8 1-2209,0 0 1,1 1-1,0-1 0,1 1 1,1 0-1,0 23 1,-2-4-189,-10 76-10,3-39-20,-1 92 1,17-14-13,-2-113-55,2-1 1,9 40-1,-11-63-21,0-1-1,1 0 1,0 0 0,1 0 0,9 17 0,-12-25-28,1 0 0,-1 0 0,1 0 1,0 0-1,-1 0 0,1-1 0,0 1 1,1-1-1,-1 0 0,0 0 0,1 0 1,-1 0-1,1-1 0,-1 1 0,1-1 0,0 0 1,0 0-1,0 0 0,0 0 0,5-1 1,-4 1-40,1-1 0,-1 0 0,0 0 1,1-1-1,-1 1 0,0-1 1,0 0-1,1-1 0,5-2 0,-9 3-6,0 0-1,0 0 1,-1 0-1,1-1 0,0 1 1,0-1-1,-1 1 0,1-1 1,-1 0-1,0 1 1,1-1-1,-1 0 0,0 0 1,0 0-1,0 0 1,0 0-1,0 0 0,-1 0 1,1-1-1,-1 1 0,1 0 1,-1 0-1,0-1 1,0-3-1,0 3-19,0 1-1,0-1 1,0 0-1,-1 0 1,1 0 0,-1 0-1,0 1 1,0-1-1,0 0 1,0 1-1,0-1 1,-1 0 0,1 1-1,-1 0 1,0-1-1,1 1 1,-1 0 0,0 0-1,-1 0 1,1 0-1,0 0 1,0 0 0,-5-2-1,-4-1-162,0-1 0,-1 2 0,0-1 0,-14-2 0,13 3-21,3 0 376,0-1 1,0 0 0,1 0 0,0-1 0,0 0-1,0 0 1,1-1 0,0 0 0,0-1-1,1 1 1,0-2 0,-9-13 0,13 17-30,1 1 1,0-1-1,0 0 1,0 0-1,1-1 0,-1 1 1,1 0-1,1 0 1,-1-1-1,1 1 1,0 0-1,0-1 0,0 1 1,1-1-1,0 1 1,0 0-1,0 0 0,0 0 1,1-1-1,0 1 1,0 1-1,1-1 1,-1 0-1,1 0 0,0 1 1,0 0-1,1 0 1,-1 0-1,8-7 1,-5 7-20,-1 1 1,0-1-1,1 1 1,-1 0-1,1 1 1,0-1-1,11-2 1,46-7 316,-52 10-355,149-16-73,-156 17-19,1 1 1,-1-1-1,1-1 1,-1 1-1,1 0 0,-1-1 1,0 0-1,1 0 1,-1 0-1,0-1 0,-1 1 1,1-1-1,6-6 1,-4 3-110,0-1 1,-1-1 0,0 1 0,0-1-1,0 0 1,3-11 0,8-15-355,-2 0-348,30-48 1,-35 65 481,-8 14 264,1 0 0,-1 0 0,1 0 0,0 0-1,0 0 1,0 1 0,5-6 0,-7 8 87,1-1-1,0 1 1,-1 0-1,1-1 1,0 1-1,-1 0 1,1-1-1,0 1 1,-1 0-1,1 0 1,0 0-1,-1 0 1,1 0-1,0 0 1,0 0-1,-1 0 1,2 0-1,0 0-9,-1 1-1,1 0 1,-1-1-1,1 1 1,-1 0-1,1 0 1,-1-1-1,0 1 1,1 0-1,1 2 1,15 21-233,-15-20 401,-3-4-105,0 0 1,0 1 0,0-1-1,0 0 1,0 0 0,1 0-1,-1 0 1,0 0-1,0 0 1,0 0 0,0 0-1,0 0 1,0 0 0,1 0-1,-1 0 1,0 0 0,0 0-1,0 0 1,0 0 0,0 0-1,0 0 1,1 0 0,-1 0-1,0 0 1,0 0 0,0 0-1,0 0 1,0 0 0,0 0-1,1 0 1,-1 0-1,0 0 1,0 0 0,0 0-1,0 0 1,0-1 0,0 1-1,0 0 1,0 0 0,1 0-1,-1 0 1,0 0 0,0 0-1,0 0 1,0 0 0,0-1-1,0 1 1,0 0 0,0 0-1,0 0 1,0 0 0,0 0-1,0-1 1,0 1 0,0 0-1,0 0 1,0 0-1,0 0 1,0 0 0,0-1-1,-2-2 388,-5-11 1095,7 14-1488,0-1 0,0 1 0,0 0-1,0 0 1,0-1 0,0 1-1,1 0 1,-1 0 0,0-1 0,0 1-1,0 0 1,0 0 0,0-1-1,0 1 1,0 0 0,0 0 0,1-1-1,-1 1 1,0 0 0,0 0-1,0 0 1,0-1 0,1 1 0,-1 0-1,0 0 1,0 0 0,1 0-1,-1 0 1,0-1 0,0 1 0,0 0-1,1 0 1,-1 0 0,0 0-1,0 0 1,1 0 0,-1 0 0,0 0-1,1 0 1,-1 0 0,0 0-1,0 0 1,1 0 0,-1 0-1,0 0 1,0 0 0,1 0 0,-1 1-1,0-1 1,0 0 0,0 0-1,1 0 1,-1 0 0,1 0-14,-1 0 0,0 1 0,0-1 0,1 0 0,-1 0 0,0 0 0,1 0 0,-1 0 1,0 0-1,0 0 0,1 0 0,-1 0 0,0 1 0,0-1 0,1 0 0,-1 0 0,0 0 0,0 1 0,1-1 0,-1 0 0,0 0 1,0 1-1,0-1 0,0 0 0,1 0 0,-1 1 0,0-1 0,0 0 0,0 0 0,0 1 0,0-1 0,0 0 0,0 1 0,0-1 0,0 0 1,0 0-1,0 1 0,0-1 0,0 0 0,0 1 0,0-1 0,0 0 0,0 0 0,0 1 0,0-1 0,0 0 0,-1 1 0,1-1 1,0 0-1,0 0 0,0 1 0,0-1 0,-1 0 0,1 0 0,0 0 0,0 1 0,-1-1 0,-2 10 281,11 18 175,-6-23-422,-1-1 1,1 1-1,-1 0 0,0 0 0,0-1 1,-1 1-1,1 0 0,-1 9 0,-5 7 48,0-1 0,-11 31 0,-2 4 3,2 15 62,-12 123 1,16-88-43,-9 89 98,-2 21 43,19-191-263,-1-1-1,-1 0 0,-1 0 1,0 0-1,-2-1 0,-1 0 1,-24 39-1,32-58-31,-1 0 0,1 0 0,-1 0 0,0 0 0,0 0 0,0 0 0,0-1 0,-5 4 0,7-6 16,0 1 0,0-1 0,0 1 0,0-1 0,0 1-1,0-1 1,0 0 0,0 1 0,0-1 0,0 0 0,0 0 0,0 0 0,0 0 0,0 0-1,0 0 1,-1 0 0,1 0 0,0-1 0,0 1 0,0 0 0,0 0 0,0-1 0,0 1-1,0-1 1,0 1 0,0-1 0,0 0 0,0 1 0,1-1 0,-1 0 0,0 1 0,0-1 0,-1-2-1,-1-2-56,0 0 0,1-1 0,-1 1 0,1-1 1,1 0-1,-1 1 0,1-1 0,0 0 0,-1-9 0,1 9 26,-7-129-808,7 64 443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1:11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83 610 7011,'9'1'-121,"0"0"0,1-1 0,-1 0-1,0 0 1,0-1 0,14-3 0,-20 4 220,-1-1 0,1 0 1,-1 1-1,1-1 0,-1 0 0,1 0 0,-1 0 1,0-1-1,0 1 0,1-1 0,-1 1 1,0-1-1,0 0 0,-1 0 0,1 1 0,0-1 1,-1 0-1,3-5 0,1-1 473,-2 0 0,1 0 0,-1-1 0,2-10 0,-3 13-276,0-1 0,0 0 1,0 0-1,1 1 0,0-1 1,5-7-1,-7 13-270,0 1 0,-1-1 0,1 0 0,-1 1 0,1-1 0,-1 0 0,1 1 0,-1-1 0,0 0 0,1 0 0,-1 0 0,0 0-1,1 1 1,-1-1 0,0 0 0,0 0 0,0 0 0,0 0 0,0 0 0,0 0 0,0 1 0,0-1 0,0 0 0,0 0 0,-1 0 0,1 0 0,0 0 0,-1-1 0,0 1-5,0 1 1,0-1 0,0 0-1,1 1 1,-1-1-1,0 1 1,0-1-1,0 1 1,0-1-1,0 1 1,0 0 0,-1 0-1,1-1 1,0 1-1,0 0 1,0 0-1,0 0 1,0 0-1,0 0 1,0 0 0,-2 1-1,-12 1-5,1 1 1,-1 1-1,1 0 0,0 1 0,1 1 0,-1 0 1,1 1-1,0 0 0,1 1 0,0 0 0,0 1 1,1 0-1,-19 20 0,27-25-21,0 0 1,1 0-1,-1 0 1,1 0-1,0 0 1,0 0-1,1 1 1,-1-1-1,1 1 0,0-1 1,0 1-1,0-1 1,1 1-1,-1 0 1,1-1-1,0 1 1,1 0-1,-1 0 0,1-1 1,0 1-1,0-1 1,0 1-1,1-1 1,0 1-1,0-1 1,0 0-1,0 0 0,0 0 1,1 0-1,0 0 1,0-1-1,0 1 1,0-1-1,1 1 1,-1-1-1,1 0 0,0-1 1,-1 1-1,1-1 1,7 4-1,2-1 12,0 0-1,1-1 0,-1 0 1,1-1-1,0-1 1,19 2-1,89-4 92,-11 0 45,-42 7-5,-62-5-111,0-1 0,0 1-1,0 0 1,0 0 0,0 1-1,-1 0 1,11 6 0,-15-7-19,-1-1 0,1 1 0,-1 0-1,1 0 1,-1-1 0,0 1 0,1 0 0,-1 0 0,0 0 0,0 0 0,0 0 0,-1 0 0,1 1 0,0-1-1,-1 0 1,0 0 0,1 1 0,-1-1 0,0 0 0,0 0 0,0 1 0,0-1 0,-1 0 0,1 0 0,-1 3-1,-1 3 7,0-1 0,-1 1 0,0-1-1,0 0 1,-8 13 0,5-10 4,-1-1 0,0 0 0,0 0-1,-1-1 1,0 0 0,-12 9 0,15-13-9,0-1 1,0 0-1,0 1 0,-1-2 1,1 1-1,-1-1 0,1 1 1,-1-2-1,0 1 1,0-1-1,0 1 0,0-2 1,-9 1-1,0-1 6,12 1-10,1-1-1,-1 0 0,1 0 1,-1 0-1,1 0 1,-1-1-1,1 1 1,0 0-1,-1-1 1,1 0-1,-1 0 1,1 0-1,0 0 0,0 0 1,0 0-1,-3-2 1,5 3-4,0 0 0,0-1 0,-1 1 0,1 0 0,0 0 1,0 0-1,0 0 0,0-1 0,0 1 0,0 0 0,0 0 0,0 0 1,0-1-1,0 1 0,0 0 0,0 0 0,0 0 0,0-1 0,0 1 0,0 0 1,0 0-1,0 0 0,0-1 0,0 1 0,0 0 0,0 0 0,0 0 1,0 0-1,0-1 0,0 1 0,0 0 0,1 0 0,-1 0 0,0 0 0,0-1 1,0 1-1,11-9 24,20-9 6,-20 11-12,18-12 21,0-1 0,45-44-1,43-56 78,-100 102-99,14-14 30,-2-2 1,-1-1-1,-2-1 1,31-56-1,-52 82-30,-1 0 1,0 0-1,0-1 0,-1 0 0,0 0 0,-1 0 0,1-19 0,-2 25-13,-1-1 0,-1 1 1,1 0-1,-1-1 0,0 1 0,0 0 0,0-1 0,-1 1 0,0 0 1,0 0-1,0 0 0,0 1 0,-1-1 0,0 0 0,0 1 1,0 0-1,-8-8 0,8 9-14,-1 0 0,1 0 1,-1 0-1,1 0 0,-1 1 0,0 0 1,0 0-1,0 0 0,0 0 0,-1 1 1,1-1-1,0 1 0,-1 0 0,1 0 1,-1 1-1,1-1 0,-1 1 1,1 0-1,-1 1 0,1-1 0,-1 1 1,1-1-1,-1 1 0,1 1 0,0-1 1,0 0-1,-1 1 0,-6 4 0,3 0-9,1 0-1,0 0 0,0 0 0,0 1 0,1 0 1,0 0-1,1 1 0,-1 0 0,1 0 0,-5 12 1,5-8-6,0 1 1,1 0-1,0 0 1,1 0 0,1 0-1,-2 24 1,4-15 6,1-1 0,0 0-1,2 1 1,0-1 0,2 0 0,0-1 0,1 1 0,1-1 0,11 22 0,-15-35 18,1 0-1,0 0 1,0-1 0,1 0 0,0 1-1,0-2 1,0 1 0,0-1 0,1 1-1,7 4 1,-8-7 6,1 0 0,-1-1-1,0 1 1,0-1 0,1 0 0,0 0-1,-1-1 1,1 0 0,0 0 0,-1 0-1,1-1 1,0 0 0,0 0-1,7-1 1,2-1 18,0-1 0,-1-1 0,1 0 0,-1-1 0,0-1 0,-1 0-1,1-1 1,22-15 0,-5 2 18,72-51 72,-81 54-97,114-105 148,-129 114-151,11-10 58,-2 0 0,0-2-1,-1 1 1,21-38 0,-22 30 104,15-43 1,-25 58-111,-1-1 1,0 1-1,-1 0 1,0-1-1,-1 1 0,-1-19 1,-5-33 196,4 57-237,0 1 0,0-1 1,-1 0-1,0 1 0,0-1 1,-1 1-1,-3-7 1,5 12-29,0-1 1,0 1 0,0-1-1,0 1 1,0 0 0,0 0-1,-1 0 1,1-1 0,0 1-1,-1 0 1,1 1 0,-1-1 0,1 0-1,-1 0 1,1 1 0,-1-1-1,1 0 1,-1 1 0,0 0-1,1-1 1,-1 1 0,0 0-1,0 0 1,1 0 0,-1 0-1,0 0 1,1 1 0,-1-1 0,0 0-1,1 1 1,-1-1 0,0 1-1,1-1 1,-1 1 0,-2 1-1,-1 1-13,0 0-1,0 1 1,1-1-1,-1 1 0,1 0 1,-1 0-1,1 0 0,1 1 1,-5 5-1,2 0-2,1 0-1,0 1 1,1 0-1,0 0 1,1 0-1,0 0 1,0 0-1,-1 17 1,2 5-22,1 56 0,2-72 40,1 0 0,0 0 0,1 0 0,1-1 0,0 1 0,1-1 0,1 0 0,12 23 0,-13-29 3,1-1 1,0 0-1,1-1 0,0 1 1,0-1-1,1 0 1,-1-1-1,2 0 1,-1 0-1,1-1 0,0 0 1,1-1-1,-1 0 1,17 7-1,-13-8 1,1 0 1,0-1-1,0 0 0,1-1 1,19 0-1,76-6-37,-78 0-50,-1-2 1,1-1-1,-1-1 0,-1-2 0,0-1 0,0-1 1,-1-1-1,-1-2 0,39-27 0,-36 21-135,-2-2-1,0-2 1,-2 0-1,0-2 0,-2-1 1,-1-1-1,37-59 1,-14 0-346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1:50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16,'0'0'6,"0"0"1,0-1-1,0 1 0,0 0 0,0 0 1,0 0-1,0 0 0,0 0 1,0 0-1,0 0 0,0 0 0,0-1 1,0 1-1,0 0 0,0 0 0,0 0 1,0 0-1,0 0 0,0 0 1,0 0-1,0-1 0,0 1 0,0 0 1,0 0-1,0 0 0,0 0 1,0 0-1,0 0 0,0 0 0,0 0 1,0-1-1,0 1 0,0 0 1,0 0-1,0 0 0,1 0 0,-1 0 1,0 0-1,0 0 0,0 0 1,0 0-1,0 0 0,7 1 124,12 10-60,-12-6-28,33 13 77,-26-12-41,24 13 0,-13-1 40,0 1 1,-1 2-1,-1 0 1,32 39-1,3 18 276,-43-56-189,1 0 0,0-1 0,24 22 0,4-5 517,75 50 0,-101-77-451,0-2 1,1-1-1,0 0 1,0-1 0,23 5-1,-16-5 322,-17-2 10,-9-5-579,0 0 0,0 0 0,0 0 0,-1 1 1,1-1-1,0 0 0,0 0 0,0 0 0,0 0 1,0 0-1,0 0 0,0 0 0,0 0 0,0 0 1,0 0-1,-1 0 0,1 0 0,0 0 0,0 0 1,0 0-1,0 1 0,0-1 0,0 0 0,0 0 1,0 0-1,0 0 0,0 0 0,0 0 0,0 0 1,0 0-1,0 0 0,0 1 0,0-1 0,0 0 0,0 0 1,0 0-1,0 0 0,0 0 0,0 0 0,0 0 1,0 0-1,0 1 0,0-1 0,0 0 0,0 0 1,0 0-1,0 0 0,0 0 0,0 0 0,0 0 1,1 0-1,-1 0 0,0 0 0,0 0 0,0 1 1,0-1-1,0 0 0,0 0 0,-22-18 518,11 8-541,8 7-19,1 1 1,-1-1-1,0 0 1,1 0-1,-3-4 1,-8-15-137,-1 2 0,-32-38 0,18 32 55,20 18 61,0 0 0,-13-16 0,-43-55-180,55 69 193,-10-10-36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1:51.3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436 179 5282,'2'0'224,"0"1"0,1 0 0,-1 0 0,0 0 0,0 0 0,0 0 0,0 0 0,4 3-1,8 5 244,-10-7-484,-1-1 0,0 1 0,1-1 0,-1-1 0,1 1 0,-1 0 0,1-1 0,0 1 0,-1-1 0,6-1 0,-2 0-23,-1 0 1,1-1-1,0 0 1,10-4-1,-13 4 31,0 0 0,-1 0 0,1-1 0,0 1 0,-1-1 0,0 0 0,1 0 0,-1 0-1,0 0 1,-1 0 0,4-5 0,2-4 106,-1 0-1,6-15 1,1-3 104,-12 27-194,0-1 0,-1 1 0,1-1 0,-1 0 0,0 1 1,0-1-1,-1 0 0,1 0 0,-1 0 0,0 0 0,-1-7 0,1 10-1,-1 1 1,1-1-1,-1 0 0,0 1 0,0-1 0,1 1 0,-1-1 0,0 1 0,0-1 0,0 1 1,0-1-1,1 1 0,-1 0 0,0-1 0,0 1 0,-2 0 0,-6-3 29,3 0-20,0 1 0,0 0 1,-1 0-1,1 0 0,-1 1 0,1 0 0,-1 1 1,0-1-1,1 1 0,-1 0 0,0 1 1,1 0-1,-12 2 0,-4 3-1,0 2 0,-35 16 0,19-7-24,-3 2 8,2 1 0,1 2-1,0 2 1,2 1 0,1 2-1,1 1 1,-42 46 0,70-67 1,0 0 1,1 0-1,0 0 1,0 1 0,1 0-1,0 0 1,0 0-1,-5 15 1,8-17 0,-1 0 0,1-1 1,1 1-1,-1 0 0,1 0 0,0 0 1,0 0-1,0 0 0,1-1 0,0 1 1,0 0-1,1 0 0,-1-1 0,4 7 1,-2-6 9,0-1 1,1 0-1,-1 0 1,1 0 0,0-1-1,0 1 1,1-1-1,6 5 1,-2-2 18,1-1 1,0 1 0,14 5-1,-14-8-3,0 0 1,0-1-1,0-1 0,0 1 0,1-2 0,11 1 0,66-2 115,-28-1-70,-3 2-1,75 11-1,-112-9-58,0 1 0,0 1 0,-1 1 0,0 0 0,0 2 0,0 0 0,22 15 0,-39-22-10,8 5 20,0 0 0,0 1-1,-1 1 1,14 13 0,-20-18-10,-1 0 0,0 0 0,1 1 0,-2-1 1,1 0-1,0 1 0,-1-1 0,1 1 0,-1 0 1,0 0-1,0-1 0,0 1 0,-1 0 0,0 0 1,1 0-1,-1 0 0,-1 0 0,0 5 0,0-2 14,-1 0 1,0 0-1,-1 0 0,1 0 0,-1 0 0,-1 0 0,1-1 1,-9 12-1,-42 46 260,49-59-252,1-1 0,0 1 1,0-1 0,-1 0-1,0 0 1,1 0 0,-1-1-1,0 1 1,-1-1 0,1-1 0,-1 1-1,1-1 1,-1 0 0,0 0-1,0 0 1,0-1 0,0 0-1,0 0 1,-6 0 0,6-1 6,0 0 1,0-1-1,0 1 1,0-1-1,0 0 1,1-1-1,-1 1 1,0-1-1,1 0 1,-1-1-1,-7-4 0,9 4-12,0 1 0,1-1-1,-1 0 1,1 0-1,0 0 1,0-1-1,0 1 1,0-1-1,0 0 1,1 1-1,0-1 1,0 0-1,0 0 1,0-1-1,-2-7 1,2 1 12,0 0 1,1 0 0,0 0 0,0 0 0,2 0 0,-1 0-1,3-15 1,1 10-5,0-1 0,1 1 0,0 0 0,9-17 0,9-9 26,1 0 0,40-50-1,-61 88-56,92-135 168,-73 102-16,33-77 1,-53 110-137,-1-1 0,1 0 0,-1 0-1,0 1 1,0-1 0,0 0 0,0 0 0,-1 0 0,0 0-1,0 0 1,-1 0 0,-1-8 0,1 9-16,0 0 0,-1 1 1,1-1-1,-1 0 0,0 0 0,-1 1 1,1-1-1,0 1 0,-1 0 0,0 0 1,0 0-1,0 0 0,0 0 0,-7-4 1,6 5-26,0 0 1,0 0-1,0 0 0,0 1 1,-1 0-1,1-1 1,0 2-1,-1-1 1,1 0-1,-1 1 1,1 0-1,-1 0 1,1 0-1,-1 1 1,-6 1-1,-4 1-49,0 1 1,1 0-1,-18 9 1,-83 40-219,-28 11 51,62-35 134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1:53.4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63 204 816,'-63'-204'0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4:37.5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1055 3986,'0'0'121,"-1"1"1,1-1-1,-1 0 1,1 0-1,-1 0 1,0 0-1,1 1 1,-1-1-1,1 0 1,-1 0-1,0 0 1,1-1-1,-1 1 1,1 0 0,-1 0-1,0 0 1,1 0-1,-1 0 1,0-1-1,1 1-70,0-1 1,0 1-1,0 0 0,0-1 1,0 1-1,0 0 0,0-1 1,1 1-1,-1 0 0,0-1 0,0 1 1,0 0-1,0-1 0,1 1 1,-1 0-1,0-1 0,0 1 1,1 0-1,-1 0 0,0 0 1,0-1-1,1 1 0,21-15 229,47-14-178,85-39 561,-116 49-150,70-47-1,-30 12-117,2 3 1,87-39 0,53-34 202,-170 95-240,2 2 1,1 2 0,71-23 0,-91 36-172,0-1 0,0-2 1,-2-1-1,51-35 0,-26 11 145,100-54 1,-99 61-127,-32 17 43,37-16 0,-61 31-231,0 1 0,0-1 0,0 0 0,0 0-1,0 0 1,0 0 0,-1 0 0,1 0 0,0 0 0,-1 0 0,1 0 0,0 0 0,-1-1 0,0 1-1,1 0 1,-1 0 0,0 0 0,1-1 0,-1 1 0,0 0 0,0 0 0,0-3 0,-2-27-555,1 25-526,-2-11-1817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2:23.0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 0 14102,'-6'15'2674,"1"-9"1568,5-3-4915,3 2-127,-2 1-433,2-2-1760,2 4 656,6-4-1537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4:39.5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222 86 1329,'-1'-3'323,"0"-1"-1,0 0 1,1 1 0,-1-1 0,1 0 0,0-5 0,0 6 37,0-1 1,0 1-1,0 0 1,0-1-1,-1 1 0,0-1 1,1 1-1,-3-6 0,-2-7 839,7 13-556,3 10-364,-3-3-282,0 0 0,-1 0 0,1 0 0,-1 1 0,0-1 0,0 0-1,-1 1 1,1 6 0,-2 40-48,0-18 29,-3 196 3,1-194 21,-23 239 15,17-183 12,-4 24 43,9-95-8,0-1 0,-1 0 0,-13 33 1,2-23 146,15-27-138,0 0-1,-1-1 1,1 1 0,-1 0-1,1 0 1,-1-1 0,0 1-1,1-1 1,-1 0-1,0 1 1,-4 1 0,6-3-29,-1 0 0,1 0 0,-1 0 0,0 0 0,1 1 0,-1-1 0,1 0 0,-1 0 0,1 0 0,-1 0 1,1 0-1,-1 0 0,1 0 0,-1-1 0,1 1 0,-1 0 0,1 0 0,-1 0 0,1 0 0,-1-1 0,1 1 0,-1 0 0,1 0 1,-1-1-1,1 1 0,0 0 0,-1-1 0,1 1 0,-1-1 0,1 1 0,0 0 0,-1-1 0,1 1 0,0-1 0,0 1 0,-1-2 1,-5-21 975,5 17-891,-2-12-44,0-1 0,2 1 0,0 0 0,1-1 1,1 1-1,1 0 0,0-1 0,1 1 1,1 0-1,9-23 0,-8 27-90,0 0 0,2 0 0,0 1 0,0-1 0,1 2 0,1-1 0,0 1 0,1 0 0,0 1 0,1 0 0,0 1 0,24-17 0,-34 27 5,5-5-6,1 0-1,-1 1 1,1 0 0,1 0 0,-1 1-1,0 0 1,1 0 0,0 1-1,-1 0 1,15-2 0,-16 3 0,4 1-19,1-1 0,-1 1 0,16 3 0,-23-3 17,1 1 0,-1 0-1,1 0 1,-1 1 0,0-1-1,1 1 1,-1-1 0,0 1 0,0 0-1,0 0 1,0 1 0,-1-1 0,5 6-1,-1-2 2,-1 1 0,0 1 0,-1-1 0,0 1 0,0 0 0,-1 0 0,0 0 0,0 0 1,2 17-1,-2-8 13,-1 0 0,0 1 0,-3 33 0,0-40 5,-1 0 1,-1 0-1,0-1 1,0 1-1,-1-1 0,0 0 1,-1 0-1,0 0 1,0-1-1,-1 1 0,-9 9 1,-7 8 32,-1-1 0,-32 27 0,34-36-6,-47 31-1,26-20-40,32-22-163,0 0-1,0 0 0,0-1 0,-1 0 1,1-1-1,-1 0 0,-12 2 1,15-4-544,0-1 1,0 0 0,0-1-1,0 0 1,-1 0 0,-10-2 0,4-3-2205,1-7-1824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4:42.3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79 959 3330,'0'-2'135,"0"1"0,-1 0 0,0-1 0,1 1 0,-1 0 1,0-1-1,1 1 0,-1 0 0,0 0 0,0 0 0,0 0 0,0 0 1,0 0-1,0 0 0,0 0 0,-2-1 0,2 2-44,0-1 0,0 1 0,0-1 0,0 1 0,1-1 0,-1 0 0,0 1 0,0-1 0,1 0 0,-1 0 0,1 0 0,-1 1 0,1-1 0,-1 0 0,1 0 0,-1 0-1,1 0 1,-1-1 0,1 1-64,0 1 0,0 0 0,0 0 0,0 0 0,0-1 0,0 1 0,0 0 0,0 0 0,0 0 0,0 0 0,0-1 0,0 1 0,0 0 0,0 0 0,0 0 0,0 0 0,0-1 0,0 1 0,0 0 0,0 0 0,0 0 0,-1 0 0,1-1 0,0 1 0,0 0-1,0 0 1,0 0 0,0 0 0,-1 0 0,1 0 0,0 0 0,0-1 0,0 1 0,0 0 0,0 0 0,-1 0 0,1 0 0,0 0 0,0 0 0,-1 0 0,-9 0 673,9 1-661,1-1 0,-1 0 0,0 0 0,0 0 0,0 0 0,1 0 0,-1 0 0,0 0 0,0 0 0,0 0 0,1 0 0,-1-1 0,0 1 0,-1 0 0,3 21 342,-1 56-307,-12 106 0,2-67-40,7-60 54,6 62 0,-3-113-76,1 0 0,-1 0 1,1 0-1,1-1 0,1 8 0,-3-11 20,1-1-1,-1 1 0,0 0 1,1-1-1,-1 1 1,0 0-1,1-1 0,-1 1 1,1 0-1,-1-1 0,1 1 1,-1-1-1,1 1 1,-1-1-1,1 1 0,-1-1 1,1 1-1,0-1 0,-1 0 1,1 1-1,0-1 1,-1 0-1,1 1 0,0-1 1,0 0-1,-1 0 0,1 0 1,0 0-1,0 0 1,-1 0-1,1 0 0,0 0 1,0 0-1,-1 0 0,1 0 1,0 0-1,0 0 1,-1-1-1,1 1 0,0 0 1,0-1-1,-1 1 0,2-1 1,2-2 158,0 0 0,1 0 0,-1-1-1,-1 1 1,1-1 0,0 0 0,-1 0 0,0-1 0,4-6 0,3-7 251,9-21 1,-11 19-137,47-128 122,-34 83-340,8-25 2,14-39-1,172-470 32,-202 558-98,14-40 155,44-95 0,-68 171-165,2-6 86,1 0 0,11-16 0,-15 25-81,0 0 1,0-1-1,0 1 0,0 0 0,0 0 0,1 0 1,-1 0-1,1 0 0,-1 1 0,1-1 0,0 1 1,0 0-1,-1 0 0,1 0 0,6-2 0,-7 3-45,0 0 0,0 0-1,0 0 1,0 0 0,0 0 0,0 0-1,0 0 1,0 0 0,2 1-1,-3 0 8,0-1 0,0 1 0,-1-1 0,1 1 0,0-1 0,0 1 0,-1 0 0,1-1 0,0 1-1,-1 0 1,1-1 0,0 1 0,-1 0 0,1 0 0,-1 0 0,1-1 0,-1 1 0,0 0-1,1 0 1,-1 0 0,0 0 0,1 1 0,0 13-63,0-1 0,-1 1 0,0-1 0,-1 1 0,-1-1 0,-6 29 0,2-12 29,-96 675-180,97-665 257,2 0 0,2 0 0,5 51 0,-3-88-19,-1-1-1,1 1 0,-1-1 1,1 0-1,0 1 0,1-1 1,-1 0-1,1 0 0,-1 0 1,1 0-1,0 0 0,0 0 1,3 3-1,-3-4-6,-1-1 0,1 0 0,0 0 0,0 0 0,0 0 0,-1 0 0,1 0 0,0 0 0,0-1 0,0 1 0,0-1 0,0 1 0,0-1 0,1 0 0,-1 0 0,0 0 0,0 0-1,0 0 1,0 0 0,0 0 0,0-1 0,0 1 0,2-2 0,0 1-3,0-1-1,-1 1 1,0-1-1,1 0 0,-1 0 1,0-1-1,0 1 1,0-1-1,0 1 1,-1-1-1,1 0 0,-1 0 1,3-5-1,4-5 14,11-27-1,-18 36 2,13-26 46,-3 6 13,-1 0 0,-2-1 0,10-33 1,-9 1 72,-2-1 0,0-66 0,-7 105-127,0 1-12,0 0-1,-2 1 0,-5-37 1,6 54-5,0 0 0,-1-1 1,1 1-1,0-1 1,-1 1-1,1 0 1,0-1-1,-1 1 1,1 0-1,0-1 1,-1 1-1,1 0 1,-1-1-1,1 1 0,-1 0 1,1 0-1,-1 0 1,1 0-1,-1-1 1,1 1-1,-1 0 1,1 0-1,-1 0 1,1 0-1,-1 0 0,1 0 1,-1 0-1,1 0 1,-1 1-1,-16 3-115,10 0 81,0 2 0,0-1 0,0 1-1,1 0 1,0 0 0,0 1-1,1 0 1,-6 8 0,7-10 16,-3 6-3,0-1-1,1 2 1,0-1 0,1 1-1,0-1 1,1 1-1,-5 24 1,5-17 6,1 1 1,1 0-1,1 0 0,2 25 1,0-33 11,0 0 0,1 0 0,1-1 0,0 1 0,1-1 0,8 20 0,-8-24 2,0 1-1,0-1 1,0-1-1,1 1 0,0-1 1,0 0-1,1 0 1,0 0-1,0-1 0,11 9 1,-8-9-3,0 0 0,0-1 0,1 0 1,-1 0-1,1-1 0,0-1 0,0 1 0,0-1 0,12 0 1,6-1 20,55-5 1,-13-1 50,-64 5-76,0 0 0,0 0 0,0 1 0,0 0 0,-1 0 0,1 0 1,0 0-1,7 4 0,-10-4-9,-1 0 0,0 0-1,0 1 1,0-1 0,0 0 0,-1 1 0,1 0 0,0-1 0,-1 1 0,1 0 0,-1 0 0,1 0-1,-1 0 1,0 0 0,0 0 0,0 1 0,0-1 0,0 0 0,0 0 0,-1 1 0,1-1 0,-1 5-1,2 2-74,-2 1 0,0 0 0,0-1 0,0 1 0,-1-1 0,-1 1 0,0-1-1,-4 16 1,4-21 0,0 0 0,1 0 0,-1 0 0,-1 0 0,1 0 0,-1 0 0,1-1-1,-1 1 1,0-1 0,0 0 0,-1 1 0,1-2 0,-1 1 0,1 0 0,-1-1 0,0 1 0,0-1-1,0 0 1,0-1 0,-8 3 0,4-2-271,0-1 0,0 0 0,0 0 0,1-1 0,-1 0-1,0-1 1,0 1 0,0-2 0,1 1 0,-1-1 0,-10-3 0,5-1-264,-1 1 1,1-2-1,0 1 1,1-2-1,-14-10 1,-52-43-1901,34 25 2049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4:42.7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320 280 8292,'-5'-4'1937,"8"-3"864,11 6-2561,0-1-64,14-3-48,6-4-64,6-7-112,4-6-256,15-4-496,4-6-1185,3-12 608,8-11-1376,-2-1-3618</inkml:trace>
  <inkml:trace contextRef="#ctx0" brushRef="#br0" timeOffset="1">0 144 10533,'3'28'3649,"1"-19"-943,1-13-3186,14 3-2322,10-7 385,2-7-1729,-11-12-2897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4:44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1664 5202,'-23'5'1533,"22"-4"-1455,0-1-1,0 0 1,0 0 0,0 0-1,0-1 1,0 1-1,0 0 1,-1 0-1,1 0 1,0-1 0,0 1-1,0-1 1,0 1-1,1 0 1,-1-1-1,0 0 1,0 1 0,-1-2-1,20-7-56,-5 1 274,23-18-1,-23 16 213,19-12 1,34-20 1768,101-82 1,-5 0-929,-32 37-844,191-135 49,199-141 385,-471 330-820,171-106 283,-120 76-279,173-118 41,-221 142-144,101-67 39,-140 98-285,20-17 1,-21 16-114,20-13-1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4:45.8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2117 5587,'-6'-2'2680,"6"2"-2616,0 0 0,0 0 0,0-1-1,0 1 1,0 0 0,0 0 0,0 0 0,0 0-1,0 0 1,0-1 0,0 0-9,-1 1 0,1-1 0,0 0 0,0 0 0,-1 1 0,1-1 0,0 0 0,0 0 0,0 0 0,0 1 0,0-1 0,0 0 0,0 0 0,0-1 0,2-2 12,1 1 0,-1-1 0,1 0 0,-1 1 0,1 0 0,0-1 0,6-4 0,6-6 104,12-20 113,0-1 1,-3-1 0,-1-2-1,-1 0 1,28-72-1,-15 37 935,81-128 1,-69 125-684,-7 15-259,2 2 1,3 2-1,76-75 1,147-153 107,56-57-18,-258 277 156,110-142 0,-94 105 135,-65 84-528,1 0-1,1 1 1,23-17-1,-39 32-198,-1 0 0,0 1-1,1-1 1,-1 1 0,1 0-1,0 0 1,-1 0 0,1 0-1,5-1 1,-5 3-506,-1 1 1,0 0-1,0 0 0,-1 0 1,1 0-1,0 0 0,-1 1 1,1-1-1,1 3 0,0 8-4765,-2-10 4806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4:50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2273 137 2369,'1'-2'159,"-1"0"1,1 0-1,-1-1 0,0 1 0,0 0 1,0-1-1,0 1 0,-1 0 0,1-1 1,-1 1-1,1 0 0,-2-5 0,1 7-144,1-1-1,0 1 1,0 0-1,0-1 1,0 1-1,0-1 0,-1 1 1,1-1-1,0 1 1,0-1-1,0 1 1,0-1-1,1 1 1,-1-1-1,0 1 0,0-1 1,0 1-1,0-1 1,0 1-1,1-1 1,-1 1-1,1-1 0,-1 1-12,0-1 0,0 1 0,0 0 0,0 0 0,0-1 0,0 1 0,0 0 0,1 0 0,-1 0 0,0-1 0,0 1 0,0 0 0,0 0 0,0-1 0,0 1 0,0 0 0,0 0 0,0-1 0,0 1 0,0 0 0,0 0 0,0-1 0,-1 1 0,1 0 0,0 0 0,0 0 0,0-1 0,0 1 0,0 0 0,0 0 0,-1 0 0,1-1 0,0 1 0,0 0 0,0 0 0,0 0 0,-1 0-1,1-1 1,0 1 0,0 0 0,0 0 0,-1 0 0,1 0 0,0 0 0,0 0 0,-1 0 0,1 0 0,-18-18 13,-2-2 21,10 13 43,0 2 1,-1-1-1,1 1 0,-1 1 1,0 0-1,-1 1 0,1 0 1,0 0-1,-1 1 1,1 1-1,-1 0 0,-16 0 1,-15 4 351,0 1 1,-44 11 0,34-6-350,-130 26 131,-80 11-149,-40 8-14,235-36 8,1 3-1,-91 42 0,97-34 272,2 3 0,1 2 1,2 3-1,-93 80 0,97-70-197,3 2 0,-53 68 0,80-87-138,1 1 0,1 1 0,1 1 0,2 0 0,-23 67 0,22-40-5,3-1 1,-9 67-1,14-34-7,0 103-1,11-146 24,2 0-1,2-1 1,21 89-1,-20-113 11,1-1-1,1 0 0,2 0 0,0-1 0,1 0 0,1-1 0,1 0 1,1-1-1,19 22 0,-8-16 13,1-2 0,1 0 1,0-2-1,2-1 0,32 17 1,-14-12 19,1-2 1,84 28 0,-106-44 46,1-1 0,0-1-1,0-1 1,0-2 0,1 0 0,-1-2 0,37-3 0,-32-2 176,0-1-1,0-1 1,0-2 0,-1-1-1,56-24 1,-13-3 70,-2-2 0,-2-4 0,119-93 0,-133 87-231,57-64-1,38-63 44,-9-12-11,-114 144-86,-2-1 0,31-75 0,31-127 153,-75 198-161,-2-1 0,-2-1-1,3-61 1,-10 42 5,-7-83 0,1 117-47,-1-1 0,-2 2 0,-1-1-1,-16-41 1,14 50-35,-1 1 0,-2 0-1,-30-44 1,33 55-30,0 1 0,-1 1 0,-1 0 0,0 0 1,0 1-1,-1 1 0,-26-17 0,29 22-26,0 1 1,0 0-1,-1 0 1,1 1-1,-1 0 1,0 1-1,0 0 0,-13 0 1,-9 1-270,-48 5-1,58-1 76,0 0-1,0 1 1,1 2-1,0 0 1,-27 12 0,35-12-447,0 1 1,1 0 0,-1 1-1,2 1 1,-1 0 0,1 0-1,1 1 1,-20 21 0,10-1-4130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4:51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3339 4498,'3'1'334,"0"-1"0,0 0 0,0 0 1,0-1-1,0 1 0,4-1 0,-3 0-305,-1 1 0,0-1 0,0 1 0,1 0 0,5 0 0,-3 2-12,1 0-1,-2 0 1,9 3 0,14 6 79,-7-5-10,-15-3-41,1-1-1,-1 0 1,0-1 0,0 0 0,13 1 0,6-3 173,1-1 1,0-2 0,-1-1-1,0 0 1,0-2-1,0-1 1,-1-1-1,44-23 1,-2-6 673,106-79 0,106-59 60,-128 86-714,-97 56-162,166-112 232,-19-18 45,-47 38-15,223-202 788,-281 243-801,-51 42-116,-1-1-1,-2-2 1,-2-2 0,52-86-1,-73 105-121,4-5 71,-2-1 0,27-65 0,-30 50-18,-2 0 1,9-54-1,-20 83-97,-1-1 1,-1 0-1,-2 0 1,0 0-1,-1 0 0,-1 0 1,-8-34-1,1 23 7,-2-1 0,-1 1 1,-2 1-1,-1 1 0,-21-32 0,-54-61 81,73 105-119,-2 0 0,0 0 0,-29-21 0,20 21-19,-1 0 0,-41-19 1,19 10-19,-28-15-7,-59-35-16,-117-68 29,-56-19 3,286 152 18,-73-35-47,84 43 21,-1 0 0,0 0 0,0 2 0,-31-4 0,33 5-5,-1 2-1,0-1 0,0 2 1,1 0-1,-1 0 0,0 1 0,1 1 1,0 0-1,-1 1 0,1 1 1,1 0-1,-1 0 0,1 2 1,-21 13-1,-7 6-31,24-17 39,0 2 1,-19 16-1,-48 45 4,63-54 26,8-8-6,0 1 0,0 1 0,-17 21 0,7-4-10,21-28-44,1 0 1,0-1-1,-1 1 1,1 0 0,-1-1-1,1 1 1,-1-1-1,1 1 1,-1-1 0,1 1-1,-1-1 1,0 1-1,1-1 1,-1 0-1,1 1 1,-1-1 0,0 0-1,0 1 1,1-1-1,-1 0 1,0 0 0,0 0-1,1 0 1,-1 0-1,0 0 1,0 0-1,1 0 1,-1 0 0,0 0-1,0 0 1,1 0-1,-1 0 1,0-1-1,1 1 1,-1 0 0,0-1-1,-1 0 1,-1 0-419,0-1 0,0 0 0,0 0 1,1 0-1,-1-1 0,-3-2 0,-10-12-2103,8 9 1017,0 0 1,0 0-1,-9-16 0,1-3-1349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4:52.3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342 76 1649,'-31'-75'5552,"32"75"-5487,-1 0 0,1 1 0,0-1 0,-1 0 0,1 1 0,-1-1 0,1 1 0,-1-1 0,1 0 0,-1 1 0,1-1 0,-1 1 0,1-1 0,-1 1 0,0 0 0,1-1 0,-1 1 0,1 0 0,0 7 43,1 0 1,-1 0-1,0 0 1,-1 1-1,0-1 1,0 0-1,0 0 1,-3 10-1,0-6-49,0 0 0,-1-1-1,-1 1 1,1-1 0,-8 11-1,-90 153 180,44-72-198,14-22-16,-26 49-21,67-123-3,0 0 0,1-1 0,-1 1 0,1 0 0,1 0 0,-1 0 0,1 0 0,1 1 0,-1-1 0,1 0 0,1 0 0,-1 0 0,1 0 0,3 12 0,-2-14 0,0-1 0,1 1 0,0 0 0,0-1 0,0 0 0,1 0 0,-1 0 0,1 0 0,0 0 0,0-1 0,0 0 0,6 4 1,4 2-6,1-2 0,25 12 0,-18-12-3,0 0 0,1-1 0,0-1 0,37 3 0,94-4-16,-102-3 57,89-13 0,-124 10 90,1-2 0,-1 0 0,0-1-1,-1-1 1,1 0 0,-1-1 0,-1-1 0,29-19-1,-26 13 345,0 0 0,-2-1 0,0-1 0,27-35 0,-40 47-392,0 0 1,-1-1 0,0 1-1,0-1 1,0 1-1,0-1 1,0 0-1,-1 0 1,0 0-1,0 1 1,-1-1 0,1 0-1,-1 0 1,0-1-1,0 1 1,-1 0-1,1 1 1,-1-1-1,0 0 1,-1 0 0,1 0-1,-3-5 1,-5-9 129,0 2 1,-2-1-1,0 2 1,-16-21-1,13 19-108,-50-65 40,-70-102-2629,111 140-1851,11 14-1786,7 22 2597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6:15.3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22 960 10021,'1'-4'-99,"0"5"-11,3 8-118,-3-6 173,0 1 0,0 0-1,0-1 1,0 1 0,-1 4-1,-13 70-472,13-73 505,-1 5-133,1-10 38,-1-4-15,-1-20-214,2 17 411,0 1-1,-1 0 1,0 0 0,0 0 0,0 0-1,-4-8 1,4 11-1,0-1 0,0 1-1,0-1 1,0 1 0,0-1-1,1 1 1,-1-1 0,1-6-1,0 9-51,0 0-1,0 0 1,1 0-1,-1 0 0,0 0 1,0 1-1,0-1 1,1 0-1,-1 0 1,0 0-1,1 0 1,-1 0-1,1 1 0,-1-1 1,1 0-1,0 1 1,-1-1-1,1 0 1,0 1-1,-1-1 0,1 0 1,0 1-1,0-1 1,-1 1-1,1-1 1,0 1-1,0 0 0,0-1 1,0 1-1,-1 0 1,1 0-1,0 0 1,0-1-1,0 1 1,0 0-1,0 0 0,0 0 1,1 1-1,2-1 9,0 1 1,-1 0-1,1 0 0,0 1 0,0-1 0,-1 1 0,1-1 1,-1 1-1,1 1 0,-1-1 0,0 0 0,0 1 0,0-1 0,0 1 1,0 0-1,-1 0 0,1 0 0,-1 0 0,0 1 0,3 4 0,3 7 54,0 1-1,-1 0 0,6 20 0,25 100 436,-3-12 89,-33-116-505,-1-6-12,0 1 1,-1 0-1,1 0 0,1 0 1,-1-1-1,0 1 1,0 0-1,1-1 0,0 1 1,2 3-1,-3-6-65,-1 0-1,0 0 1,0 0-1,0 0 1,0 0-1,1 0 1,-1 0-1,0 0 1,0 0-1,0 0 1,1 0-1,-1 0 1,0 0-1,0 0 1,0 0-1,0 0 1,1 0-1,-1 0 1,0 0-1,0 0 1,0 0-1,1 0 1,-1 0-1,0 0 1,0-1-1,0 1 1,0 0-1,1 0 1,-1 0-1,0 0 1,0 0-1,0 0 1,0-1-1,0 1 1,0 0-1,0 0 1,1 0-1,-1 0 1,0-1-1,0 1 1,0 0-1,0 0 1,0 0-1,0-1 1,0 1-1,0 0 1,0 0-1,0 0 1,0-1-1,0 1 1,0 0-1,0 0 1,0 0-1,0 0 1,0-1-1,-1 1 1,1-13 364,0 4-244,-1 0 0,2-13 1,-1-13 56,-8-129 384,8 111-451,-2 16-38,3 0-1,9-63 0,-7 80-75,-2 12-13,0 0 0,1 0 0,0 0-1,5-13 1,-6 21-1,-1 0 0,0-1 0,0 1 0,0-1-1,1 1 1,-1-1 0,0 1 0,0 0 0,1-1 0,-1 1 0,0 0 0,1-1-1,-1 1 1,0 0 0,1 0 0,-1-1 0,1 1 0,-1 0 0,0 0-1,1 0 1,-1-1 0,1 1 0,-1 0 0,1 0 0,-1 0 0,0 0 0,1 0-1,-1 0 1,1 0 0,-1 0 0,1 0 0,-1 0 0,1 0 0,-1 0-1,1 0 1,-1 1 0,0-1 0,1 0 0,-1 0 0,1 0 0,-1 0 0,0 1-1,1-1 1,-1 0 0,0 1 0,1-1 0,-1 0 0,0 1 0,1-1-1,-1 0 1,0 1 0,1-1 0,19 27-77,-15-19 62,15 18 21,-1 1-1,-1 1 1,-2 1 0,23 51-1,-36-71 7,27 61 35,-27-64-30,0 0 0,1 0 0,0 0 0,0-1 0,0 1 0,1-1 0,0 0 0,8 7 0,-11-11-1,-1 0 0,0 0-1,0 0 1,1 0 0,-1-1 0,1 1 0,-1 0-1,1-1 1,-1 1 0,1-1 0,-1 1-1,1-1 1,-1 0 0,1 0 0,-1 0-1,1 0 1,0 0 0,-1 0 0,1 0 0,-1 0-1,2-1 1,0 0 12,-1 0 1,0 0-1,-1-1 0,1 1 0,0-1 1,0 1-1,0-1 0,-1 0 1,1 1-1,-1-1 0,0 0 0,1 0 1,1-4-1,8-15 70,-1-1-1,-1 0 0,8-29 1,12-72 107,-25 105-171,7-39 59,-6 30-58,0 0 0,2 1 0,16-42 1,-21 64-38,0 0 1,0 0 0,0 0-1,1 0 1,0 0 0,0 1 0,0-1-1,0 1 1,0 0 0,1 0-1,-1 0 1,1 0 0,4-2-1,-5 4-2,-1 0 1,0 0-1,1 1 0,-1-1 0,1 0 0,-1 1 1,1-1-1,-1 1 0,1 0 0,-1 0 0,1 0 1,-1 0-1,1 1 0,-1-1 0,1 1 0,-1-1 1,1 1-1,-1 0 0,1 0 0,-1 0 0,0 0 1,0 0-1,1 1 0,-1-1 0,2 2 0,5 5-2,-1 0-1,1 0 0,-2 0 1,1 1-1,8 13 0,28 54 37,-15-23 4,-20-40-19,54 85 62,-52-83-45,1 0 1,1 0-1,28 24 0,-39-37-26,0-1 0,0 1 0,0-1 0,0 0 0,0 1 0,1-1 0,-1-1 0,0 1 0,1 0 0,-1 0 0,1-1 0,3 1 0,-4-1-3,-1 0 0,1 0 0,-1 0 0,1-1-1,-1 1 1,1 0 0,-1-1 0,0 1 0,1-1 0,-1 1 0,1-1 0,-1 0 0,0 1 0,0-1 0,0 0 0,1 0 0,-1 0 0,0 0 0,0 0 0,0 0 0,0 0 0,1-2-1,2-5-8,1-1-1,-1 0 1,0 1-1,-1-1 1,4-18-1,6-53-77,-9 51 55,72-360-400,-68 361 375,2 0 0,1 0 0,1 1 0,1 0-1,2 1 1,26-36 0,-38 57 46,86-126-279,-50 70 132,-35 55 132,0 1 0,1-1-1,0 1 1,0 0 0,0 1-1,1-1 1,8-5-1,-2 3 113,-16 8 172,-17 3 9,17-3-249,-1 0-1,0-1 0,1 1 1,-1 1-1,1-1 1,0 1-1,-1-1 0,1 1 1,0 1-1,0-1 1,0 0-1,1 1 0,-7 5 1,-3 5-25,1-1-1,-14 21 1,-10 10 36,26-33-27,-95 105 26,92-98-33,1-1 0,0 2 0,2 0 0,0 0 0,-11 29 0,19-42 1,0 0 1,1 0-1,0 0 0,0 1 1,0-1-1,0 0 0,1 1 1,0-1-1,0 1 0,0-1 1,1 1-1,1 7 0,0-9 1,-1 0 0,1 0 0,0 0 0,0 0 0,0 0 0,1-1 0,-1 1 0,1-1 0,0 1 0,0-1 0,0 0 0,0 0 0,1 0 0,-1-1 0,8 5 0,3 0 4,1 0-1,0-1 0,0-1 1,0 0-1,0-1 1,1-1-1,21 3 1,115 0 39,-135-6-33,46-1 13,83 3 20,-121-1-28,0 2 0,-1 1 1,45 14-1,-63-17-7,-1 1 0,0 0 0,0 0 0,0 1 0,-1-1 0,1 1 0,0 0 0,-1 1-1,0-1 1,0 1 0,0 0 0,0 0 0,0 0 0,-1 0 0,0 0 0,0 1 0,0 0 0,0 0 0,-1 0 0,0 0 0,0 0-1,0 0 1,0 0 0,-1 1 0,1 7 0,-1 6 10,-2-1 1,0 1-1,0 0 0,-2 0 0,0-1 1,-2 0-1,-10 31 0,6-27-18,-1 0 0,0-1 0,-2 0 0,0-1 0,-26 32 0,25-37-25,-1-1 0,-1-1 0,0 0 0,0-1 0,-1 0 0,-1-2 0,0 0 0,0-1 1,-1 0-1,0-2 0,-26 8 0,-2-3-94,0-2 1,-1-2-1,-75 3 1,-19 3-122,77-2 115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6:16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2919 6275,'1'8'379,"0"0"1,1 0-1,0 0 0,0-1 1,0 1-1,1-1 0,6 12 1,-7-16-370,0-1 1,0 1-1,0-1 1,0 1-1,0-1 1,0 0-1,1 0 0,-1 0 1,1 0-1,0 0 1,-1 0-1,1-1 1,0 1-1,0-1 1,0 0-1,0 0 1,0 0-1,0 0 1,1 0-1,5 0 1,-6-1 24,0-1 1,1 1-1,-1-1 1,0 1-1,0-1 1,0 0-1,0 0 1,0 0-1,0-1 1,0 1-1,4-3 1,8-4 79,193-79 173,-27 0-27,-4-8 0,203-147-1,-50 14 18,-159 112-156,393-249 214,-243 186-176,8 15-3,-51 27-25,349-157 188,-214 99-50,-245 112-140,198-86 219,-203 100-199,154-61 119,-250 105-221,172-67 143,-192 70-111,0-1 1,79-55 0,-102 63-60,10-7 2,-32 21-27,-1 0 0,1-1 0,0 1 0,-1-1 0,0 1 0,1-1 0,-1 0 0,0 0 0,0 1 0,0-1 0,0 0 0,0 0 0,0 0 0,0-4 0,-1 5 0,1 1 1,-1-1 0,0 0-1,0 0 1,0 1 0,0-1 0,-1 0-1,1 0 1,0 1 0,0-1 0,0 0-1,0 0 1,-1 1 0,1-1 0,0 0-1,-1 1 1,1-1 0,-1 0-1,0 0 1,-14-10-49,-25-5-36,-19-4 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21:22.6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70 739 944,'-22'4'463,"18"-3"-362,0-1 1,0 1-1,-1 0 0,1 0 0,0 1 1,0-1-1,-5 3 0,9-3-98,-1-1 1,0 1-1,1 0 0,-1 0 0,1 0 0,-1-1 1,1 1-1,-1 0 0,1 0 0,0 0 1,-1 0-1,1 2 0,-2 1 1,0-5 33,2 0-19,0 1 1,0 0-1,0 0 1,0 0-1,0-1 1,0 1-1,0 0 1,0 0-1,0 0 1,0-1-1,1 1 1,-1 0-1,0 0 1,0 0 0,0-1-1,0 1 1,0 0-1,0 0 1,0 0-1,0 0 1,1-1-1,-1 1 1,0 0-1,0 0 1,0 0-1,0 0 1,1 0-1,-1-1 1,0 1-1,0 0 1,0 0-1,0 0 1,1 0-1,-1 0 1,0 0-1,0 0 1,0 0-1,1 0 1,-1 0 0,11-2 520,56-6 1182,-53 6-1421,0-1 0,-1 0-1,17-7 1,21-6 267,16 0-39,155-35 462,89-11-512,98-25 106,-76 14 118,178-34 610,-162 26-575,-219 49-543,39-8-31,-50 19-101,112-23 7,-228 43-121,22-5 191,34-12-1,-53 15-429,0 1 0,0-1 0,0 0 0,-1 0-1,1-1 1,-1 1 0,0-1 0,0 0 0,0-1 0,0 1 0,4-7 0,-1-9-4255,-4 8-526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6:04.9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40 107 10005,'-6'2'5364,"9"1"-5113,20-5 136,10 0-200,-26 1-163,1 0 1,-1 1 0,1 0 0,-1 0 0,1 1 0,10 1-1,-12 0-36,0 0-1,0 0 0,-1 1 0,1-1 0,6 5 0,-10-6 3,0 1-1,0-1 0,0 1 0,0 0 1,0-1-1,0 1 0,-1 0 1,1 0-1,-1 0 0,1 0 1,-1 1-1,0-1 0,0 0 1,0 1-1,1 3 0,0 4-15,-1-1 0,0 1-1,-1-1 1,0 1 0,0-1-1,-1 1 1,-3 13 0,-20 68-60,21-83 81,-90 231-47,16-49 56,72-175 13,0 0 0,1 0 0,0 0 0,2 1 1,0-1-1,-1 28 0,3-36 17,0 0 1,1-1 0,0 1-1,0 0 1,2 6-1,-2-10-13,0-1 0,1 1 0,-1-1 0,1 1 0,-1-1 0,1 1 0,0-1 1,0 0-1,0 1 0,0-1 0,0 0 0,0-1 0,1 1 0,2 2 0,1-1 18,0 0 1,0 0-1,0-1 1,0 1 0,1-1-1,-1-1 1,0 1-1,8 0 1,9-1 95,25 0 0,-31-1-76,57-2 141,-1-4-1,0-2 0,0-4 0,100-30 0,456-178-13,-384 121-1780,296-167 0,-392 180-2701,138-104 0,-173 102-2207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6:16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2568 9220,'-1'7'-21,"-1"0"0,1-1 0,0 1-1,0 0 1,1 0 0,1 10 0,-1-15 16,0 1-1,0 0 1,0 0-1,1-1 1,-1 1 0,1 0-1,0-1 1,0 1-1,0 0 1,0-1 0,0 1-1,1-1 1,-1 0-1,1 1 1,-1-1 0,1 0-1,0 0 1,2 2-1,-2-3 12,0 0 0,-1 0 0,1-1-1,-1 1 1,1-1 0,0 1-1,0-1 1,-1 0 0,1 1-1,0-1 1,-1 0 0,1 0-1,0-1 1,0 1 0,-1 0-1,1 0 1,0-1 0,-1 1 0,1-1-1,0 1 1,1-2 0,5-2 15,0-1 1,0 0 0,7-6 0,10-6-34,474-271 172,-26 8 130,297-102 97,-361 191-162,-72 36-20,27-32 41,137-64 100,-250 140-158,203-92 232,48-25 157,-358 166-410,63-29 77,-9-17-18,-164 85-189,36-21 42,-60 38-63,1 1-1,0 0 0,0 1 0,19-5 0,-30 9-14,0 0-1,0 0 0,0 0 0,0 0 1,0 0-1,0 0 0,0 0 0,0 0 1,0 0-1,0 1 0,0-1 0,0 0 1,0 0-1,0 0 0,0 0 0,0 0 1,0 0-1,0 0 0,0 1 0,0-1 1,0 0-1,0 0 0,0 0 0,0 0 1,0 0-1,0 0 0,0 0 0,0 1 1,0-1-1,0 0 0,0 0 0,1 0 1,-1 0-1,0 0 0,0 0 0,0 0 1,0 0-1,0 0 0,0 0 0,0 0 1,0 0-1,0 1 0,1-1 0,-1 0 1,0 0-1,0 0 0,0 0 0,0 0 1,0 0-1,0 0 0,0 0 0,1 0 1,-1 0-1,0 0 0,0 0 0,0 0 0,0 0 1,0 0-1,0 0 0,0 0 0,1-1 1,-1 1-1,0 0 0,0 0 1,-1 2-2,0-1-1,1 1 0,-2 0 0,1 0 0,0-1-1,0 1 1,0-1 0,-1 1 0,1-1 0,-1 0-1,1 1 1,-1-1 0,0 0 0,1 0 0,-1 0 0,0 0-1,0 0 1,1-1 0,-1 1 0,-3 0 0,-5 2-10,0-1-1,-15 1 1,-33 1-33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6:24.4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1 326 240,'171'-119'4552,"-113"83"-1228,66-30 0,-102 54-1954,34-24-1,-4 3-2619,-37 24-370,12-6-5412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6:24.8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39 347 10293,'-3'2'666,"-1"1"0,1-1 1,-1 0-1,0 0 1,0 0-1,0-1 0,0 1 1,-5 0-1,19-5-705,-1 0 1,0 0-1,0-1 1,0-1-1,0 1 0,-1-1 1,12-9-1,-5 4 49,150-113 216,-27 18-2261,-101 81-1904,46-21 0,-51 28-2365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7:39.7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1 165 352,'7'4'552,"1"1"0,0-2 0,1 1 0,-1-1 0,1 0 0,-1-1 0,1 0 0,0 0 0,0-1 0,10 0 0,32-5 4,52-12-1,24-2-273,-43 10 213,-10 1 104,128 2 1,187 3 163,-258-9-647,-5 0 11,-80 8-74,270-2 297,101 14-33,-324-16-273,133-28 1,-70 9-19,149-13-17,-218 33-7,135 6 0,52 26-13,-89-6 9,293-5 45,-80-15-22,-173 2-8,191-19 19,-319 9-6,101 4-1,97 22 66,129 31 59,-366-41-138,28 1 27,1-3-1,0-3 1,1-5-1,106-16 0,304-34 253,-223 43 239,-108 5-371,54 1 331,-211 3-438,-3 1-9,0-1 0,0 0 0,-1-1 0,1 0 0,11-2 0,-17 3-237,0 0 0,0-1 0,0 1 1,0 0-1,0 0 0,0 0 0,0 1 0,0-1 0,0 0 1,0 0-1,0 0 0,0 1 0,2 0 0,-2-1-311,0 1 1,0-1-1,0 1 0,1-1 0,-1 0 0,0 0 1,0 0-1,1 1 0,-1-1 0,0 0 0,0-1 1,2 1-1,4-3-3956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8:31.08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3657 487 1121,'6'-17'618,"-4"10"-537,1 0 0,-1 0 1,2 0-1,-1 0 0,1 0 0,8-10 1,-9 12-12,0 1 0,0-1 0,0 0 1,0 1-1,-1-1 0,0 0 0,0-1 1,2-7-1,0-3 1036,1-25 1,0 2 578,-5 37-1583,1-1 1,-1 1-1,1-1 1,-1 0-1,0 1 1,0-1-1,0 0 1,-1 1-1,1-1 1,-1 0-1,1 1 1,-1-1 0,0 1-1,-1-4 1,0 4-80,1 0 1,-1 1 0,1-1 0,-1 0 0,0 1-1,1 0 1,-1-1 0,0 1 0,0 0 0,0 0-1,0 0 1,0 0 0,0 0 0,-1 1 0,1-1-1,0 1 1,-3-1 0,-20-4 11,-88-18 955,76 16-573,26 5-271,1 1 1,-1-2-1,1 0 1,-21-8-1,8 2 23,-1 0 0,0 1 0,-46-8 0,15 4 22,-7 0 62,0 3 0,-79-2 1,91 8-53,26 0-88,-44-11 0,51 10-91,-1 0 0,0 1 0,0 0 0,-26 1 0,-35 1 14,12-1-24,-89-8 10,105 4-9,-74 2 0,14 11-13,-58-4 0,81 5 3,55-4 2,-54 0 0,64-4-4,-1 2 0,-27 4 0,-13 2-1,7-2-16,-88 22 0,15-1 16,88-19 4,-47 16 0,53-13 0,-68 11 0,-89 16-1,3 16-3,185-52 0,-134 48-25,117-40 19,1 1 0,0 1 1,0 1-1,-19 17 0,-17 15-17,-65 57-28,84-68 42,-15 16-19,46-42 17,0-1 0,1 2 1,1-1-1,-1 0 0,-5 15 0,5-9-17,1-1 0,0 1 0,1 0 0,1 1 0,0-1 0,-1 23 0,4-27 12,0 1 1,1 0 0,0-1-1,0 1 1,1-1 0,1 0 0,-1 0-1,2 0 1,8 20 0,-4-16 13,1 0 1,1-1-1,0 0 1,0 0-1,1-1 1,23 19-1,86 57-3,-65-51 5,0 2 20,2-2 0,1-3 0,86 36 0,-88-50 20,90 19 0,-78-22-21,51 17 23,47 11-20,76 21 2,-111-27-19,-31-8-5,69 16 32,-60-20 81,111 19 412,-35-29-248,50-3-145,-16 0-59,-61 4-47,-68-6-6,271 49 54,-69-8-36,-17-25 0,22 4-12,-120-2-34,155 19 21,-35-34 554,347-26 0,-413 3-216,143-12-174,-192 0-122,148-19 0,-62 10-9,13 0 36,-123 6-42,288-47 64,-328 45-90,40-6 4,118-18 1,-104 12 1,-128 25-6,78-32 0,-54 16 6,70-36 26,-93 39-18,31-18 6,46-29 10,-75 46-10,-2-2 0,45-34 0,-77 51 7,0 0-1,-1-1 0,-1 0 1,19-25-1,-26 32-18,-1-1 0,0 0 1,0 0-1,0 0 0,0 0 0,-1 0 1,0-1-1,-1 1 0,1 0 0,-1-1 1,-1 0-1,1 1 0,-1-1 0,0 1 1,-1-9-1,-3-11 38,-8-27 1,9 42-55,-1 0 0,0 1 0,-1-1 0,0 1 0,-8-12 0,-11-10 6,0 0-1,-38-36 1,49 56-15,-2 0 1,1 1-1,-26-15 0,-51-22-34,48 30 16,-54-15 1,34 12 13,-8-3 2,-2 2-1,-108-16 1,-68-10-19,38 5 15,153 35 0,-99-3 0,-47 14-27,-188-5 40,192-9 9,-241-7 6,-160-11-16,222-8 13,-63-6-16,-321-57 29,258 29-10,273 39-19,-77-3 0,-2 21-15,111 6 1,-456 19-138,307 27-439,3 18-589,314-51 1038,-689 148-5565,442-78 2268,-12 10-2689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6:34.4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20 299 3105,'-1'0'106,"0"0"0,1 1-1,-1-1 1,0 0-1,0 0 1,1 0-1,-1-1 1,0 1 0,1 0-1,-1 0 1,0 0-1,0 0 1,1-1-1,-1 1 1,0 0 0,1-1-1,-1 1 1,1 0-1,-1-1 1,0 1-1,1-1 1,-1 0 0,0 1-80,1-1 1,0 1-1,0 0 0,-1 0 1,1-1-1,0 1 1,0 0-1,0-1 1,0 1-1,-1 0 1,1 0-1,0-1 1,0 1-1,0 0 0,0-1 1,0 1-1,0 0 1,0-1-1,0 1 1,0 0-1,0-1 1,0 1-1,0 0 1,0-1-1,0 1 1,0 0-1,0-1 0,1 1 1,-1 0-1,0-1 1,0 1-1,0 0 1,0 0-1,1-1 1,-1 1-1,0 0 1,0 0-1,0-1 0,1 1 1,-1 0-1,0 0 1,1 0-1,-1-1 1,0 1-1,0 0 1,1 0-1,-1 0 1,0 0-1,1 0 0,18-7 165,-1 1-1,1 2 0,0 0 0,24-2 0,-30 4-108,219-25 617,-24 4-550,-104 10-126,144-21 40,235-23 654,-290 37-338,493-36 200,-600 51-555,468-11 38,-527 16-97,1 2 0,41 8 0,-67-10-110,1 1-1,-1 0 0,1 0 0,-1 0 0,1 0 0,3 3 0,-5-4 48,-1 0 0,0 0-1,0 1 1,1-1 0,-1 0 0,0 0-1,0 1 1,0-1 0,1 0-1,-1 1 1,0-1 0,0 0-1,0 0 1,0 1 0,1-1 0,-1 0-1,0 1 1,0-1 0,0 1-1,0-1 1,0 0 0,0 1-1,0 0 1,0-1-77,-1 1 0,1 0 1,0-1-1,-1 1 0,1-1 0,-1 1 0,1 0 1,-1-1-1,1 1 0,-1-1 0,1 1 0,-1-1 0,0 0 1,1 1-1,-1-1 0,-1 1 0,-16 7-3952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6:35.3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907 14 2753,'4'-13'3014,"-4"13"-2989,0 0-1,0 0 1,0 0 0,-1 0-1,1-1 1,0 1 0,0 0-1,0 0 1,0 0 0,-1 0 0,1 0-1,0 0 1,0 0 0,0 0-1,-1 0 1,1 0 0,0 0 0,0 0-1,0 0 1,0 0 0,-1 1-1,1-1 1,0 0 0,0 0-1,0 0 1,0 0 0,-1 0 0,1 0-1,0 0 1,0 0 0,0 1-1,0-1 1,0 0 0,-1 0-1,1 0 1,-20 20-134,-43 41 112,38-37 4,-1-2 1,-1 0-1,-41 24 1,52-35-6,-67 37 18,2 0-8,-265 165 97,322-199-61,-32 25-1,48-32-16,0 0-1,1 0 1,0 0-1,0 1 1,1 0-1,-1 0 0,-5 12 1,11-17-14,-1 1 1,1 0-1,0-1 1,0 1 0,0 0-1,1 0 1,0 0-1,-1 0 1,1 0-1,0 0 1,1-1-1,-1 1 1,1 0-1,0 0 1,0 0-1,0 0 1,0-1-1,3 7 1,2 1 7,0 1 0,1-2 0,0 1 1,11 12-1,223 237 234,-189-213 479,77 52 1,-97-76-458,56 48 87,-79-63-221,0 0 1,0 0 0,0 1-1,-1 1 1,12 17 0,-20-27-95,0 1 1,0-1-1,0 0 1,0 1 0,1-1-1,-1 0 1,0 0 0,0 1-1,0-1 1,1 0-1,-1 0 1,0 0 0,1 1-1,-1-1 1,0 0 0,0 0-1,1 0 1,-1 1 0,0-1-1,1 0 1,-1 0-1,0 0 1,1 0 0,-1 0-1,0 0 1,1 0 0,-1 0-1,0 0 1,1 0-1,10-7 1065,6-18-34,-16 23-1023,3-6 71,0 0 1,0 0-1,-1 0 0,-1-1 1,1 1-1,-1-1 1,-1 0-1,2-15 1,-2-7 49,-4-36 0,2 47-114,-30-326 210,16 140-301,1 13-101,7 98-256,5 70-251,2 19 611,-1-4-3044,0 9 2945,1 1 0,0 0 0,-1 0-1,1-1 1,0 1 0,-1 0 0,1 0 0,0 0 0,-1 0 0,1 0 0,-1-1 0,1 1-1,0 0 1,-1 0 0,1 0 0,0 0 0,-1 0 0,1 0 0,-1 0 0,1 0 0,0 1 0,-1-1-1,1 0 1,-1 0 0,1 0 0,0 0 0,-1 0 0,1 1 0,0-1 0,-1 0 0,-13 9-3395,-6 2-1603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8:39.2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807 817 736,'3'-5'177,"0"0"-1,0 0 0,1 0 0,-1 1 0,1 0 1,0-1-1,0 1 0,10-6 0,1 0 159,24-13-1,-29 18-241,476-264 2338,-432 241-1864,3 1 0,80-25 0,126-24 379,-205 60-819,119-26 153,273-27 0,-369 62-266,105 5-1,80 21 11,5 17 5,-13-1 3,-200-29-25,247 31 34,-207-21-25,102 31 0,-137-26-13,-1 2-1,-1 3 0,-2 3 1,0 3-1,-3 2 0,0 2 1,99 86-1,-126-94 1,-1 1 0,-1 1 0,-2 1 0,-1 1 0,-1 1 0,-2 1 0,-1 2 0,-2-1 0,17 48-1,-29-65 26,-1 0 0,0 1-1,-1-1 1,-1 1 0,-1 0-1,-1-1 1,-1 1-1,0 0 1,-1 0 0,-1 0-1,-1-1 1,0 1 0,-2-1-1,0 0 1,-1 0-1,-13 26 1,-30 52 217,-79 115 1,104-177-228,-2-2 1,0 0 0,-3-1-1,0-2 1,-2-1 0,-52 36 0,26-29 70,-1-2 0,-1-4 0,-106 38 1,-200 35 1007,21-47-576,-7-27-431,-187-4-72,308-23-2,-356-14-5,110-46-54,-78-49-87,419 75 24,1-6 0,-205-88 0,310 114 117,0-2 1,0 0-1,1-2 0,-45-37 1,62 45-9,1-1 1,1 1-1,-1-1 1,2-1-1,-1 0 1,2 0-1,-1-1 1,2 0-1,-1 0 1,2 0-1,-1-1 1,2 0-1,0 0 1,-3-14-1,4 4-9,1 1 0,1-1 0,1 0 0,1 1 0,1-1 0,1 1 0,9-32 0,-2 26 0,1 1-1,1 0 1,2 1-1,23-33 1,-32 50 6,51-71 0,96-105 0,-130 159 0,122-118 0,-48 52 0,156-144-25,-188 183 23,2 4 0,87-50-1,-67 52 25,2 4 0,102-34-1,-116 52 27,0 4 0,2 3 0,89-9 0,-44 16-4,0 6 0,0 5 0,221 28 0,-108 16-44,-144-25 0,187 44 0,-174-40-6,142 53 0,-183-51 2,-1 2-1,-1 2 1,80 54-1,-81-42-22,-2 2 0,60 61 0,-91-79-54,-1 2 1,-2 1-1,0 1 1,-3 1-1,0 1 0,19 41 1,-23-36-68,-2 1 1,-2 1-1,-1 0 0,9 69 1,-13-40-93,-3 133 1,-8-139 117,-2-1-1,-3 0 1,-30 105 0,11-80-326,-74 157 0,74-188-20,-2-2 0,-2-2 0,-3 0 0,-2-3 0,-1-1 0,-3-2 0,-1-1 0,-72 54 0,-45 11-1469,-20-2-867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8:49.5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30 191 416,'-6'-49'2328,"-15"-54"0,20 99-1981,-1-1 128,4 5 463,0 4-915,0-1-1,1 1 0,-1 0 0,-1 0 0,1 1 1,0-1-1,0 5 0,3 8-55,64 237-139,-62-224 170,74 344 18,-62-283-80,13 155 0,-31-230 56,0-6 10,-1 0 1,1 0-1,-1 1 0,-1-1 1,0 0-1,-1 0 0,-4 17 1,5-26 13,1 0 1,-1 0 0,0 0-1,0 0 1,1 0-1,-1 0 1,0 0 0,0 0-1,0 0 1,0 0 0,0 0-1,0-1 1,-1 1-1,1 0 1,0-1 0,0 1-1,0-1 1,-1 1-1,1-1 1,0 0 0,-1 0-1,1 1 1,0-1 0,0 0-1,-1 0 1,1 0-1,0 0 1,-1-1 0,1 1-1,-3-1 1,0 0 48,0 0 1,0 0-1,0 0 1,0-1-1,0 1 1,0-1-1,1 0 1,-6-4-1,2 0 14,1 0-1,1 0 0,-1-1 0,1 0 1,0 0-1,-7-14 0,1 1 55,-9-29 0,9 12-84,2-1 1,1 0-1,-4-68 0,9 16-1,9-108 0,-3 161-25,1-1-1,2 1 0,1 0 1,2 0-1,2 1 0,1 1 1,30-62-1,-36 85-13,5-10 35,1-1-1,2 1 1,0 1 0,21-24 0,-31 40-41,1 0 1,0 0-1,1 1 1,-1-1-1,1 1 1,-1 0 0,1 1-1,0 0 1,1 0-1,-1 0 1,1 0-1,-1 1 1,1 0-1,0 1 1,-1-1-1,1 2 1,0-1-1,0 0 1,0 1-1,12 2 1,-10 0-6,0 0 0,-1 1 0,1 0 0,-1 0 0,0 1 0,0 0 0,0 0 0,-1 1 1,0 0-1,0 0 0,0 1 0,11 12 0,0 1-3,-1 1 0,-1 1-1,15 25 1,-4 1 20,39 92 0,5 58 20,-34-95-44,-28-76-37,-2-11-72,-2 0 0,0 1 0,0-1 0,-1 1-1,2 32 1,-5-47 46,-1 0-1,0-1 1,0 1-1,0-1 1,0 1-1,0 0 1,-1-1-1,1 1 1,0-1-1,0 1 1,0-1-1,0 1 1,-1 0-1,1-1 1,0 1-1,0-1 1,-1 1-1,1-1 1,0 1-1,-1-1 1,1 0-1,-1 1 1,1-1-1,-1 1 1,1-1 0,0 0-1,-1 1 1,0-1-1,1 0 1,-1 0-1,1 1 1,-1-1-1,1 0 1,-1 0-1,0 0 1,-2 0-365,0 0 0,0 0 0,0 0 0,0 0 0,0-1 0,-3-1 0,-2 1-559,-10-3-989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8:49.9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7 662 4578,'-6'-3'5578,"6"-4"-3455,4-9-1199,2 5-917,1 0 0,1 1 0,0 0 0,0 0 0,1 1 0,17-15-1,59-51-55,102-96-459,-41 34-1814,-100 99-112,67-45 0,-33 36-3070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6:05.4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10 6115,'8'6'1650,"-5"-4"-1030,-1 0 1,1-1-1,0 1 0,-1 0 1,0 1-1,1-1 1,-1 0-1,0 1 1,0-1-1,-1 1 1,1-1-1,0 1 1,-1 0-1,2 4 1,16 73-608,18 151-1,-8-31 38,-27-188-18,1 0 0,0-1 1,1 1-1,0 0 1,10 19-1,-11-26 9,0-1-1,0 1 1,1-1-1,0 0 1,0 0-1,0 0 1,0 0-1,0-1 1,1 1-1,0-1 1,-1-1-1,1 1 1,0 0-1,1-1 1,5 2 0,3 0 117,1 0 0,1-1 0,-1-1 0,29 1 0,64-8 479,-61-1-253,78-19 1,44-24 36,-143 41-373,676-250-243,-95-19-8500,-411 176-3070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8:50.5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974 317 1745,'-10'-9'603,"0"1"0,-1 1-1,0 0 1,0 0 0,0 1 0,-1 1 0,0 0 0,-16-5 0,13 7-432,0-1 1,-1 2 0,1 0-1,0 1 1,-1 1 0,-22 1 0,17 2-197,-1 1 0,1 1 0,0 0 0,0 2 1,0 0-1,1 2 0,0 0 0,1 1 0,0 1 1,-21 16-1,-19 18-13,3 2 1,-77 84-1,100-93 39,1 1 0,2 2-1,2 1 1,-37 73-1,56-95 7,2 0 0,0 1-1,1 0 1,0 0-1,2 1 1,1-1 0,1 1-1,0 0 1,2-1-1,1 1 1,0 0 0,1 0-1,10 35 1,-1-15-17,3-1 0,1 0 1,2-1-1,2-1 1,46 70-1,2-13-167,5-3 1,3-3-1,5-4 1,100 86-1,-120-120-410,102 68-1,-134-102 429,1-2-1,0 0 0,1-2 0,1-2 0,0 0 0,47 9 0,-48-15 219,1-2 0,0-1-1,0-1 1,52-5 0,-59 0 210,1 0 0,-1-2 0,0-1 0,0-1 0,-1-1 0,29-14 0,-14 3 352,-2-2 1,-1-2 0,-1-1 0,-1-1 0,-1-2 0,47-51 0,-45 38-127,-1-1 1,-2-1-1,-3-2 0,45-91 0,78-226 272,-132 303-742,-2-1 0,-3 0-1,-3-1 1,6-86 0,-14 84-20,-3-1 0,-2 0-1,-15-89 1,7 101-78,-3 0 1,-1 1-1,-3 0 1,-46-92-1,49 116-59,0 1-1,-2 1 1,-1 1-1,-1 0 1,-1 1 0,-1 1-1,-1 0 1,-1 2-1,-1 1 1,-36-24 0,46 35 18,-1 0 1,0 1 0,0 0 0,0 1 0,-1 1 0,-28-5 0,15 6-135,0 1 1,-50 3 0,57 1 84,1 1 1,1 1 0,-1 1 0,0 0 0,1 2-1,0 0 1,1 1 0,0 1 0,0 0 0,1 2-1,-25 18 1,8-1-461,1 1 0,2 2 0,1 1 1,-33 44-1,-8 28-1789,8 6-1526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8:51.2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1 6259,'-1'7'533,"0"-1"0,1 1-1,0 0 1,0 0 0,1 0 0,0-1 0,3 13 0,3 2-796,10 23 0,-6-17 608,-10-25-344,101 281 46,60 361-42,-161-636-78,0-4-46,0 0 0,0 0 1,-1-1-1,1 1 0,-1 0 0,0 0 1,0 0-1,-1 5 0,0-9 4,0 0 0,1 1 0,-1-1-1,1 0 1,-1 0 0,1 0 0,-1-1 0,1 1-1,-1 0 1,1 0 0,-1 0 0,1 0 0,-1 0-1,1-1 1,-1 1 0,1 0 0,-1 0 0,1-1-1,-1 1 1,1 0 0,-1-1 0,-10-10-2172,-9-8-2144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8:51.6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12 340 3506,'-3'-10'1518,"1"5"-732,0-1 0,1 1 1,0-1-1,0 1 0,0-1 0,0-7 0,2 11-613,0 0 0,0 0-1,0 0 1,0 0 0,0 0-1,0 0 1,0 0 0,1 1-1,-1-1 1,1 0 0,-1 1-1,1-1 1,0 1 0,-1 0-1,5-3 1,-1 0 66,2-1-166,1 0 0,-1 1 1,1 0-1,-1 0 0,1 1 0,11-4 0,8-2-20,154-60-33,-28 12-64,-117 42 20,112-37-5,-131 47-32,0 1 1,1 1 0,0 1 0,0 1 0,-1 0 0,32 3 0,-45-1 22,0 0 1,0-1-1,0 1 1,0 1-1,1-1 1,-2 1-1,1-1 1,0 1-1,0 0 1,-1 0-1,1 1 1,-1-1-1,1 1 1,-1 0-1,0 0 1,0 0-1,0 0 1,-1 0-1,1 1 1,-1-1-1,0 1 1,0 0-1,0-1 1,0 1-1,-1 0 1,1 0-1,-1 0 1,0 0-1,0 1 1,0 5-1,0-1 3,-1 1 0,0-1-1,0 1 1,-1 0 0,0-1-1,0 1 1,-1-1-1,0 1 1,-1-1 0,0 0-1,-1 0 1,-7 13-1,3-9 33,-1-1 0,-1 0 0,-1 0 0,-20 18 0,3-3 5,-9 11 3,1-4 3,3 2 0,-38 50 0,39-43-11,22-31 1,1 0 1,0 0-1,0 2 0,2-1 0,-1 1 0,-6 17 0,13-26 0,-1 1-1,1-1 1,0 0-1,1 1 0,-1-1 1,1 0-1,0 1 1,0-1-1,1 0 0,1 7 1,-2-9 0,1 0 0,1 0 0,-1 0 1,0 0-1,1 0 0,-1 0 0,1 0 0,0 0 0,0 0 1,0-1-1,0 1 0,1-1 0,-1 0 0,1 0 1,-1 0-1,1 0 0,4 3 0,106 51-57,16 9-77,-112-55-140,0 1 0,-1 0 0,-1 1 0,0 1 0,-1 0 0,24 28 0,-30-31-123,-1 0-1,-1 1 1,0 0 0,0 0-1,-1 1 1,0-1-1,-1 1 1,0 0-1,-1 0 1,-1 1-1,3 22 1,-5-28 148,1 0 1,-1 0-1,0 1 1,-1-1-1,0 0 1,0 0-1,-1 1 1,-2 6-1,3-11 189,0 0 0,-1 0 0,0 0-1,1-1 1,-1 1 0,0 0 0,0-1 0,-1 0-1,1 0 1,0 1 0,-1-1 0,1-1 0,-1 1-1,0 0 1,1-1 0,-1 1 0,0-1-1,0 0 1,0 0 0,0 0 0,-4 1 0,0-1-42,-1 1 0,1-1-1,0-1 1,-1 1 0,1-2 0,-11 0 0,-15-7-536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8:52.1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928 276 5875,'-13'-6'687,"-1"1"0,0 0 0,0 1 0,-1 0 1,1 2-1,-21-3 0,11 4-532,0 1 0,0 1 0,0 1 1,0 2-1,-31 7 0,15 2-197,0 1-1,1 3 1,1 1 0,-47 30 0,26-9-34,-96 83 0,132-102 42,1 1 0,-36 46 0,48-54 14,2 0 1,0 0-1,1 1 1,0 0-1,1 0 0,0 0 1,-5 26-1,6-16-12,2 0 0,1 0 0,1 1-1,1-1 1,1 1 0,1-1 0,1 0-1,1 0 1,8 27 0,0-14-1,1-1 0,1 0 0,2-1 0,2-1 0,24 35 0,-19-34 24,2-2 0,2 0-1,0-2 1,3 0 0,62 49-1,-67-62 30,1-1-1,0-1 1,2-1-1,0-1 1,0-2 0,1 0-1,1-2 1,50 10-1,-21-13 139,-1-1 0,1-4 0,116-9 0,-102-1 89,-1-3-1,0-4 0,88-29 1,-61 9 345,157-79-1,-76 12 103,-137 74-308,78-68-1,-102 79-240,-1-1-1,-1-1 1,27-40-1,-36 47-67,-1 0 1,-1-1-1,0 1 0,0-1 0,-2-1 0,1 1 0,-2-1 1,4-22-1,-5 14 28,0 0 0,-2 0 1,0 0-1,-2 0 1,0 1-1,-1-1 0,-10-31 1,1 18 3,-35-66 0,-30-30-229,40 74-128,-3 2 0,-79-87 0,91 114-6,0 2 0,-2 0 0,-1 2-1,-1 1 1,-1 2 0,-42-21 0,51 32-124,0 1 1,-1 1-1,0 1 1,0 1-1,0 1 1,-27-1-1,4 3-642,1 3-1,-68 7 1,71-1-689,-78 20 0,-57 32-3720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9:11.7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2236 352,'0'1'73,"0"-1"0,-1 0 1,1 0-1,0 0 0,0 0 0,0 0 0,-1 0 0,1 0 0,0 0 0,0 0 1,0 0-1,-1-1 0,1 1 0,0 0 0,0 0 0,0 0 0,-1 0 0,1 0 1,0 0-1,0 0 0,0 0 0,0-1 0,-1 1 0,1 0 0,0 0 0,0 0 1,0 0-1,0 0 0,0-1 0,0 1 0,-1 0 0,1 0 0,0 0 0,0-1 1,0 1-1,0 0 0,0 0 0,0-1 0,4-8 1033,13-10-643,17-9-101,-8 5-185,1 2 1,38-23-1,-32 25-17,-1-2 0,-1-1 0,54-51 0,-36 27-85,1 3 0,3 3 0,1 1 0,3 3 1,95-46-1,-97 58-64,7-4-3,90-53-1,76-45-21,10 19-36,-107 50 389,501-190 1342,-453 189-1665,-6 3-13,-55 13 9,270-87 2,-177 69-45,105-27 540,3 16 409,282-54-569,-329 64-317,39-9-10,215-40 10,8 44-3,-409 53 215,45-5 296,-46 8 3,174-9 99,-200 17-618,101 11 0,-186-8-22,172 20 11,-5 14-12,-138-23 4,6 0 3,0 3 0,57 25 0,90 67 8,-49-7-3,23 14 6,-130-90-18,65 52 1,26 39 17,-54-36 10,-5-6 294,-47-50 204,-1 0 1,-1 2-1,30 46 1,-21-6-408,-24-53 743,-7-12-843,0 0 0,0 0 0,0 1 0,0-1 0,0 0 0,0 0-1,1 0 1,-1 0 0,0 0 0,0 1 0,0-1 0,0 0 0,0 0 0,0 0-1,0 0 1,0 1 0,0-1 0,0 0 0,0 0 0,0 0 0,0 0 0,0 1 0,0-1-1,0 0 1,0 0 0,0 0 0,0 0 0,0 1 0,0-1 0,0 0 0,0 0-1,0 0 1,0 0 0,-1 1 0,1-1 0,0 0 0,0 0 0,0 0 0,0 0 0,0 0-1,0 0 1,-1 1 0,-5-1 84,8 3-58,-1-2-45,-1-1 1,1 0 0,-1 1-1,1-1 1,-1 1-1,1-1 1,-1 1-1,0-1 1,1 1 0,-1-1-1,0 1 1,0-1-1,1 1 1,-1 0-1,0-1 1,0 1 0,0 0-1,0-1 1,0 1-1,1-1 1,-1 1-1,0 0 1,-1-1 0,1 1-1,0 0 1,0 0-1,-1 2 0,0 1 1,1-1-1,0 0 0,-1 1 0,1-1 1,0 0-1,0 1 0,1-1 0,-1 0 1,1 1-1,0-1 0,1 5 0,-1-3 20,-4-6 36,0-1 18,5 3-1,1 4-30,-3-8-8,4 0 60,-3 3-88,-1-1-1,1 1 1,-1 0-1,1 0 1,-1-1-1,0 1 1,1-1-1,-1 1 1,1 0-1,-1-1 1,0 1-1,1-1 1,-1 1-1,0-1 1,1 1-1,-1-1 1,0 1-1,0-1 1,1 1-1,-1-1 1,3-10 8,-2 17-32,-6-9-55,5 3 57,3 3 5,-1-1 9,-1-4 29,-1 2-28,0 0-1,0 0 1,0 0-1,0 0 1,0 0-1,0 0 1,0 0-1,0 0 1,0 0-1,0 0 1,0-1-1,0 1 1,0 0-1,0 0 0,0 0 1,0 0-1,0 0 1,0 0-1,0 0 1,0 0-1,0 0 1,0 0-1,0 0 1,0 0-1,0-1 1,0 1-1,0 0 1,0 0-1,0 0 1,0 0-1,0 0 1,0 0-1,1 0 0,-1 0 1,0 0-1,0 0 1,0 0-1,0 0 1,0 0-1,0 0 1,0 0-1,0 0 1,0 0-1,0 0 1,0 0-1,1 0 1,-1 0-1,0 0 1,0 0-1,0 0 0,0 0 1,0 0-1,0 0 1,0 0-1,0 0 1,0 0-1,0 0 1,0 0-1,0 0 1,1 0-1,-1 0 1,0 0-1,0 0 1,0 0-1,0 0 1,0 0-1,0 0 0,2 5 3,0 1-16,-2-6 12,0 0 0,0 0 0,0 0 0,0 0 1,0 0-1,0 0 0,0 0 0,0 0 0,-1 0 0,1 0 1,0 0-1,0 0 0,0 0 0,0 0 0,0 0 0,0 0 0,0 0 1,0 0-1,0 1 0,0-1 0,0 0 0,0 0 0,0 0 1,0 0-1,0 0 0,0 0 0,0 0 0,0 0 0,0 0 0,0 0 1,0 0-1,0 0 0,0 0 0,0 0 0,0 0 1,0 0 0,0 0-1,0 0 1,0 0-1,0 0 1,0 0 0,0 0-1,0 0 1,0 0 0,0 0-1,0 0 1,0 0 0,0 0-1,0 0 1,0 0-1,0 0 1,0 0 0,1 0-1,-1 0 1,0 0 0,0 0-1,0 0 1,0 0 0,0 0-1,0 0 1,0 0-1,0 0 1,0 0 0,0 0-1,0 0 1,0 0 0,0 0-1,0 0 1,0 0 0,0 0-1,0 0 1,0 0 0,0 0-1,0 0 1,0 0-1,0-1 1,0 1 0,0 0-1,0 0 1,0 0 0,0 0-1,0 0 1,0 0 0,0 0-1,0 0 1,3 4-2,-7-4 17,3 0-12,1 0-2,0 0-1,0 0 1,0 0 0,0 0-1,0 0 1,0 1 0,0-1 0,0 0-1,0 0 1,0 0 0,0 0-1,0 0 1,0 0 0,0 0 0,0 0-1,0 0 1,0 0 0,0 0-1,0 0 1,0 0 0,0 0 0,0 0-1,0 0 1,0 1 0,0-1-1,0 0 1,0 0 0,0 0 0,0 0-1,0 0 1,0 0 0,0 0 0,0 0-1,0 0 1,0 0 0,0 0-1,0 0 1,0 0 0,-1 0 0,1 0-1,0 0 1,0 0 0,0 0-1,0 0 1,0 0 0,0 0 0,0 0-1,0 0 1,0 0 0,0 0-1,0 0 1,0 0 0,0 0 0,0 0-1,0 0 0,0 0 0,0 0 0,0 0 0,0 1 0,0-1 0,0 0 1,0 0-1,0 0 0,0 0 0,0 0 0,1 0 0,-1 0 0,0 0 1,0 0-1,0 0 0,0 0 0,0 0 0,0 0 0,0 0 0,0 0 0,0 0 1,0 0-1,1 0 0,-1 0 0,0 0 0,0 0 0,0 0 0,0 0 0,0 0 1,0 0-1,0 0 0,0 0 0,0 0 0,0-1 0,0 1 0,0 0 0,1 0 1,-1 0-1,0 0 0,0 0 0,0 0 0,0 0 0,0 0 0,0 0 1,0 0-1,0 0 0,0 0 0,0-1 0,0 1 0,1 1 1,1 2-4,-2-3 2,0 1 1,0-1-1,0 0 1,-1 0-1,1 1 1,0-1-1,0 0 0,0 1 1,0-1-1,-1 0 1,1 0-1,0 1 1,0-1-1,0 0 1,-1 0-1,1 0 1,0 1-1,0-1 0,-1 0 1,1 0-1,0 0 1,-1 0-1,1 0 1,-1 1-1,0-1-2,1 1 3,0-1 1,0 0-1,-1 0 1,1 0 0,0 0-1,0 0 1,0 0 0,0 0-1,0 0 1,0 0-1,0 0 1,0 0 0,0 0-1,0 0 1,-1 0-1,1 0 1,0 0 0,0 0-1,0 0 1,0 0 0,0 0-1,0 0 1,0 0-1,0 0 1,0 0 0,-1 0-1,1 0 1,0 0 0,0 0-1,0 0 1,0 0-1,0 0 1,0 0 0,0 0-1,0 0 1,0-1 0,0 1-1,0 0 1,0 0-1,0 0 1,-1 0 0,1 0-1,0 0 1,0 0 0,0 0-1,0 0 1,0 0-1,0 0 1,0-1 0,0 1-1,0 0 1,0 0 0,0 0-1,-1-2 5,-3 4 8,3 1-10,0-3-4,1 1 1,0 0-1,0-1 0,-1 1 0,1 0 0,-1-1 0,1 1 0,0-1 0,-1 1 1,1-1-1,-1 1 0,1-1 0,-1 1 0,1-1 0,-1 0 0,0 1 1,1-1-1,-1 0 0,0 1 0,1-1 0,-2 1 0,1-1 1,0 1 0,-6 0 0,7-1 9,0 0-8,0 0-1,0 0 1,0 0-1,-1 0 0,1 0 1,0 0-1,0 0 0,0-1 1,0 1-1,0 0 1,0 0-1,0 0 0,0 0 1,0 0-1,0 0 0,0 0 1,0 0-1,-1-1 1,1 1-1,0 0 0,0 0 1,0 0-1,0 0 1,0 0-1,0 0 0,0 0 1,0-1-1,0 1 0,0 0 1,0 0-1,0 0 1,0 0-1,0 0 0,1 0 1,-1 0-1,0-1 0,0 1 1,0 0-1,0 0 1,0 0-1,0 0 0,0 0 1,0 0-1,0 0 1,0 0-1,0 0 0,0-1 1,1 1-1,-1 0 0,0 0 1,0 0-1,0 0 1,0 0-1,0 0 0,0 0 1,0 0-1,0 0 0,1 0 1,-1 0-1,0 0 1,0 0-1,0 0 0,0 0 1,0 0-1,0 0 1,1 0-1,0 2 4,-1-1 14,-1-2-15,0 0 1,1 0-1,-1 1 0,0-1 1,0 0-1,0 0 0,0 1 1,0-1-1,0 0 0,-1 0 1,-1 1 1,3 1 3,4 3 8,-3-4-13,-1 0-4,0 1 1,0-1 0,0 0-1,0 0 1,0 0 0,0 0 0,0 0-1,0 0 1,0 0 0,0 0-1,0 0 1,0 0 0,0 0 0,0 0-1,0 1 1,0-1 0,0 0-1,0 0 1,0 0 0,0 0 0,0 0-1,0 0 1,0 0 0,0 0 0,0 0-1,0 0 1,0 0 0,0 0-1,0 0 1,0 1 0,0-1 0,0 0-1,0 0 1,0 0 0,-1 0-1,1 0 1,0 0 0,0 0 0,0 0-1,0 0 1,0 0 0,0 0-1,0 0 1,0 0 0,0 0 0,0 0-1,0 0 1,0 0 0,-1 0-1,1 0 1,0 0 0,0 0 0,0 1-12,-10-7-370,10 9-216,1 0 0,-1 0 0,0-1-1,-1 1 1,1 0 0,0-1 0,-1 1-1,1 0 1,-1-1 0,-2 5 0,3-6 253,-14 36-5231,4-10 528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9:14.1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9066 48 1537,'4'-14'1462,"-4"13"-1310,0-1 0,0 0-1,1 1 1,-1-1 0,1 1-1,-1-1 1,1 1 0,0-1-1,-1 1 1,1 0-1,0-1 1,0 1 0,2-2-1,1-9 2637,-5 19-2505,-1 16-79,0-2-138,0-1 0,-2 1 0,0 0 0,-10 26 0,0-8-32,5-13 99,-1 0 0,-2-1-1,-15 27 1,18-37 12,5-8-21,0 0 1,-1 0 0,0 0-1,0-1 1,-1 1-1,-10 8 1,-135 110 1617,69-62-1476,3-2-161,-82 63-3,15-12-42,114-87 62,-1-2-1,-54 30 0,-79 28 330,23-13-166,-311 158-61,133-98 236,130-54-67,61-25-163,-272 63-1,80-33-148,8-2-44,-81 20 20,90-20-8,-95-16 2,291-49-38,-196 10 26,-43 5-8,92 12-17,-109 14 1,90-11-15,150-24 0,-172 24 17,-3-24 30,-119-35 49,-64-32 0,333 26-72,-126-12 30,155 30-1,86 3-26,22 2-2,1-1 0,-1 0 0,1-1 0,-1 0-1,-23-8 1,7-2 177,-44-26 1,62 31-127,-1-1 1,2 0 0,-1 0 0,1-1-1,1 0 1,-14-17 0,-10-16 102,12 17-37,-22-36 1,41 58-129,0 1-1,0-1 0,0 1 1,0-1-1,-5-3 1,-6-6 49,11 8-23,0 1 1,0-1-1,0 0 0,1 1 0,0-1 0,-2-7 1,-3-10 32,4 16-63,1 3-4,1 0 0,0 0-1,-1 0 1,0 1 0,1-1-1,-1 0 1,0 1 0,0-1 0,0 0-1,0 1 1,-1-1 0,1 1-1,0 0 1,0-1 0,-1 1-1,1 0 1,-1 0 0,1 0 0,-1 0-1,0 0 1,1 0 0,-4-1-1,2 2-6,2 0 1,1-1 0,0 1 0,-1 0 1,1 0-1,0 0 0,-1 0 0,1 0 0,0 0 0,0 0 0,-1 0 0,1-1 0,0 1 0,-1 0 1,1 0-1,0 0 0,0-1 0,0 1 0,-1 0 0,1 0 0,0-1 0,0 1 0,0 0 1,-1 0-1,1-1 0,0 1 0,0 0 0,0-1 0,0 1 0,0 0 0,0 0 0,0-1 0,0 1 1,0 0-1,0-1 0,0 1 0,0-1 0,-7-14 52,1 1 0,-2 0 0,-16-25 0,13 23-36,-25-26-19,11 21 19,6 0 7,-10-12-14,23 26-8,1 0 0,-8-11 0,5 7-292,7 18 242,1 0 0,-1 0 0,1 0 0,1 0 0,-1 0 0,1 0 0,3 12 0,3 18-20,-3 2 21,2 0 0,15 48 1,30 74 13,-13-49 48,-25-79 3,-10-24 6,1-1 0,-1 1-1,-1-1 1,3 11 0,-6-10 125,-5-11 90,-6-15-3,-146-320 86,138 288-369,-17-67-1,36 112 45,-1-1-16,1 0-1,0 1 0,1-1 0,-1-7 0,1 11 11,0 0 1,0 0 0,0 0 0,0 0-1,0 0 1,0 0 0,1 0 0,-1 0-1,0 0 1,0 0 0,1 0-1,-1 0 1,1 1 0,-1-1 0,1 0-1,-1 0 1,1 0 0,0 1 0,-1-1-1,1 0 1,0 1 0,0-1 0,-1 1-1,1-1 1,0 1 0,0-1-1,0 1 1,0-1 0,1 1 0,11-4-125,25-1 1,1 0 66,-10 0 36,-15 3 20,0 0 0,16-5 0,78-32-6,31-11 18,-43 28-12,-83 19 5,0 2 0,1 0-1,-1 0 1,0 1 0,19 3 0,-28-2 1,-1-1 1,0 1-1,0 0 1,1 0-1,-1 0 0,0 0 1,0 0-1,0 1 0,0 0 1,2 1-1,-3-1 3,-1-1-1,1 1 1,-1 0 0,0-1-1,1 1 1,-1 0 0,0 0-1,0 0 1,-1 0 0,1 0-1,0 0 1,-1 0-1,1 0 1,-1 0 0,1 0-1,-1 0 1,0 3 0,0 10-2,0 0 1,-1 1 0,-1-1-1,0 0 1,-8 26 0,-31 73 5,19-58-3,-49 121 1,18-48 0,-10 20-201,-14 39-6153,61-150 2382,13-34 2205,-1 1 1,1 0 0,-7 6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9:34.3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241 70 4754,'-109'-34'5360,"104"31"-5896,14 13 248,-3 2 256,0 0 1,-1 0-1,0 1 1,5 22-1,-1-5 11,57 212-29,39 118 46,-58-234-8,62 189 14,-106-305 15,-1-6 31,-1 0 1,0 1-1,0-1 1,0 0-1,0 1 1,-1-1-1,1 1 1,-2 4-1,0-10 42,-1 0-1,1 0 1,-1 0-1,1 0 1,0 0-1,-1 0 1,1 0-1,0-1 1,0 1-1,-2-3 1,-71-97 1046,16 14-929,5-3-1,-61-141 0,55 101-226,-54-180 0,105 284 14,4 16-6,1-1 0,0 0 0,0 0 0,1 0 1,0-1-1,1 1 0,0-20 0,1 31 8,1 0 1,-1 0 0,0-1-1,0 1 1,0 0-1,0 0 1,0-1 0,0 1-1,1 0 1,-1 0-1,0 0 1,0-1-1,0 1 1,1 0 0,-1 0-1,0 0 1,0 0-1,1 0 1,-1-1-1,0 1 1,0 0 0,1 0-1,-1 0 1,0 0-1,0 0 1,1 0 0,-1 0-1,0 0 1,0 0-1,1 0 1,-1 0-1,0 0 1,0 0 0,1 0-1,-1 0 1,0 0-1,0 0 1,1 1-1,-1-1 1,0 0 0,0 0-1,1 0 1,-1 0-1,0 0 1,0 1 0,0-1-1,1 0 1,-1 0-1,0 0 1,0 1-1,1-1 1,13 12-118,-12-10 102,13 12-36,-1 2 0,0 0 0,-1 0 0,15 25-1,37 77 10,-49-86 32,121 247-41,-30 8-63,-94-236 331,-28-73 494,2-8-565,-11-31-1,2 2-112,-39-108 29,29 78-38,-83-260 12,91 264-16,-24-68 66,38 134 62,6 14-37,6 13-61,14 33-111,2-1 1,29 49 0,-23-46 38,12 24-8,235 406-28,-231-410 60,80 118 25,-118-179-16,3 5 93,-6-9 26,-7-12-95,-113-185-765,-39-80-2216,126 202 1908,-15-31-357,38 88 1239,0 1 1,-1 0 0,-18-21-1,3 16 491,29 36-390,2-3-280,1-1 0,7 12 0,0 1-127,54 104-2095,-15-38 117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9:36.9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2905 448,'24'-12'529,"-1"-1"0,24-17 1,9-5 97,-15 11-218,1 2 0,72-27 0,-111 48-388,137-41 650,-105 33-441,73-8 0,112-5 304,-176 17-45,79-21 0,39-23 458,-141 42-866,119-26 399,-77 20-266,72-15 226,35-7-8,27-12-234,111-27 354,-5 15 179,5 26-416,-26 19-259,142-17 376,-389 25-349,151-27 362,107-24-111,-215 41-304,202-39 49,24 24-46,-237 26-29,48-10 21,133-33 0,-102 17 3,365-97 484,-394 95-160,127-18 0,-161 36-314,43-6 7,305-56 110,-112 11-69,60-15-26,-75-1 263,-55 17 114,-205 54-361,158-29 41,-75 17-80,-110 20-34,806-181 109,-570 129-16,-10 2 334,-95 6-17,-110 34-333,4-2-18,1 0 15,0 1 0,65-11 1,-62 22 66,-46 3-136,1 0 1,-1-1-1,0 1 1,1 0-1,-1 0 1,0 0-1,1-1 1,-1 1 0,0 0-1,0-1 1,1 1-1,-1 0 1,0-1-1,0 1 1,0 0-1,1-1 1,-1 1 0,0 0-1,0-1 1,0 1-1,0-1 1,0 1-1,0 0 1,0-1-1,0 1 1,0-1-1,0 1 1,1-3 259,2 6-224,-7-8-307,7 5 247,-1 0 0,1-1 0,-1 1 0,1-1 0,-1 0 0,0 0 0,1 0 0,-1 0 0,3-2 0,-4 1 9,1 0 0,-1 0 0,1 0 0,-1 0 1,0 0-1,0-1 0,0 1 0,1-3 0,4-8-51,14-17-221,-14 22 142,0-1 1,0 1 0,6-15-1,-8 11 92,0 0-1,-1 0 1,0 0-1,-1 0 1,0 0-1,-1-1 1,0 1-1,-1-1 1,0 1-1,-1 0 1,-1-1-1,0 1 1,0 0-1,-1 0 1,-1 0-1,0 0 1,-1 0-1,0 1 1,-7-12 0,-7-8 224,-1 1 0,-1 1 0,-1 1 1,-29-28-1,43 48-111,-1 0-1,-11-7 1,17 13-62,0 0 1,1 1-1,-1-1 0,0 1 1,0-1-1,-1 1 0,1 0 1,0 0-1,0 0 0,-1 1 1,1-1-1,-5 1 0,7 0-10,0 0 0,0 0 0,-1 1 0,1-1 0,0 0 0,0 1 0,0-1 0,0 1 0,0-1 0,0 1 0,0 0 0,0-1 0,0 1 0,0 0-1,0 0 1,0 0 0,0 0 0,0 0 0,1 0 0,-1 0 0,0 0 0,1 0 0,-1 0 0,1 0 0,-1 0 0,1 0 0,0 0 0,-1 1 0,1-1-1,0 0 1,0 0 0,0 1 0,0 0 0,-1 7-36,1-1-1,1 1 1,2 14-1,-2-11 8,6 29-69,2 1 0,27 73 0,-12-38 56,107 304-2,-97-271 83,-23-71 34,27 64 0,-30-80-6,-7-19-1,0 1 0,1-1 0,0 0 0,3 7 1,-30-57 1111,-25-50-701,15 32-474,-48-127 1,-5-89-232,55 174 176,19 59 16,3-1 0,-6-49 0,30 115-387,157 404-189,-116-273 573,-20-66 45,53 91 1,-81-163 12,0-1 0,0 0 0,1 0 0,12 13 0,-19-23-14,0 0 1,0 0 0,0 0 0,0 0 0,0 0-1,1 0 1,-1 0 0,0 0 0,0 0-1,0 0 1,0 0 0,0 0 0,0 0-1,0 0 1,0 0 0,0 0 0,0 1-1,0-1 1,0 0 0,0 0 0,1 0-1,-1 0 1,0 0 0,0 0 0,0 0-1,0 0 1,0 0 0,0 0 0,0 0-1,0 0 1,0 0 0,0 0 0,0 0 0,1 0-1,-1 0 1,0 0 0,0-1 0,0 1-1,0 0 1,0 0 0,0 0 0,0 0-1,0 0 1,0 0 0,0 0 0,0 0-1,0 0 1,0 0 0,0 0 0,1 0-1,-1 0 1,0 0 0,0 0 0,0-1-1,0 1 1,0 0 0,1-8 72,-3-11 35,2 19-101,-2-19 85,-2 1 0,0 0 0,-8-21 0,-25-53 122,2 7-103,17 33-80,-54-168-43,52 150-8,-26-103-61,35 125 54,-3-15-9,11 51 44,0-2-214,4 13 69,3 9 14,19 51-198,-3 2 1,15 76-1,-21-77 228,92 381-239,-101-417 336,1-2 34,-1-1 0,-1 1-1,1 31 1,-5-53-29,0 0-1,0 0 1,0 0 0,0 0-1,0 0 1,0 0-1,0 0 1,0 0-1,0 0 1,0 0 0,-1 0-1,1 0 1,0 0-1,0 0 1,0 0-1,0 0 1,0 0-1,0 0 1,0 0 0,0 0-1,0 0 1,0 0-1,-1 0 1,1 0-1,0 0 1,0 0 0,0 0-1,0 0 1,0 0-1,0 0 1,0 0-1,0 0 1,0 0-1,0 0 1,0 0 0,0 0-1,-1 0 1,1 0-1,0 0 1,0 0-1,0 0 1,0 0 0,0 0-1,0 1 1,0-1-1,0 0 1,0 0-1,0 0 1,0 0-1,0 0 1,0 0 0,0 0-1,0 0 1,0 0-1,0 0 1,0 0-1,0 1 1,0-1 0,0 0-1,0 0 1,0 0-1,0 0 1,-8-11 269,-11-24-90,17 31-134,-29-59 163,-34-98-1,46 108-183,-49-156-33,40 116-34,-43-171-92,52 150 111,9 46 90,8 53-3,6 23-40,1 5-59,125 366-219,-18 6 197,-101-345 39,88 251-291,-18-104-4695,-79-183 4093,-1 1 1,1-1 0,-1 1-1,1 0 1,0 6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9:39.4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45 394 4450,'-2'1'303,"0"1"1,0-1-1,0 0 0,0 0 1,0 1-1,0-1 0,0-1 0,0 1 1,0 0-1,0 0 0,0-1 1,-1 1-1,1-1 0,0 0 0,-1 1 1,1-1-1,0 0 0,-3-1 1,4 2-160,3 1-263,7 1-48,5-4 152,1 0 0,-1-1 0,0 0-1,1-1 1,-1-1 0,14-5 0,16-4 71,-28 9-34,184-42 454,-188 43-393,0-1-1,1 0 1,-1-1-1,-1 0 0,1-1 1,13-9-1,-15 9-2,-4 2 17,0 0 1,0-1-1,9-8 0,4-4 130,-14 13-152,1-2 0,-1 1 0,0-1 0,0 1 0,-1-1 0,0-1 0,4-6 0,-5 9 12,-1-1 0,0 1 0,0 0 1,-1-1-1,1 1 0,-1-1 1,0 0-1,0 0 0,0 1 0,-1-1 1,0 0-1,0-5 0,-1 5-32,-1 0 0,1 0-1,-1 0 1,0 0 0,0 0-1,-1 0 1,1 1 0,-1-1-1,0 1 1,-6-6 0,3 3-19,-1 0 0,0 1 0,0 0 0,-15-10 0,16 13-32,0 0-1,0 0 1,0 1-1,0 0 1,0 1 0,0-1-1,-1 1 1,-7-1 0,3 2-17,1 0 0,-1 0 0,0 0 0,-11 3 0,17-2-4,-1 0 0,1 1 0,-1-1-1,1 1 1,0 0 0,0 0 0,0 1 0,0 0 0,0-1 0,0 2 0,1-1 0,0 0 0,-1 1 0,1 0-1,0 0 1,1 0 0,-1 0 0,1 1 0,0 0 0,0-1 0,0 1 0,1 0 0,0 0 0,0 1 0,0-1-1,-1 6 1,-2 14-42,1 1 0,1-1 0,1 1 0,2 0 0,3 38-1,2-23 19,2 1-1,18 63 0,-19-87 35,0-1-1,1 0 0,0 0 1,1 0-1,1-1 1,1 0-1,14 17 1,-18-26 3,0 0 0,1-1 1,0 1-1,0-1 0,0-1 1,0 0-1,1 0 0,0 0 1,0-1-1,0 0 0,1-1 1,-1 0-1,1 0 0,0-1 1,0 0-1,13 2 0,-6-4-184,-1 0 0,1-1-1,-1 0 1,1-2-1,-1 0 1,0 0 0,0-1-1,-1-1 1,21-10 0,-2-1-1725,-2-1 0,57-41 0,-75 49 515,17-18 0,8-17-1395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9:39.7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109 134 4594,'-90'1'5114,"80"1"-4677,2-2-7,8 0-421,0-1 0,-1 1 0,1-1-1,0 1 1,0-1 0,0 1 0,0-1-1,0 1 1,0-1 0,0 0 0,0 1-1,0-1 1,0 1 0,0-1-1,1 1 1,-1-1 0,0 1 0,0-1-1,0 1 1,1-1 0,-1 0 0,3-5 2,0 0 0,0 0-1,1 0 1,0 0 0,0 0 0,0 1 0,1-1 0,0 1 0,0 1 0,0-1 0,0 1 0,10-6 0,-2 2 67,0 0-1,0 2 1,1 0 0,26-8 0,-32 11-71,1 2 1,-1-1 0,1 1-1,0 0 1,0 1 0,-1 0 0,1 1-1,0 0 1,0 0 0,-1 0 0,1 1-1,-1 1 1,0-1 0,16 9-1,-12-5-13,-1 0-1,1 1 1,-2 1-1,1 0 1,-1 0-1,0 1 1,-1 1-1,0-1 1,9 13-1,-5-2 6,-1 0 1,0 1-1,-2 0 0,0 1 1,8 28-1,23 115 96,-31-106 48,13 48 194,-20-95-301,1-1 0,1 0-1,0 0 1,0 0 0,1-1-1,0 0 1,8 10 0,-10-16-135,-1-1 0,1 1 0,-1-1 0,1 0 0,0-1 0,0 1 0,0 0 0,0-1 0,1 0 0,-1 0 0,1 0 0,-1-1 0,1 0 0,0 0 0,7 1 0,-3-1-533,0 0-1,-1-1 1,1-1-1,0 1 1,-1-2-1,1 1 1,15-6 0,12-8-4931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6:27.3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1040 1083 4994,'-2'-11'257,"-1"-1"1,0 1-1,0 0 0,-1 0 0,-1 0 0,-9-18 0,2 11-68,0 1-1,-15-17 0,-2-1 105,24 29-240,1 0 0,-1-1 0,1 0 0,1 0 0,-1 0 1,1 0-1,0 0 0,1-1 0,-1 1 0,0-10 0,3 10-17,0 0 0,0 0 0,1 0 0,0 0 0,0 1 0,0-1 0,1 0 0,0 1 0,5-10 0,2-5 203,18-29-1,-22 41-104,0 1 0,-1-1 0,0 0 0,-1 0 0,0-1 0,0 1 0,-1 0-1,0-1 1,1-13 0,-3 23-136,1-7 3,1 0 0,0 0-1,0 0 1,0 0 0,1 1 0,0-1 0,0 1-1,1 0 1,-1 0 0,2 0 0,-1 0 0,0 1-1,1 0 1,0 0 0,0 0 0,7-5-1,21-17 16,1 0 0,1 3-1,1 0 1,1 3-1,51-23 1,32 1 37,191-42 1,133 0 183,-378 73-178,78-9 46,1 7 1,1 5-1,224 17 1,-152 13-95,360 83 1,-474-79-36,165 64 0,-220-68 11,-1 2 0,0 2 0,-2 2 0,-2 2 1,55 45-1,-49-28 15,-1 2 0,-2 2 1,-3 3-1,-2 1 0,-2 2 1,53 103-1,-56-85 34,-3 3 1,-4 0-1,-3 2 1,-4 1-1,16 97 1,-32-117-11,-2 0 0,-3 0 0,-5 62 0,-1-82 3,-1 1 1,-3-1 0,-1-1-1,-1 1 1,-3-1-1,-1-1 1,-1 0 0,-3-1-1,-36 57 1,14-35 22,-2-3 1,-2-1-1,-3-2 0,-96 82 0,-229 157 177,278-230-141,-3-3 0,-124 54 1,-88 5 134,-8-23 55,119-46 89,-251 30 0,148-56 27,0-23-9,195-4-303,-1-5 0,2-5 1,0-4-1,1-5 0,1-5 0,1-4 0,2-4 0,1-5 1,-135-76-1,169 77-53,2-3 0,2-3 0,-105-101 1,99 76-103,3-3 0,-88-131 0,126 164 21,2 0 0,2-1 0,1-2 0,3 0 0,1 0 0,3-2 0,1 0 0,3-1 0,-9-89 0,16 76-1,3 0-1,12-93 1,-5 108 32,2 0 0,2 0 1,2 1-1,18-42 0,82-135-38,-75 158 51,3 1 0,2 2 0,3 2-1,3 2 1,2 2 0,2 2-1,2 3 1,3 2 0,65-40 0,-19 22-63,211-97 0,-229 127 34,1 3 1,2 4-1,105-18 0,-71 28 1,0 5-1,1 6 0,185 11 1,-240 1 7,1 3 1,-1 3 0,0 2-1,109 38 1,-140-37-8,0 2 1,-1 2-1,0 1 0,-2 2 0,0 1 1,-1 2-1,-2 2 0,0 0 1,35 41-1,-39-35-256,-2 2-1,-1 1 1,-2 1 0,-2 1-1,-1 1 1,23 61 0,-25-48-822,-3 1 0,-2 1-1,-2 0 1,7 93 0,-15-5-4720,-3-140 5780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9:40.1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87 381 5811,'-2'1'1006,"-14"7"4515,16-8-5439,0 0 0,-1 0 0,1 0 0,0 0 0,0 1 0,-1-1 0,1 0 0,0 0 0,0 0 0,0 1 0,-1-1 1,1 0-1,0 0 0,0 1 0,0-1 0,0 0 0,-1 0 0,1 1 0,0-1 0,0 0 0,0 1 0,0-1 0,0 0 1,0 1-1,0-1 0,0 0 0,0 0 0,0 1 0,0-1 0,0 0 0,0 1 0,0-1 0,0 0 0,0 1 0,1-1 0,-1 0 1,0 0-1,0 1 0,0-1 0,0 0 0,1 0 0,-1 1 0,0-1 0,0 0 0,0 0 0,1 0 0,-1 1 0,1-1 0,2 2-127,1 0-1,-1 0 1,1-1-1,0 1 0,-1-1 1,1 0-1,0 0 0,0-1 1,0 1-1,0-1 0,0 0 1,0 0-1,0 0 0,0 0 1,0-1-1,5-1 0,8-1-239,-1-1-1,23-9 1,-15 2-22,0 0 1,-1-2 0,0-1 0,28-23-1,-42 31 274,-1-1-1,0 0 0,0-1 0,-1 1 1,9-13-1,-13 16 52,0-1 0,0 1 0,-1-1-1,0 0 1,0 0 0,0 0 0,0 0 0,-1-1-1,0 1 1,0 0 0,0-1 0,-1-5 0,1 5 32,-1 0 0,0 0 1,-1 0-1,1 0 1,-1 1-1,0-1 0,-1 0 1,1 1-1,-1-1 0,0 1 1,0-1-1,-1 1 1,0 0-1,0 0 0,0 0 1,-6-7-1,2 5-31,-1-1-1,0 1 1,-1 0 0,0 1-1,0 0 1,0 1 0,-1 0 0,1 0-1,-1 1 1,0 0 0,-1 0-1,1 1 1,0 1 0,-1 0-1,0 0 1,1 1 0,-1 0-1,-13 2 1,18-1-34,-1 0-1,1 0 1,-1 1 0,1 0 0,0 0 0,0 1-1,-1-1 1,1 1 0,0 1 0,0-1-1,1 1 1,-1 0 0,0 1 0,1-1 0,0 1-1,0 0 1,0 0 0,0 1 0,1-1-1,0 1 1,0 0 0,0 0 0,-5 10-1,-3 8-36,2 0 0,1 1 0,0 0-1,2 0 1,-7 43 0,9-31 14,2-1 1,1 1-1,5 55 0,-2-81 37,1 1 0,0-1 0,0 1 0,1-1 0,0 0 0,1 0 0,0 0 0,1-1 0,0 1 0,7 9 0,-8-13-39,1-1 0,-1 0 0,1 0 0,-1 0 0,1-1-1,1 1 1,-1-1 0,1 0 0,0-1 0,-1 1 0,2-1-1,-1 0 1,0-1 0,1 1 0,-1-1 0,14 2 0,-2-3-532,0 0 0,0-1 0,1-1 1,-1-1-1,0 0 0,0-1 0,-1-1 1,1-1-1,23-10 0,39-21-6623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9:44.2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53 116 1809,'-14'-38'4328,"9"26"-2654,13 28-1753,136 394-335,-91-211 454,37 277 0,-90-474-37,11 97 27,-10-80 231,0 1 0,-5 37 0,4-56-224,0 0-1,0-1 1,-1 1-1,1 0 1,0-1-1,0 1 1,0-1-1,0 1 1,-1 0-1,1-1 1,0 1-1,-1-1 1,1 1-1,0-1 1,-1 1-1,1-1 1,-1 1-1,1-1 0,-1 0 1,1 1-1,-1-1 1,1 1-1,-1-1 1,1 0-1,-1 0 1,1 1-1,-1-1 1,0 0-1,-1 0 43,1 0 0,-1 0-1,0 0 1,1 0 0,-1 0-1,1 0 1,-1-1 0,1 1-1,-1 0 1,1-1 0,-2 0-1,-4-3 258,0 1-1,1-1 0,-12-9 0,8 3-93,-1 0-1,2-1 0,-1 0 0,1-1 1,1 0-1,-8-13 0,-37-83 696,51 103-895,-86-225 951,74 184-934,3 0 1,1-1-1,-4-57 0,11 36-116,7-113 1,1 137 9,1 0 1,3 1 0,21-68-1,-26 99 23,1 1 0,1-1 0,0 1-1,0-1 1,1 2 0,1-1 0,0 1 0,0 0-1,1 1 1,0 0 0,0 0 0,1 1 0,16-10-1,-18 13-5,0 1 0,0 1 0,1-1 0,-1 1 0,1 0 0,0 1 0,0 0 0,0 1 0,10-1 0,1 1-29,0 1 0,0 0 0,23 5 0,-30-3 40,0 1 0,-1 0 1,1 1-1,-1 0 0,0 1 0,0 0 0,0 1 0,-1 1 0,0 0 0,0 0 0,18 17 1,-21-17 8,-1 1 0,0 0 0,0 0 0,-1 1 0,0 0 1,-1 0-1,0 0 0,0 0 0,-1 1 0,0 0 0,-1 0 0,0 0 1,0 0-1,-1 1 0,0 12 0,-1-9-2,-2 0-1,1 0 1,-2 0-1,0 0 1,-5 17-1,-25 67 24,25-76 5,-29 67 45,34-85-64,1 0-1,0 0 1,1 0-1,-1 0 1,1 0 0,-1 0-1,1 0 1,0 1-1,1-1 1,-1 0-1,1 0 1,0 0-1,0 0 1,0 0-1,2 5 1,3 4-15,0-1 0,0 0-1,10 13 1,-11-18 20,0-1-1,0 1 0,0-1 1,1 0-1,0-1 0,0 1 1,1-1-1,0-1 0,-1 1 1,10 4-1,-6-5-144,1 0 0,-1 0 0,1-1 0,-1 0 0,1-1 0,22 2 0,-16-3-358,0-1 0,0-1 1,0-1-1,0 0 0,0-1 0,0-1 0,-1-1 0,1 0 0,26-13 1,20-17-2531,5-4-1726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9:44.5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3 217 8084,'-2'0'2481,"3"0"-1649,-1-6 1057,12-2-1537,12-2-368,21-2-320,1-10-384,9-2-689,14-7-496,0 1 305,2-6-1714,5-2-1024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9:44.8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6659,'0'19'2001,"6"1"-1265,-4 11 865,12 14-1249,11 18-352,10 0-96,6 2 48,7 7 64,0 3-128,6-4-224,7 13-352,-4 1-513,-1-6-400,2-13 1,-9-8-1042,-8-16-399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39:45.2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0 518 7844,'8'-4'2609,"3"-13"-1585,10-9 977,9-8-1553,11 0-272,12-6-240,9-1 0,3 1-96,6 1-176,2-1-320,-5-3-481,3 3-848,0 2 305,-5-2-1186,-6-2-2288</inkml:trace>
  <inkml:trace contextRef="#ctx0" brushRef="#br0" timeOffset="1">414 192 7844,'4'0'2833,"0"2"-1857,5 6 1009,2 1-1441,4 6-544,15 17-208,8 10 48,0 17 64,14 17 48,8 22 32,-5 4 16,2 17 48,4 2-224,-5 1-464,-4-3-1313,0-1 881,-2-7-1618,-6-12-4481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7:14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386 2318 80,'1'0'29,"-1"0"0,0 0 1,1 0-1,-1-1 0,0 1 0,1 0 0,-1 0 1,0 0-1,1-1 0,-1 1 0,0 0 0,1 0 1,-1-1-1,0 1 0,0 0 0,1 0 0,-1-1 1,0 1-1,0 0 0,1-1 0,-1 1 0,0-1 0,0 1 1,0 0-1,0-1 0,0 1 0,0 0 0,0-2 1,-4-10 1372,3 10-1071,-1 1 0,1-1 0,0 1 0,-1-1-1,1 1 1,-1-1 0,1 1 0,-1 0 0,0 0-1,-2-2 1,2 3-174,1 0-1,0 0 1,-1 0 0,1 1 0,0-1-1,-1 0 1,1 1 0,0-1 0,0 1-1,-1-1 1,1 1 0,0 0-1,0 0 1,0-1 0,0 1 0,-2 2-1,1-2-87,1 1 0,-1-1 0,1 1 0,0-1 1,0 1-1,-1-1 0,1 1 0,0 0 0,0 0 0,0-1 0,1 1 0,-1 0 0,0 3 0,0 0 12,-1 0 0,1 0 0,-1 0-1,0-1 1,-3 6 0,2-5-28,1 0-1,0 0 1,0 0-1,1 0 1,-3 9-1,2 1 23,1 0 0,1 0 0,0 0-1,0 0 1,2 1 0,4 21-1,-5-35-35,0 0-1,0 0 0,0 0 0,0 0 1,0 0-1,0 0 0,1-1 0,-1 1 0,1 0 1,-1-1-1,1 1 0,-1-1 0,1 0 1,0 0-1,0 1 0,0-1 0,-1 0 1,1-1-1,0 1 0,0 0 0,1 0 1,-1-1-1,0 1 0,0-1 0,0 0 1,0 0-1,0 0 0,0 0 0,1 0 1,-1 0-1,0 0 0,0-1 0,0 1 0,0-1 1,0 1-1,0-1 0,0 0 0,0 0 1,0 0-1,0 0 0,0 0 0,-1 0 1,1-1-1,0 1 0,-1-1 0,1 1 1,1-3-1,2-2 56,0 0 0,-1 0 0,0 0 0,0 0 0,-1 0 0,0-1 0,0 0-1,0 1 1,-1-1 0,0 0 0,0-1 0,-1 1 0,0 0 0,0 0 0,-1 0 0,0-1 0,0 1 0,-1 0 0,1-1 0,-2 1 0,1 0 0,-4-10 0,4 16-70,1-1 1,-1 1-1,0-1 1,1 1-1,-1 0 0,0-1 1,0 1-1,0 0 1,0 0-1,0 0 1,0-1-1,-1 1 1,1 0-1,0 1 0,-1-1 1,1 0-1,0 0 1,-1 1-1,1-1 1,-1 0-1,-2 0 1,3 1-26,0 0 1,0 0 0,1 0-1,-1 0 1,0 0 0,0 0-1,0 0 1,0 1 0,0-1-1,0 0 1,1 0 0,-1 1-1,0-1 1,0 1 0,0-1 0,1 0-1,-1 1 1,0 0 0,0-1-1,1 1 1,-1-1 0,1 1-1,-1 0 1,0-1 0,1 1-1,-1 0 1,1 0 0,0-1 0,-1 1-1,1 0 1,0 0 0,-1 0-1,1 0 1,0 0 0,0-1-1,0 1 1,0 0 0,-1 1-1,1 6-12,-1-1-1,1 1 1,0 0-1,0 0 0,1-1 1,0 1-1,2 7 0,-1-10 23,-1 0-1,1 0 0,0 0 0,0-1 0,0 1 1,1-1-1,-1 1 0,1-1 0,0 0 0,0 0 1,5 5-1,-7-9 0,1 1 1,-1 0 0,0-1-1,1 1 1,-1-1-1,0 1 1,1-1 0,-1 0-1,1 1 1,-1-1-1,1 0 1,-1 0 0,0 0-1,1 0 1,-1 0 0,1-1-1,-1 1 1,1 0-1,-1-1 1,0 1 0,1-1-1,-1 1 1,0-1-1,1 1 1,-1-1 0,0 0-1,0 0 1,2-1-1,4-3 33,-1 1 0,0-2 0,8-7 0,-14 13-38,7-7 47,-1 1-1,-1-1 0,9-13 0,-13 19-33,0-1 0,0 0-1,0 0 1,0 0-1,0 0 1,-1 0 0,1 0-1,-1 0 1,1 0 0,-1 0-1,0-1 1,0 1 0,0 0-1,0 0 1,0 0 0,0 0-1,-1 0 1,1 0 0,-1 0-1,1 0 1,-2-3 0,1 4-10,0 0 1,0 0-1,0 0 1,0 0 0,0 1-1,0-1 1,0 0-1,0 0 1,0 1 0,0-1-1,-1 1 1,1-1-1,0 1 1,0 0-1,-1-1 1,1 1 0,0 0-1,0 0 1,-1 0-1,1 0 1,0 0 0,-1 0-1,1 0 1,-2 1 0,-4-1-5,0 1 0,1 1 0,-9 2 0,8-1-7,2-1 0,-1 1 0,0 1-1,1-1 1,-1 1 0,1 0 0,0 0 0,0 1 0,1-1 0,-1 1 0,-4 7 0,8-11 7,0 1 0,1 0 0,-1-1 0,0 1 0,1 0 0,0 0 0,-1-1 1,1 1-1,0 0 0,0 0 0,0 0 0,0 2 0,0-1 35,-2-8 161,2 5-191,-1 0 1,1-1 0,0 0-1,-1 1 1,1-1 0,0 1-1,-1-1 1,1 1 0,0-1-1,0 1 1,0-1 0,0 0-1,0 1 1,0-1 0,0 1-1,0-1 1,0-1 0,0 1 5,0 0 1,0 0-1,0-1 1,0 1-1,0 0 0,-1 0 1,1 0-1,0 0 1,-1-1-1,0 0 1,1 1-7,0 0 1,-1 0-1,1-1 1,0 1-1,-1 0 1,1 0-1,0 0 1,0 0-1,0 0 1,0-1 0,0 1-1,0 0 1,1-2-1,-1-6 35,0 8-38,0 0 0,0 0 0,0 1-1,0-1 1,0 0 0,0 0 0,0 0 0,1 0-1,-1 1 1,0-1 0,0 0 0,1 0-1,-1 0 1,1 0 0,8-15 46,-5 9-38,1 0-1,-1 0 1,10-10-1,74-67 67,-40 40-57,-6 9 6,2 1-1,89-52 1,-63 43-11,6-1 10,16-10 9,49-33-3,-60 39-9,152-66-1,-69 38-16,51-26 20,17 1 6,63-40 15,-273 129-43,219-120 31,-197 110-30,238-112 22,103-3 24,-65 24 10,216-69 48,-199 67-34,-257 86-54,84-18 11,-82 26-16,249-63 48,-105 30-38,-125 31-20,260-37 24,3 30 2,-315 27-27,620-30 104,288 38 132,-882 0-233,1 4 0,-1 3 0,77 23 0,141 68 5,-94-26-3,193 83 47,-181-72 15,65 32 98,-96-10-3,-151-91-144,-17-11-16,-1-1 0,0 2 0,0-1 1,-1 1-1,0 1 0,-1 0 0,0 1 0,-1-1 0,0 1 1,0 1-1,-1 0 0,6 15 0,-2-1 19,-2 1-1,-1 1 1,-1-1 0,5 37-1,-6-24 22,-4-31 3,0 0 0,-1-1 0,0 1 0,-1 0 0,1 0 0,-2 0 0,1 0 0,-1 0 0,-4 15 0,4-23-36,1 0-1,0 0 1,-1-1-1,1 1 1,-1 0-1,1-1 1,-1 1 0,0 0-1,1-1 1,-1 1-1,1-1 1,-1 1-1,0-1 1,0 1-1,1-1 1,-2 1 0,1-1-9,1 0 1,-1 0 0,1 1-1,-1-1 1,1 0 0,-1 1-1,1-1 1,-1 0 0,1 1-1,-1-1 1,1 1 0,-1-1 0,1 0-1,-1 1 1,1-1 0,0 1-1,0-1 1,-1 1 0,1 0-1,0-1 1,0 1 0,-1-1 0,1 1-1,0-1 1,0 1 0,0 0-1,0-1-1,0 0-1,0 0 1,0 0-1,0 0 0,0 0 1,0 0-1,0 0 1,0-1-1,0 1 0,0 0 1,0 0-1,0 0 1,0 0-1,0 0 0,0 0 1,1 0-1,-1 0 1,0 0-1,0 0 0,0 0 1,0-1-1,0 1 1,0 0-1,0 0 1,0 0-1,0 0 0,1 0 1,-1 0-1,0 0 1,0 0-1,0 0 0,0 0 1,0 0-1,0 0 1,0 0-1,0 0 0,1 0 1,-1 0-1,0 0 1,0 0-1,0 0 0,0 0 1,0 0-1,0 0 1,0 0-1,1 1 0,46-18 400,-44 15-394,-1 1-1,1-1 0,-1 0 1,0 0-1,1 0 0,-1 0 1,0 0-1,0 0 0,0 0 1,2-4-1,11-12 60,-13 16-56,-1 0 0,1 1 0,0-1-1,-1-1 1,1 1 0,-1 0 0,0 0-1,0 0 1,1-1 0,-2 1-1,1 0 1,0-1 0,0 1 0,0-5-1,-1 3 6,0-1-1,0 0 1,0 1-1,0-1 1,-1 1-1,0-1 1,-2-7-1,0 3-5,-1 1 0,1 0 0,-1 0 0,-1 0 0,0 0-1,0 0 1,-11-12 0,12 17-17,0 0-1,1 0 0,-1 0 1,0 1-1,-1-1 0,1 1 1,0 0-1,-7-2 0,10 3-6,-1 1-1,0-1 1,1 1-1,-1-1 1,0 1-1,0 0 1,0-1-1,0 1 1,1 0-1,-1 0 1,0 0-1,0 0 1,0 1-1,0-1 1,1 0-1,-1 1 1,0 0-1,0-1 1,1 1-1,-1 0 1,0 0-1,1 0 1,-1 0-1,-1 1 1,1 0-3,1 0 1,0 1-1,0-1 1,0 0 0,1 0-1,-1 0 1,0 1-1,1-1 1,0 0-1,-1 0 1,1 1 0,0-1-1,0 0 1,0 1-1,1-1 1,0 3-1,0 2-11,0 0 0,1-1 0,-1 1 0,5 9 0,0-4 10,0 0 0,1 0 0,0-1 0,9 11 0,-12-18 21,-1 0-1,0 0 1,1-1 0,0 0-1,0 1 1,0-1-1,0-1 1,0 1 0,1-1-1,-1 1 1,1-1-1,0 0 1,9 2 0,-8-3 8,0 0 1,0 0 0,0-1 0,0 0-1,0 0 1,0 0 0,0-1 0,11-2 0,-13 1 0,0 1 1,0-1 0,-1 0-1,1 0 1,0 0 0,-1 0-1,0-1 1,1 1 0,-1-1 0,0 0-1,0 0 1,-1 0 0,5-7-1,21-29 163,-27 38-169,-1 0-1,1 0 0,-1-1 0,1 1 0,-1 0 0,1-1 0,-1 1 1,0-1-1,1 1 0,-1 0 0,0-1 0,0 1 0,0-1 0,0 1 0,0-1 1,-1 1-1,1 0 0,0-1 0,-1 1 0,1-1 0,-1-1 0,0 1-4,-1-1 1,1 1-1,0-1 0,-1 1 0,1-1 0,-1 1 0,0 0 0,0 0 0,0 0 0,-3-3 0,2 3-13,-1-1-1,0 1 1,0 0 0,0 0 0,-1 0-1,1 1 1,0-1 0,-1 1 0,1 0-1,-1 0 1,1 1 0,-1-1 0,1 1-1,-1 0 1,0 0 0,1 1 0,-1-1-1,1 1 1,-6 2 0,5-1-13,-1 0 0,0 0 1,1 1-1,-1-1 0,1 2 0,0-1 0,0 0 1,0 1-1,0 0 0,1 0 0,-1 1 1,1-1-1,-6 9 0,4-3-6,-1 0 0,2 1 0,-6 11 1,9-17 22,0 0 0,1 0 0,-1 0 0,1 0 0,0 0 0,1 0 0,-1 1 0,1-1 0,0 7 0,1-11 9,-1-1 0,0 1 0,1-1 0,-1 1 0,1-1 0,-1 1 0,1-1 0,-1 0 0,0 1 0,1-1 0,0 0 0,-1 1 0,1-1 0,-1 0 0,1 0 0,-1 0 1,1 1-1,-1-1 0,1 0 0,0 0 0,-1 0 0,1 0 0,-1 0 0,1 0 0,0 0 0,-1 0 0,1 0 0,-1-1 0,1 1 0,-1 0 0,2-1 0,21-5 74,-20 4-61,0 0-1,0-1 1,0 1 0,0-1-1,0 1 1,0-1-1,-1 0 1,1 0 0,1-3-1,-2 4-4,-1 0-1,0 0 0,0 0 0,0 0 1,0-1-1,0 1 0,-1 0 1,1 0-1,0-1 0,-1 1 1,0 0-1,0 0 0,1-1 0,-2 1 1,1 0-1,0-4 0,-1 5-7,0 0 0,1 0-1,-1 0 1,0 0 0,0 0 0,0 0-1,0 0 1,0 0 0,0 0 0,0 0-1,0 1 1,0-1 0,0 1-1,-1-1 1,1 1 0,-1-1 0,-1 0-9,1 0 1,-1 0-1,0 0 1,0 0-1,1 1 1,-6-1-1,-12 2-19,14-2 14,1 1 0,-1 0 0,1 0 0,-1 1 0,1 0 0,0 0 0,-1 0 0,1 1 0,0-1 0,0 1 0,0 0 0,0 1 0,-6 3 0,2 1 2,4-3 12,0 0-1,0 0 0,-1 0 1,0-1-1,0 1 0,-9 2 1,10-5 17,2 1-14,2 7-27,2-6 20,0 0-1,0 0 0,0 0 1,0-1-1,0 1 1,1 0-1,-1-1 1,1 1-1,0-1 0,0 1 1,0-1-1,3 3 1,12 17-13,-1 10 10,-4-11-7,-2 0 0,0 1 0,8 29 0,-7-11-1,10 47-20,13 88 49,-32-149-12,-1-1 0,-1 0-1,-1 0 1,-6 30-1,6-48-2,-5 30 15,-2 0-1,-2-1 0,-19 46 1,13-31 3,10-32-12,0-1 0,-1 1 0,-9 17 1,-6-2 11,-45 57 1,47-66-11,-85 92 13,22-26-12,53-58 3,-51 44 1,-41 23 22,118-97-35,-397 289 127,309-235-95,-125 56 0,90-50-6,-295 141 103,167-83-36,-150 51 62,382-163-149,-124 53 61,-113 40 40,-258 48 23,385-114-109,-196 48 14,-137 17 24,111-23 8,304-67-54,-182 32 52,-342-4 81,329-34-97,0 1 44,168-10-24,-107-18 1,-8-1-4,-277-23 11,11-22-14,108 24-43,172 22-13,-26-1-3,105 15 23,-133-28 0,167 21-8,0-3-1,-121-52 1,119 38 3,-93-59 0,79 43-23,-132-56 0,168 84 0,9 3 2,1-1 0,1-1 0,1-2 0,1-1 1,-31-28-1,31 17-21,24 23 4,0 0 1,-1 1-1,-19-15 1,25 21-1,-13-7-74,17 9 83,0 1 1,-1 0-1,1 0 0,0 0 0,0-1 0,-1 1 0,1 0 1,0 0-1,-1 0 0,1 0 0,0 0 0,-1 0 1,1 0-1,0-1 0,-1 1 0,1 0 0,-1 0 0,1 0 1,0 0-1,-1 1 0,1-1 0,0 0 0,-1 0 1,1 0-1,0 0 0,-1 0 0,1 0 0,0 0 0,-1 1 1,1-1-1,0 0 0,0 0 0,-1 0 0,1 1 0,0-1 1,0 0-1,-1 0 0,1 1 0,0 0 0,0 4-14,1 0-1,0 0 0,1 0 0,-1 0 0,1 0 1,0 0-1,0 0 0,1-1 0,4 8 0,-1-4 31,-5-6-4,0-1 0,0 1 1,0-1-1,0 1 0,0-1 0,0 1 0,1-1 0,-1 0 1,0 1-1,1-1 0,-1 0 0,1 0 0,-1 0 1,1 0-1,-1 0 0,1-1 0,0 1 0,0 0 0,3 0 1,-6-2 8,1 1 0,0-1 0,-1 1 0,1-1 1,0 1-1,-1-1 0,1 1 0,0-1 1,0 1-1,-1-1 0,1 0 0,0 1 0,0-1 1,0 1-1,0-1 0,0 0 0,0 1 0,0-1 1,0 0-1,0-14 27,0 14-40,0-1 0,0 1 0,0-1 0,0 1 0,0-1 0,0 1 0,-1-1 0,1 1 0,0 0 0,-1-1-1,1 1 1,-1-1 0,1 1 0,-1 0 0,0 0 0,-1-2 0,1 2-6,1 0 0,-1 1 0,0-1 0,0 1 0,1-1 0,-1 1 0,0-1 0,0 1 0,0 0 0,0-1 0,0 1 0,1 0 0,-1 0 0,0-1 0,0 1 0,0 0 0,0 0 0,0 0 0,0 0 1,0 0-1,0 0 0,0 1 0,0-1 0,1 0 0,-1 0 0,0 1 0,0-1 0,-1 1 0,-13 2-62,14-3 63,0 0 0,0 0 0,0 0-1,1 0 1,-1 0 0,0 0-1,0 0 1,0 0 0,0 1 0,0-1-1,1 0 1,-1 1 0,0-1-1,0 1 1,0-1 0,1 1 0,-1-1-1,0 1 1,1-1 0,-1 1-1,0 0 1,1-1 0,-1 1 0,1 0-1,-1 0 1,1-1 0,-1 3-1,0-1-2,-12 17-11,13-19 18,-1 1 1,1 0-1,-1-1 1,0 1 0,1-1-1,-1 1 1,1-1-1,-1 0 1,0 1-1,1-1 1,-1 1-1,0-1 1,0 0-1,1 0 1,-1 1-1,0-1 1,0 0-1,1 0 1,-1 0-1,0 0 1,0 0-1,0 0 1,1 0-1,-1 0 1,-1-1-1,-3-1 35,0-1 0,0 1-1,1-1 1,-1-1 0,1 1-1,0-1 1,0 0 0,-7-8-1,-10-10 13,19 21-55,1-1 0,-1 1 0,0 0 1,1 0-1,-1-1 0,0 1 0,0 0 1,-2 0-1,4 1 2,-1-1 0,1 1 0,0 0 0,0 0 0,-1 0 0,1 0 0,0 0 0,0 0 1,-1 0-1,1 1 0,0-1 0,0 0 0,-1 0 0,1 0 0,0 0 0,0 0 0,-1 0 0,1 0 0,0 0 0,0 1 1,0-1-1,-1 0 0,1 0 0,0 0 0,0 1 0,-4 11-129,5 6 56,0-1 0,1 1 1,1 0-1,1-1 0,9 27 1,-4-11 22,81 354-90,-65-275 176,-13-34 148,-10-61 7,-2-17-180,0 0 0,0 0-1,0 0 1,0 0 0,0 0-1,0 0 1,0 0 0,0 0-1,0 0 1,-1-1 0,1 1-1,0 0 1,0 0 0,0 0-1,0 0 1,0 0-1,0 0 1,0 0 0,0 0-1,0 0 1,0 0 0,0 0-1,0 0 1,0 0 0,0 0-1,0 0 1,-1 0 0,1 0-1,0 0 1,0 0 0,0 0-1,0 0 1,0 0 0,0 0-1,0 0 1,0 0 0,0 0-1,0 0 1,0 0 0,0 0-1,0 0 1,0 0 0,-1 0-1,1 0 1,0 0 0,0 0-1,0 0 1,0 1 0,0-1-1,0 0 1,0 0 0,0 0-1,0 0 1,0 0 0,0 0-1,0 0 1,0 0 0,0 0-1,0 0 1,0 0 0,0 0-1,0 0 1,0 1-1,-8-10 178,-7-10 6,-4-9-26,3 0 0,-16-35 1,13 25-94,-67-156 68,73 157-151,1-1 0,2 0 0,-6-56 0,13 72-24,1-1 0,2 0 1,0 0-1,6-34 1,-5 48 4,2 0 0,-1 0 0,1 1 0,0-1 0,1 1 0,4-9 0,-5 12 1,0 0-1,0 1 1,1 0-1,0 0 1,-1 0-1,1 0 1,1 0 0,-1 1-1,0 0 1,10-6-1,-7 6-15,-1 0 0,1 1 0,0 0-1,0 0 1,0 1 0,14-2 0,46 3-176,-34 1 125,0-1 83,0-2 1,-1-1-1,0-1 0,0-2 0,0-1 0,0-1 1,-1-2-1,48-22 0,-5 0 36,23-11-15,-95 42-8,2-2-6,1 1 0,0-1 0,0 1 0,9-2 1,-13 3 4,-1 1 0,1 0 1,0 0-1,0 0 0,0 0 1,0 0-1,0 0 0,-1 0 1,1 0-1,0 0 0,0 0 1,0 0-1,0 0 1,0 0-1,-1 1 0,1-1 1,0 0-1,0 1 0,0-1 1,-1 1-1,1-1 0,0 1 1,-1-1-1,1 1 1,0-1-1,-1 1 0,1 0 1,-1-1-1,1 1 0,-1 0 1,1 0-1,-1-1 0,1 1 1,-1 0-1,0 0 0,1-1 1,-1 3-1,1 3-6,0 0-1,0 0 1,-1 0-1,1 0 1,-1 1-1,-1-1 1,0 0-1,1 0 1,-4 9-1,-2 7 0,-11 25 1,16-43 8,-88 197 7,-54 89 20,132-267-31,-1-1 0,-27 40-1,6-15-13,19-25-14,-2-1 1,-21 23-1,18-26-40,-25 20 1,38-33 47,-1-1-1,0 1 1,0-1 0,0 0 0,-1-1 0,1 0-1,-16 4 1,11-5-27,1-1-1,-20 0 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7:45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7:52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1 507 2913,'0'-1'221,"1"-1"0,0 1 0,1-1 0,-1 1 0,0 0 0,0 0 0,1-1 0,-1 1 0,0 0 0,1 0 0,-1 0 0,1 1 0,-1-1 0,1 0 0,0 0 0,-1 1 0,4-1 0,-1 0-125,0 1 0,1 0 0,-1 0 0,0 1-1,7 1 1,-5-1 71,-1-1 0,1 1 0,11-1 0,99-19 1049,19-1-641,104-6 228,-91 3-249,210-25 567,-122 24-717,15-1-136,293-18 314,24-30 84,-237 25-393,-216 33-203,677-74 292,-133 60-122,-393 22-141,481 6 140,-743 1-238,430-2 125,9 12-44,-311-6-66,128 14 29,53 1 38,245-40 141,-461 12-171,0 4-1,131 10 1,-169-1-29,33 4 53,-84-6-45,0-2-1,0 1 1,0-1 0,1 0-1,-1 0 1,13-3 0,-20 2-31,-1 1 1,0 0-1,1 0 1,-1 0-1,1 0 0,-1 0 1,0 0-1,1 0 1,-1 0-1,1 0 1,-1 0-1,0 0 1,1 0-1,-1 0 1,1 0-1,-1 0 1,0 0-1,1 0 1,-1 0-1,1 1 1,-1-1-1,0 0 0,1 0 1,-1 0-1,0 1 1,1-1-1,-1 0 1,0 0-1,1 1 1,-1-1-1,0 0 1,0 1-1,0-1 1,1 0-1,-1 1 1,0-1-1,0 1 1,0-1-1,0 0 1,1 1-1,-1-1 0,0 0 1,0 1-1,0-1 1,0 1-1,0-1 1,0 1-1,0-1 1,0 0-1,0 1 1,0-1-1,-1 1 1,1-1-1,0 0 1,0 1-1,-8 23 26,0-9-10,0-2 1,-1 0-1,-16 19 0,20-26-12,0 1 0,-6 13 0,-9 11-6,-31 41 1,-3 5 0,8-22 0,18-22 1,-25 38 0,23-30 31,-1-1-1,-57 55 0,-39 48 54,66-71-42,-54 53 12,49-56-14,-13 9 31,47-48-12,-51 60 0,-12 22 56,37-45-59,-10 1 0,45-47-20,-30 35 0,35-34-1,-1 0 0,0-2 0,-42 33 0,44-39-9,1 1 0,1 1 0,-17 22 0,10-12 7,-21 22 14,18-21 2,-42 58 1,49-59-26,-1-1 1,-31 29-1,-23 30 27,56-61-30,4-6 12,1-1-1,0 2 0,1 0 0,1 0 0,-8 22 0,15-33-20,-1 0 0,0 0-1,0 0 1,0-1 0,-6 7 0,6-8-5,0 0 1,0 1 0,0 0 0,1 0 0,0 0 0,0 0-1,-4 13 1,5-11-1,-1 1 0,0-1 0,-1 0 0,0 0 0,-1 0 0,1-1 0,-1 1 0,-11 11 0,8-9 9,0 1-1,1 0 1,-7 12 0,6-9 5,0 0-1,-1-1 1,-1 0 0,0 0 0,-16 15 0,16-16 13,-5 5 39,2-6-28,1-1-16,-1 0 0,0-1 0,-26 15-1,28-19-10,0 1 0,-14 11-1,1-1 22,17-12-12,5-2-14,-1-1 0,1 0-1,0 1 1,-1 0 0,1 0-1,0-1 1,0 1 0,0 0-1,0 1 1,1-1 0,-4 4 0,5-5-5,0-1 1,0 1 0,0-1-1,-1 0 1,1 1 0,0-1 0,0 0-1,-1 1 1,1-1 0,0 1-1,-1-1 1,1 0 0,-1 0 0,1 1-1,0-1 1,-1 0 0,1 0-1,-1 1 1,1-1 0,-1 0-1,1 0 1,0 0 0,-1 0 0,0 0-1,-4-49 498,4 9-379,2 0 0,10-62 0,24-75-64,-29 145-51,4-55 0,-1-2-9,-9 87-9,0 0 1,0 0-1,0 0 1,1 0 0,-1 0-1,1 0 1,0 1-1,0-1 1,-1 0-1,1 0 1,0 0-1,1 1 1,-1-1 0,2-2-1,0-1-194,-6 9-90,-17 29-153,11-20 372,1 0 31,-22 34-14,1 1 0,-40 94 0,59-115 58,4-13 27,1-1 0,0 1 0,-5 28 1,10-33 161,7-7-27,-3-1-166,82 3 52,-57-3-77,29 3 1,145 38-92,-42 11 67,-32-9 67,-120-41-2,-5-2 7,0 0 1,0 1 0,1-1-1,-1-1 1,0 1 0,9 0-1,-13-2-18,1 1 0,-1 0 0,1 0-1,-1 0 1,0 0 0,1-1 0,-1 1 0,1 0-1,-1 0 1,0-1 0,1 1 0,-1 0 0,0-1-1,1 1 1,-1 0 0,0-1 0,0 1 0,1 0-1,-1-1 1,0 1 0,0-1 0,0 1 0,0-1-1,1 1 1,-1 0 0,0-1 0,0 1 0,0-1-1,0 1 1,0-1 0,0 1 0,0-1 0,0 1-1,0 0 1,0-1 0,0 1 0,-1-1 0,1 1 0,0-1-1,0 1 1,0 0 0,-1-1 0,1 1 0,0 0-1,-1-1 1,-10-20 138,-101-104 85,78 83-290,-2 2-1,-1 2 0,-3 1 0,0 2 0,-65-43 1,95 73 9,0 0 0,0 0 0,0 1-1,0 0 1,0 1 0,-1 0 0,0 1 0,0 0 0,1 1 0,-13-1 0,-10 3-383,-65 8-1,66-5-113,1 0-1,-42-3 1,71-1 475,-1 0 1,0 0 0,0-1 0,0 1 0,1-1 0,-1 1 0,-5-3-1,7 2 36,-1 0-1,1 0 0,0 0 1,-1 0-1,1-1 0,0 1 0,0 0 1,0 0-1,0-1 0,0 1 1,0-1-1,1 1 0,-1-1 0,0 1 1,1-1-1,-1-2 0,-7-42-585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7:26.2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29 2097,'-8'-2'6072,"8"2"-6056,0 0 0,0-1 0,-1 1 1,1 1-1,0-1 0,-1 0 0,1 0 0,0 0 0,0 0 0,-1 0 0,1 0 0,0 0 0,0 0 0,-1 0 0,1 0 0,0 1 0,0-1 0,0 0 0,-1 0 0,1 0 0,0 0 1,0 1-1,0-1 0,-1 0 0,1 0 0,0 1 0,0-1 0,0 0 0,0 0 0,0 0 0,0 1 0,-1-1 0,1 0 0,0 1 0,0-1 0,0 0 0,0 0 0,0 1 0,0-1 1,0 0-1,0 0 0,0 1 0,0-1 0,0 0 0,0 1 0,1-1 0,-1 0 0,0 0 0,0 1 0,0-1 0,43 85 11,21 41-47,-3-10 37,31 72 143,-48-102 166,-44-85-294,1 0 0,0 0 0,-1 1 0,1-1 0,0 0 0,0 0 0,-1 0 0,1 0 0,0 0 0,0 0 0,0 0 0,0 0 0,1-1 0,-1 1 0,0 0 0,0-1 0,0 1 0,1 0 0,-1-1 0,0 0 0,0 1 0,1-1 0,-1 0 0,0 1 0,1-1 0,-1 0 0,1 0 0,-1 0 0,0 0 0,1-1 0,-1 1 0,3-1 0,-4 1-11,0 0 1,1 0-1,-1-1 0,0 1 1,1 0-1,-1 0 0,0-1 1,0 1-1,0 0 0,1-1 1,-1 1-1,0 0 0,0 0 1,0-1-1,0 1 0,1 0 0,-1-1 1,0 1-1,0 0 0,0-1 1,0 1-1,0-1 0,0 1 1,0 0-1,0-1 0,0 1 1,0 0-1,0-1 0,0 1 0,0 0 1,-1-1-1,1 1 0,0 0 1,0-1-1,0 1 0,0 0 1,-1-1-1,1 1 0,0-1 1,-10-15 503,9 15-489,-26-40 440,-24-46 1,2-1-57,16 30-205,-34-63 134,12 30-174,0-1 56,48 80-179,4 6-14,0 0 0,0 0 1,-3-10-1,18 49-197,0 0-1,2 0 1,34 56 0,-14-26 108,9 21 15,88 159 56,-119-221 10,2-2 1,0 1-1,2-2 1,0 0-1,1-1 1,21 18-1,-28-29 63,0 0 1,0-1-1,1 0 1,0 0-1,14 5 0,-25-11-88,0 0 1,0 0-1,0 0 0,0 0 0,1 0 0,-1 0 0,0 0 0,0 0 1,0 0-1,0 0 0,0 0 0,0 0 0,0 0 0,0 0 0,0 0 1,0 0-1,0 0 0,0 0 0,0 0 0,1 0 0,-1 0 0,0 0 0,0 0 1,0-1-1,0 1 0,0 0 0,0 0 0,0 0 0,0 0 0,0 0 1,0 0-1,0 0 0,0 0 0,0 0 0,0 0 0,0 0 0,0 0 1,0 0-1,0 0 0,0-1 0,0 1 0,0 0 0,0 0 0,0 0 0,0 0 1,0 0-1,0 0 0,0 0 0,0 0 0,0 0 0,0 0 0,0 0 1,0 0-1,0 0 0,0-1 0,-2-7 103,-8-15-188,5 13 10,3 4-14,-9-20-342,1-1 0,1 0 0,1 0 0,-6-41-1,8-14-21,4 43 237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7:28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263 2693 7908,'-1'6'-86,"0"1"1,0-1 0,-1 0 0,0 0-1,0 1 1,-1-1 0,-5 9 0,8-15 76,-1 1-10,1 0 0,-1 0 0,1-1 0,-1 1 0,0 0 0,1-1 1,-1 1-1,0-1 0,0 1 0,1-1 0,-1 1 0,0-1 0,0 1 1,-1-1-1,-9 7-157,4 2 104,-1 0 1,-1-1 0,1-1 0,-1 1-1,-1-1 1,-12 7 0,8-5 5,12-8 56,0 1-1,0-1 1,0 0-1,0 0 1,0 0-1,0 0 1,0 0-1,-3 0 1,-5 0-35,9-1 41,0 0 0,0 0 0,1 0 0,-1 0 0,0 0 0,1 0 0,-1 0 0,0 0 0,1 0 0,-1 0 0,0 1 0,1-1 0,-1 0 0,0 1 0,1-1 0,-1 0 0,0 1 0,1-1 0,-1 1 0,1-1 0,-1 1 0,1-1 0,-1 1 1,1-1-1,0 1 0,-1-1 0,1 1 0,-1 1 0,-7 7-63,7-9 64,1 0-1,0 0 0,-1 0 1,1 0-1,0 0 1,-1 0-1,1 0 0,0 0 1,-1 0-1,1 0 1,0 0-1,-1 0 0,1 0 1,0 0-1,-1 0 1,1 0-1,0 0 0,0-1 1,-1 1-1,1 0 1,0 0-1,-1 0 0,1 0 1,0-1-1,-1 1 1,1-1-2,0 1 0,-1 0 0,1 0-1,0 0 1,-1 0 0,1 0 0,0 0 0,-1 0 0,1 0 0,-1-1 0,1 1 0,0 0 0,-1 1 0,1-1 0,0 0 0,-1 0 0,1 0 0,-1 0 0,1 0 0,-1 0 0,-4 1-36,-1-6-34,1 4 31,4 1 39,0 0-1,1 0 1,-1 0-1,1 0 1,-1 0-1,0 0 0,1-1 1,-1 1-1,1 0 1,-1-1-1,1 1 1,-1 0-1,1-1 0,-1 1 1,1 0-1,-1-1 1,0 0-1,1 1-1,-1 0 1,1-1-1,-1 1 1,1 0-1,-1 0 0,1 0 1,-1 0-1,0 0 0,1 0 1,-1 0-1,1 0 0,-1 0 1,1 0-1,-1 0 0,0 0 1,1 0-1,-1 0 0,1 1 1,-1-1-1,1 0 0,-1 0 1,1 1-1,-1-1 0,1 0 1,-1 1-1,1-1 0,-1 1 1,1-1-1,-1 1 0,-12 13-260,11-13 124,2-1 111,-1 8-65,4-4-86,-2 0 110,0-5-55,-1-9-136,1 10 259,-1 0 0,0 0 1,0-1-1,0 1 0,0 0 1,0 0-1,0 0 0,0 0 1,1 0-1,-1 0 0,0 0 1,0 0-1,0 0 0,0 0 1,0 0-1,0 0 0,1 0 1,-1 0-1,0 0 0,0 0 1,0 0-1,0 0 0,0 0 1,1 0-1,-1 0 0,0 0 1,0 0-1,0 0 0,0 0 1,0 0-1,0 0 0,1 0 1,-1 0-1,0 0 0,0 0 1,0 0-1,0 1 0,0-1 1,0 0-1,0 0 0,0 0 1,1 0-1,-1 0 0,0 0 1,0 0-1,0 1 0,0-1 1,0 0-1,0 0 0,0 0 1,0 0-1,0 0 0,0 0 1,0 1-1,0-1 0,0 0 1,0 0-1,0 0 0,0 0 1,1 3-110,-1-3 108,0 0 1,0 0-1,0 1 1,0-1 0,0 0-1,0 0 1,0 0-1,0 0 1,0 1-1,1-1 1,-1 0-1,0 0 1,0 0-1,0 0 1,0 1-1,0-1 1,0 0 0,0 0-1,0 0 1,1 0-1,-1 0 1,0 1-1,0-1 1,0 0-1,0 0 1,0 0-1,1 0 1,-1 0 0,0 0-1,0 0 1,0 0-1,0 0 1,1 0-1,-1 0 1,0 1-1,0-1 1,0 0-1,1 0 1,-1 0-1,0 0 1,0-1 0,0 1-1,1 0 1,-1 0-1,0 0 1,0 0-1,0 0 1,0 0-1,1 0 1,0-1-81,3-7-36,-1 4 69,-2 8 18,0 0-85,-1-4 116,0 0 1,0 0 0,1 0 0,-1 0 0,0 0 0,0 0-1,0 0 1,0 0 0,1 0 0,-1 0 0,0 0-1,0 0 1,0 0 0,1 0 0,-1 1 0,0-1-1,0 0 1,0 0 0,0 0 0,0 0 0,1 0-1,-1 0 1,0 0 0,0 0 0,0 1 0,0-1-1,0 0 1,1 0 0,-1 0 0,0 0 0,0 0 0,0 1-1,0-1 1,0 0 0,0 0 0,0 1 0,4 2-88,-3-3 87,-1 0-1,0 0 0,1 0 0,-1 0 1,0-1-1,1 1 0,-1 0 0,0 0 1,0-1-1,1 1 0,-1 0 0,0 0 1,1-1-1,-1 1 0,0 0 0,0-1 1,0 1-1,0 0 0,1-1 0,-1 1 1,0 0-1,0-1 0,4-16-189,-4 16 189,0 0 0,0 1 0,0-1 0,0 0 0,0 1 0,0-1 0,0 1 0,0-1 0,0 0 0,0 1-1,0-1 1,1 1 0,-1-1 0,0 0 0,0 1 0,1-1 0,-1 1 0,0-1 0,1 1 0,-1-1 0,0 1 0,1-1-1,-1 1 1,1-1 0,-1 1 0,1 0 0,0-1 0,0 0 2,-1 1-1,1 0 1,-1-1-1,1 1 1,-1 0-1,1-1 1,-1 1-1,1-1 1,-1 1-1,0-1 1,1 1-1,-1-1 1,1 1 0,-1-1-1,0 1 1,0-1-1,1 1 1,-1-1-1,0-1 1,5-6-56,-1 5 30,-2 4-28,-2 11-102,0-10 139,-1 0 1,1 0-1,0 0 0,0 1 1,0-1-1,1 0 0,-1 0 1,0 0-1,1 0 0,0 2 0,1 0 2,2 8 38,-2-9 110,-1-5 139,-5-5 399,2 6-199,5 4-118,-1-1-283,0-1-1,0 0 1,1 0-1,-1 0 1,0 0-1,0 0 1,1-1-1,-1 1 1,0-1-1,1 1 1,-1-1-1,1 0 1,-1 0-1,0 0 1,1 0-1,-1 0 1,1 0 0,-1-1-1,4-1 1,6 1 115,15-9 199,-17 9-267,-9 1-99,0 0 0,1 0 0,-1 0 0,0 0 0,1-1 0,-1 1 0,0 0 0,0-1 0,1 1 0,-1-1 0,0 1 0,0-1 0,0 0 0,2 0 0,5-4 72,0 0 0,0 0 0,0 1 0,1 0 0,0 1 0,0 0 0,10-2 0,54-13 469,37-5 183,-60 16-405,-1-2 1,0-2-1,92-34 1,-69 19 89,107-26 1,-71 16-128,-42 12-132,175-66 451,-196 72-495,129-46 668,263-60-1,-357 106-629,300-77 566,-73 21-43,-86 16-254,-37 6-138,306-53 208,-398 86-419,130-31 176,57-28 128,-26 25-161,-75 19-109,310-53 78,-203 29-58,-19 2-28,-69 22-25,62-8 11,20 0-15,92-10 22,-124 20-19,11-2 22,123-20 17,-108 12-52,345-56 275,51-21 280,-645 116-605,544-89 430,-522 81-319,56-21 0,-82 26-64,25-4 1,-26 6-26,21-7 1,-26 7-25,0 1 0,21-3 1,-23 4-11,1 0 0,-1-1 0,17-5 1,-12 1 12,9-3 59,44-23 1,-67 30-63,1 1-1,-1-1 1,0 0-1,0 0 1,0 0-1,0 0 1,0-1-1,-1 1 1,1-1-1,3-7 1,0-4 62,8-25 0,-9 25-52,1-4 20,-2 1 1,0-1-1,2-27 0,-3-59 131,-2 61-104,-1 8-33,-1 0-1,-3 0 1,0 0-1,-13-46 1,13 61-53,4 17 6,-1 0 1,1 0 0,-1 0 0,0 0 0,0 1 0,-1-1 0,1 0-1,-1 0 1,-2-3 0,4 7 2,0 0 1,0 0-1,0-1 0,0 1 1,0 0-1,0 0 0,0 0 0,0 0 1,-1 0-1,1 0 0,0-1 0,0 1 1,0 0-1,0 0 0,0 0 1,0 0-1,-1 0 0,1 0 0,0 0 1,0 0-1,0 0 0,0 0 0,0 0 1,-1 0-1,1 0 0,0 0 1,0 0-1,0 0 0,0 0 0,-1 0 1,1 0-1,0 0 0,0 0 0,0 0 1,0 0-1,0 0 0,-1 0 1,1 0-1,0 0 0,0 0 0,0 0 1,0 0-1,0 1 0,0-1 0,-1 0 1,-4 9-184,1 13-10,3-7 74,1 25 0,1-10 55,0-2 20,1 0 1,2 0-1,8 38 1,31 81-10,-5-22 48,-18-32-4,12 39 18,-28-121 0,38 110 56,-32-89-24,-8-23 16,1 1 0,5 11 0,-7-18 129,-5-5-34,-5-8 48,-2-4-82,2-1 1,-1-1-1,-11-28 0,4 9-35,-77-196 147,19 40-242,63 163-11,1-1 1,1 0 0,-9-49-1,11 51 2,6 22-33,0 0 1,1-1-1,0 0 0,-1 1 0,1-7 0,2 35-145,0 0 0,2 0 0,1-1 0,8 30 0,36 86 180,-26-76-44,4 8 52,43 132-16,-47-128 32,34 137-3,-55-203-3,1-1-1,-2 0 0,1 1 1,-1-1-1,0 1 0,-2 11 1,2-17-1,-1 0 1,1 0-1,-1 0 0,0 0 1,1 0-1,-1 0 1,0 0-1,0 0 1,0 0-1,-1 0 0,1-1 1,0 1-1,-1 0 1,1-1-1,-1 1 0,1-1 1,-1 0-1,0 1 1,0-1-1,0 0 1,1 0-1,-1 0 0,0 0 1,0-1-1,0 1 1,-4 0-1,-10 1-48,1-1-1,-1 0 1,1-1-1,-18-3 1,17 1-10,1 0 0,-1-1 1,1-1-1,-25-9 0,-56-32-308,23 10 85,13 10 96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6:28.2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323 1567 6675,'5'-44'1627,"2"0"0,1 1 0,20-57 0,-19 75-1443,2-1 0,0 2 1,1 0-1,2 0 1,0 1-1,31-36 0,2 8-826,83-71 0,68-30 214,304-152 265,-50 79 614,-323 168-128,250-74 1,-277 106-224,1 3 1,1 5-1,123-4 0,-55 17-111,210 22 1,-268-4-29,1 4 1,198 60 0,-205-40-3,-1 4 0,-3 5 0,-2 5 0,-2 3 1,133 99-1,-165-101 1,-3 2 1,-1 3 0,-4 3 0,91 116-1,-114-125 31,-1 1 1,-4 2-1,-1 1 0,-4 2 0,-1 0 0,-4 2 1,16 62-1,-23-54 8,-3 0 0,4 82 0,-16 135-2,-7-208 1,-2-1 0,-4 0 0,-40 130-1,22-117 18,-3-1 0,-78 140-1,77-168 4,-3-2 0,-3-2-1,-2-2 1,-2-2 0,-3-2 0,-97 81 0,74-78 24,-2-2 1,-2-4 0,-2-4 0,-157 65 0,70-48 57,-2-7 1,-245 46-1,-216-15 109,-241-70 19,648-28-133,-420-80 0,545 72-51,1-4 0,0-5 0,-96-46 0,134 50 6,1-3 0,2-1 0,1-3 0,2-3 0,1-1 0,-44-45 0,68 56-12,0-1-1,2-1 1,1-1-1,2-1 1,0-1-1,3-1 1,0-1-1,2 0 1,2-1-1,1 0 1,2-1-1,1 0 1,2 0-1,-4-60 1,8 34 2,3 0 1,3 0-1,2 0 0,3 0 1,3 1-1,2 1 0,33-90 1,-12 67-44,3 3 0,4 1 1,3 2-1,92-121 0,-60 103-55,5 3 1,176-153-1,-145 155-4,3 5 0,5 5 1,2 6-1,4 4 0,3 7 1,206-72-1,-191 89-853,1 6 1,3 6-1,0 6 1,221-11-1,-134 34-2545,-2 4-4045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7:30.0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115 687 7011,'1'0'-7,"0"0"0,-1 0 1,1 0-1,0 0 0,0-1 0,-1 1 0,1 0 0,0 0 0,0-1 0,-1 1 0,1 0 0,0-1 1,-1 1-1,1-1 0,-1 1 0,1-1 0,-1 1 0,1-1 0,-1 1 0,2-2 0,3-2-8,26 1-126,-28 2 124,1 0 1,-1 0-1,1-1 1,-1 1 0,0-1-1,0 0 1,4-3-1,17-8-62,40-16-96,-1 1 14,-62 27 159,40-16-164,-38 15 148,0 1 0,-1-1 0,1 1 0,-1-1 0,1 0 0,-1 0 0,0 0 0,0 0 0,0-1 0,0 1 0,2-4 0,2-7-35,-5 10 36,0 0 0,0 0 0,0 1 0,1-1 0,-1 1 0,1-1 0,-1 1 0,1-1 0,0 1 0,0 0 0,4-4 1,-2 4-68,-1 0-2,-3 7-30,-1-19 46,1 13 67,0 1-1,0-1 0,0 0 1,0 1-1,0-1 0,0 1 1,0-1-1,0 1 0,0-1 1,0 1-1,0-1 0,-1 1 1,1-1-1,0 1 0,0-1 0,-1 1 1,1-1-1,0 1 0,-1-1 1,1 1-1,0 0 0,-1-1 1,1 1-1,-1 0 0,0-1 1,-4 2-22,1 1 0,-1 0 1,1 0-1,-1 0 1,1 0-1,0 1 0,0 0 1,0 0-1,0 0 1,0 0-1,0 1 0,1 0 1,-4 4-1,1-1-3,0-1-1,0 0 0,-14 10 1,17-15 19,1 1 1,-1-1-1,0 1 0,1-1 1,-1 0-1,0 0 0,0 0 1,1 0-1,-1-1 1,0 1-1,0-1 0,-5 1 1,2-1-10,1 0 1,0 0 0,0 1-1,0 0 1,-9 2 0,-10 3-45,-3 0-14,23-4 54,-1-1 0,1 0 0,-1 1 0,0-2 0,1 1 0,-1 0 0,0-1 0,1 0 0,-1 0 0,0-1 0,1 1 0,-1-1 0,-5-1 0,8 1 10,1 1 0,0 0 0,-1-1-1,1 0 1,0 1 0,-1-1 0,1 0-1,0 0 1,0 1 0,0-1 0,-1 0 0,1 0-1,0 0 1,0-1 0,1 1 0,-1 0 0,0 0-1,0 0 1,0-1 0,1 1 0,-1 0 0,1-1-1,-1 1 1,1-1 0,-1-1 0,-6-17-170,6 16 154,-1 0 1,1 0 0,0 0 0,0 0-1,0 0 1,1-1 0,-1-3-1,-1-70-548,1 75 423,-2 8 58,-4 18 4,2-5 27,-1-10-15,5-7 72,1-1 0,-1 1 0,0-1 0,1 1 0,-1 0 0,1-1 0,-1 1 0,1 0 0,-1 0 0,1 0 0,-1-1 0,1 3 0,-26 62-364,26-64 363,0 1 0,-1-1 0,1 1 0,0-1 1,0 1-1,0-1 0,0 1 0,0-1 0,1 1 0,-1-1 1,0 1-1,1-1 0,-1 0 0,1 1 0,-1-1 0,1 1 1,-1-1-1,1 0 0,0 0 0,0 1 0,1 0 0,1 1 81,-1 0-1,0 0 0,1-1 0,0 1 1,0-1-1,-1 0 0,7 4 0,-5-6 85,0 1-1,0-1 1,0 0-1,0 0 0,0-1 1,7-1-1,-4 1-7,2-1-31,-1 0 1,0-1-1,0 0 1,0 0-1,0-1 1,-1 0-1,1-1 1,-1 1-1,11-10 1,16-9 347,-17 11-181,-1 0 0,0-1 0,-1-1 0,0 0 0,-1-1 0,-1-1 0,0 0 0,-1 0 0,-1-1 0,-1-1 0,0 0 0,-1 0 0,-1-1 0,-1 0 0,0-1 0,4-25 0,-10 35-128,0 0 0,0-1 1,-1 1-1,-1 0 0,1 0 0,-2 0 1,1 0-1,-1 0 0,-1 0 0,0 0 1,0 1-1,-1-1 0,-1 1 0,1 0 1,-1 0-1,-10-13 0,10 17-118,1 1 1,-1-1-1,0 1 0,0 1 1,0-1-1,0 1 0,-1 0 1,1 0-1,-1 0 0,0 1 1,0 0-1,0 0 0,0 0 1,0 1-1,0 0 0,0 0 1,0 0-1,-1 1 0,-5 1 1,5-1-36,1 0 0,0 1 0,-1-1 0,1 2 0,0-1 0,0 1 0,0 0 0,0 0 0,0 1 0,0-1 0,1 1 0,-1 1 0,1-1 0,0 1 0,0 0 0,0 0 0,1 0 0,-1 1 0,-3 4 0,-13 26-54,-32 71-1,37-72 27,3-4 6,2 1 1,-14 58-1,20-69 9,-5 20 12,3 1-1,1 1 0,3-1 0,1 1 0,4 57 1,0-85 12,0 1 1,1-1 0,0-1-1,1 1 1,1 0 0,0-1-1,1 0 1,0 0 0,1-1-1,1 1 1,0-2 0,0 1-1,1-1 1,17 17-1,-14-18 25,-1 0-1,1-1 0,1 0 0,0-1 0,0 0 0,1-1 0,0-1 0,0 0 0,0-1 0,1 0 0,-1-1 0,1-1 0,25 2 0,106-3 292,-105-2-264,3-1 6,1-2 0,80-16-1,-99 13-120,0-1 0,-1-2 0,0 0 0,0-2 0,-1-1 1,23-15-1,-39 22 7,0-1 0,-1 1 1,0-1-1,-1-1 0,1 1 1,-1-1-1,0-1 0,-1 1 1,7-12-1,-6 8-17,-1-1 0,0 0 0,-1 0 0,0 0 0,-1 0 0,2-14 0,-2-8-117,-1 0 1,-2 0-1,-1 0 0,-7-40 0,5 62 43,0 1-1,0 0 1,-9-19 0,-1-4-46,5 2 18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7:30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195 197 9108,'-2'0'-26,"0"0"1,0 1-1,-1-1 0,1 1 1,0 0-1,0 0 0,0 0 0,0 0 1,1 0-1,-1 0 0,0 0 1,0 1-1,-2 1 0,-21 24-177,19-20 145,-3 2 3,1 2 1,1-1 0,0 1 0,0 0 0,1 1 0,0 0 0,1 0 0,0 0 0,1 0 0,-4 20 0,7-29 37,1 0 0,-1 0-1,0 0 1,-1 0 0,1 0 0,0 0 0,-1-1 0,-3 6 0,4-7 55,1-1-1,-1 1 1,0-1 0,1 1-1,-1-1 1,0 1-1,0-1 1,1 1 0,-1-1-1,0 0 1,0 1-1,0-1 1,1 0 0,-1 0-1,0 0 1,0 0-1,0 1 1,0-1-1,0 0 1,1 0 0,-1-1-1,0 1 1,0 0-1,0 0 1,0 0 0,0-1-1,1 1 1,-1 0-1,0-1 1,0 1 0,1 0-1,-1-1 1,0 1-1,0-1 1,1 0-1,-1 1 1,0-1 0,0-1-1,-1 1 94,1-1-1,-1 0 0,1 0 1,0 0-1,-1 0 0,1 0 1,0 0-1,0 0 1,0 0-1,1 0 0,-1 0 1,0-1-1,1 1 0,-1 0 1,1-1-1,0 1 0,0 0 1,0-1-1,0 1 1,0 0-1,1-1 0,-1 1 1,2-3-1,-1-1 23,1 1-1,-1 0 1,1 0 0,1-1 0,-1 1-1,1 1 1,0-1 0,7-8 0,24-23 202,1 2 1,73-55 0,-56 49-192,26-19 49,-66 51-186,0 0-1,1 1 1,0 1-1,20-7 0,-24 10-28,-1 1-1,1 0 0,-1 1 1,1 0-1,0 0 0,0 1 1,-1 0-1,1 1 0,0 0 0,13 3 1,-17-3-9,1 1 1,-1 0 0,1 0-1,-1 0 1,0 1 0,0 0-1,0 0 1,0 0 0,0 0-1,-1 1 1,1 0 0,-1 0-1,0 0 1,0 0 0,-1 1-1,6 7 1,-4-1-5,0-1 1,-1 1-1,0 0 0,-1 0 1,0 0-1,2 17 0,2 69-26,-9-26 72,-19 124 1,7-94 52,10-62 22,-3-1 1,-1 1 0,-22 61-1,28-93-57,-1-1 0,1 1 0,0 0 0,1 0-1,0 0 1,0 11 0,1-17-43,0-1 0,0 1 0,0-1 0,1 1 0,-1-1 1,0 1-1,1-1 0,-1 1 0,0-1 0,1 1 0,-1-1 0,0 0 0,1 1 0,-1-1 0,1 1 0,-1-1 1,1 0-1,-1 1 0,1-1 0,-1 0 0,1 0 0,0 0 0,-1 1 0,1-1 0,-1 0 0,1 0 1,-1 0-1,1 0 0,0 0 0,-1 0 0,1 0 0,0 0 0,26-1 115,-18 1-91,3-1 5,-1 0 1,1-1-1,15-4 0,15-3 30,-9 5-31,145-24 195,-144 20-146,-2 0 0,1-3 0,40-18-1,78-56 366,-119 65-343,-7 4-2,0-1 0,-2-1 0,0-1 1,39-42-1,-47 43 21,-1 0-1,0-2 1,-1 1 0,-1-2-1,-1 1 1,15-41 0,-23 51-78,-1-1 0,1 0 1,-2 0-1,0 0 0,0 0 0,0 0 1,-2 0-1,1 0 0,-2 0 1,-2-15-1,-1 6-50,-1 1-1,0 0 1,-2 0 0,-15-30 0,20 45-17,1 0 1,0 0 0,-1 1-1,0-1 1,0 1-1,0-1 1,0 1-1,-1 0 1,1 0-1,-1 1 1,0-1 0,0 1-1,0 0 1,-6-3-1,4 3-13,0 0-1,0 1 0,0 0 1,0 0-1,0 0 1,0 1-1,0 0 1,0 0-1,-11 2 0,2 1-26,0 1 1,1 0-1,-1 1 0,1 1 0,0 0 0,0 1 1,-21 15-1,22-13 23,0 1 1,1 1-1,1 0 1,-12 14-1,-38 55-125,52-69 143,0 3-2,-1 0 1,2 0-1,0 1 1,0 0-1,2 0 0,-1 1 1,2 0-1,1 0 1,0 0-1,0 1 1,0 22-1,2-13 11,2-1 0,0 1-1,2-1 1,1 1 0,1-1-1,14 45 1,-14-55 18,2-1 1,0 0-1,1 0 0,0-1 1,1 0-1,0 0 0,1-1 1,1 0-1,0-1 0,0 0 0,1 0 1,22 16-1,-21-20 7,1 1 0,-1-2 0,1 1-1,1-2 1,-1 0 0,1 0 0,-1-1 0,16 1-1,9 1 35,68-1-1,-62-6-53,49-8 0,-39 3-38,-28 4 16,68-10-117,-78 9 107,-1-1 1,0 0-1,0-2 1,16-6 0,-2-4-72,-1-1 1,0-2 0,-1 0 0,-1-2 0,-1-1-1,-1-1 1,-1-1 0,32-43 0,-41 47-23,-1 0 0,18-38 1,9-50-244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7:31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2 80,'0'6'-16,"0"2"16,1-24 0,-2 24-16,-12-1 16,5-6-16,4-1 16,-3 2-16,-2-2 16,3 4-16,2 2 16,2-2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7:32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 2001,'1'1'456,"1"-1"0,-1 1 1,0-1-1,0 0 0,1 0 1,-1 1-1,0-1 0,1 0 0,-1 0 1,1 0-1,-1-1 0,0 1 1,1 0-1,-1 0 0,0-1 0,0 1 1,1-1-1,-1 1 0,2-2 1,14-2 1000,304-21 206,-308 24-1757,2-1-159,26 3-1,-38-1 167,0 0 0,0 0 0,0 1 0,-1-1-1,1 1 1,0 0 0,0 0 0,-1 0-1,1 0 1,0 0 0,-1 1 0,1-1 0,-1 1-1,0-1 1,4 4 0,-6-4 30,1 0 1,0 0-1,-1 0 0,1-1 1,-1 1-1,0 0 0,1 0 1,-1 0-1,0 0 0,1 0 1,-1 0-1,0 0 0,0 0 1,0 0-1,0 0 0,0 0 1,0 0-1,0 0 0,0 0 0,0 0 1,-1 0-1,1 0 0,0 0 1,0 0-1,-1 0 0,1 0 1,-1 0-1,1 0 0,-2 1 1,-1 2-125,0 0-1,0-1 1,-1 1 0,-6 5-1,-97 89-2397,82-74 1801,-40 30 0,41-36 324,2 1 0,-35 37 1,50-48 380,2-1 1,-1 1 0,1 0-1,0 0 1,1 1 0,0 0-1,0-1 1,1 1-1,0 1 1,0-1 0,1 0-1,-1 15 1,3-23 71,-2 9 291,2 1-1,-1-1 0,1 0 1,1 1-1,0-1 0,4 21 1,-5-31-175,0 1 0,0-1 0,0 1-1,1 0 1,-1-1 0,0 1 0,0-1 0,0 1 0,1-1 0,-1 1 0,0-1 0,1 1 0,-1-1 0,0 1 0,1-1 0,-1 1 0,1-1-1,-1 1 1,0-1 0,1 0 0,-1 1 0,1-1 0,0 0 0,-1 0 0,1 1 0,-1-1 0,1 0 0,0 1 0,1-2 327,0 1-1,-1-1 1,1 1 0,0-1 0,-1 0 0,1 0 0,-1 1 0,1-1 0,0-2-1,4 0-26,67-36 3278,45-10-2952,-26 12-986,-28 12-515,36-17-1578,-89 36 1780,0 0 1,0 0-1,-1-1 1,1-1-1,-1 0 1,9-10-1,-16 14 278,0 0 0,0 0 0,-1 0 0,1 0 0,-1 0 0,0 0 0,-1-1 0,1 1 0,-1 0 0,1-1 0,-1 0 0,-1 1 0,1-7 1,0 1-151,-1 0 1,-1-1-1,0 1 1,0 0-1,-3-11 1,-12-24-524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7:33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1432 5122,'14'2'3449,"29"1"0,16-6-150,56-16-2210,-87 13-1030,0-1 0,0-2 0,-1 0 0,-1-2 0,1 0 0,-2-2 0,0-1 0,-1-1 0,0-2 0,-1 0 0,-1-1 0,0-1 0,-2-1 0,19-23 0,-32 33 16,0 1 1,-1-1-1,-1 0 0,1 0 0,-2-1 0,1 0 0,-2 0 1,1 0-1,-1 0 0,-1-1 0,2-15 0,-4 20-42,0-1 0,0 1-1,0-1 1,-1 1 0,0-1-1,0 1 1,-1-1 0,0 1 0,0 0-1,-1 0 1,0 0 0,0 0-1,0 0 1,-1 1 0,0 0-1,-1-1 1,1 1 0,-8-7 0,7 9-54,0 0 1,0 1-1,-1-1 1,1 1-1,-1 0 1,0 1-1,0-1 1,0 1-1,0 0 1,0 1-1,0-1 1,-1 1-1,1 0 1,0 1 0,-1 0-1,-8 0 1,7 1-21,1-1 1,-1 1 0,0 1 0,0 0 0,0 0 0,1 0 0,-1 1 0,1 0-1,0 0 1,0 1 0,0 0 0,-12 9 0,9-3-14,0 1 0,0-1 1,1 2-1,0-1 0,-13 26 0,11-17 15,2 1 0,0 0-1,-6 23 1,9-20 31,1 0 0,1 0 1,1 0-1,1 1 1,1-1-1,1 1 1,2-1-1,0 1 0,2-1 1,0 0-1,2 0 1,15 42-1,-17-57 19,0 0 0,0 0 0,1 0 0,1-1 0,-1 0-1,1 0 1,0 0 0,1-1 0,0 0 0,10 8 0,-10-10 22,0 0 0,1-1 0,0 0 0,0 0 0,0 0-1,0-1 1,0-1 0,1 1 0,-1-1 0,1-1 0,15 2 0,-10-3 43,0 0 0,0 0-1,0-1 1,0-1 0,0-1 0,-1 0 0,1 0 0,-1-1 0,1-1 0,-1-1-1,-1 0 1,1 0 0,-1-1 0,0-1 0,17-13 0,48-50 764,122-145 1,-148 150-383,44-75 1,-79 117-408,-16 23-58,1 0 1,0 1-1,-1-1 0,1 0 0,-1 0 1,1 0-1,0 1 0,0-1 1,-1 0-1,1 1 0,0-1 0,2 0 1,-3 1-1,1 0 1,-1 0-1,0 0 1,1 0 0,-1 0-1,1 0 1,-1 0-1,1 0 1,-1 0 0,1 0-1,-1 1 1,0-1-1,1 0 1,-1 0 0,1 0-1,-1 1 1,0-1-1,1 0 1,-1 1 0,0-1-1,1 0 1,-1 1-1,0-1 1,0 0-1,1 1 1,-1-1 0,0 0-1,0 1 1,0-1-1,1 1 1,-1-1 0,0 1-1,3 8-48,0-1 0,0 1 0,-1-1 0,0 1 0,0 0 0,0 13 0,-3 57-127,0-36 114,0 29-13,-1-34 74,2 0 1,1 0 0,9 49-1,-10-87 16,0 1 0,0-1 0,0 1 0,0-1 0,1 1 0,-1-1 0,0 1 0,0-1 0,0 1-1,0-1 1,1 0 0,-1 1 0,0-1 0,0 1 0,1-1 0,-1 0 0,0 1 0,0-1 0,1 0-1,-1 1 1,1-1 0,-1 0 0,0 1 0,1-1 0,-1 0 0,1 0 0,-1 1 0,0-1 0,1 0-1,0 0 1,0 0 16,0 0-1,0 0 0,0-1 0,-1 1 0,1 0 0,0-1 1,0 1-1,0-1 0,0 1 0,-1-1 0,1 1 0,0-1 1,-1 1-1,2-2 0,2-2 71,-1 0 0,0 0-1,0-1 1,4-5 0,89-193 876,-85 179-948,-2 2-88,2 0 0,0 0 0,25-34 0,-36 56 49,1-1 1,-1 0 0,1 1 0,-1-1 0,1 0 0,-1 1 0,1-1-1,0 1 1,-1-1 0,1 1 0,0-1 0,-1 1 0,1 0-1,0-1 1,0 1 0,-1 0 0,1 0 0,0-1 0,0 1-1,0 0 1,1 0 0,0 0-17,-1 1 1,1 0-1,0-1 0,-1 1 0,1 0 1,-1 0-1,1-1 0,-1 1 0,1 1 0,1 0 1,13 13-76,-2 0 1,1 1 0,-2 1-1,0 0 1,17 30 0,-13-18 81,25 28-1,-36-50 32,1 0-1,0 0 0,0 0 1,0-1-1,1 0 0,0 0 1,0-1-1,0 0 0,1-1 1,0 1-1,0-2 0,0 1 1,0-1-1,0-1 0,1 0 1,-1 0-1,11 0 0,1-1 36,0-1-1,0-1 0,0-1 0,0 0 0,0-2 1,39-12-1,-25 3 99,-1-1 0,0-2 0,33-21 0,-54 29-17,-1 0 0,0 0-1,0-2 1,-1 1 0,0-1 0,-1-1 0,0 0-1,9-14 1,-16 20-82,1 0 0,-1 0 1,0-1-1,-1 1 0,1-1 0,-1 0 0,-1 0 0,1 0 1,-1 0-1,0 0 0,0 0 0,0 0 0,-1 0 0,0 0 1,0-1-1,-1 1 0,0 0 0,0 0 0,0 0 0,-1 0 1,-3-10-1,2 11-67,1 0 0,-1-1 0,0 1 1,-1 0-1,1 0 0,-1 1 0,0-1 0,0 1 1,-1-1-1,1 1 0,-1 1 0,0-1 1,0 1-1,0 0 0,-11-5 0,6 4-57,0 1 0,0 0-1,-1 1 1,1 0 0,-1 1-1,0 0 1,1 0 0,-12 2-1,16-1 41,-1 1 0,1 0 0,-1 1-1,1-1 1,0 1 0,-1 0-1,1 0 1,0 1 0,1 0-1,-1 0 1,0 1 0,1-1 0,0 1-1,-1 0 1,2 1 0,-1-1-1,0 1 1,1 0 0,-7 10-1,3-3-18,1 0-1,1 1 0,0-1 1,1 1-1,0 0 0,1 1 1,1-1-1,-3 20 0,2-3-71,2 1 1,2-1-1,0 1 0,2 0 1,11 54-1,-10-72 78,0 1 1,1-1-1,1 0 1,0-1-1,8 17 1,-11-25 47,1 0 1,-1-1-1,1 1 1,0 0-1,-1-1 1,1 0-1,1 0 1,-1 0-1,0 0 1,1 0-1,0-1 1,0 1-1,-1-1 1,1 0-1,0 0 1,1-1-1,-1 1 1,0-1-1,0 0 1,5 1-1,-3-2 34,1 1 0,-1-1 0,0-1 0,0 1 0,1-1 0,-1 0 0,0 0 0,0-1 0,0 0 0,6-3 0,-3 1 36,0-1 1,-1 0-1,0 0 1,0-1-1,13-12 0,-3-1 85,-2 0 0,0-1-1,-1-1 1,14-25 0,-11 12 25,-1-1 0,-2 0 0,-1-2 1,-2 1-1,-2-1 0,11-68 0,-11 12 22,-1-152 0,-43-194-345,15 260 40,19 175 110,-1-7-3,0 1-1,0-1 1,-1 1-1,0 0 1,-1-1 0,-5-12-1,7 23 1,1-1-1,0 0 1,-1 0-1,1 1 1,0-1-1,-1 0 1,1 1-1,-1-1 1,1 1-1,-1-1 1,0 0-1,1 1 1,-1-1 0,0 1-1,1 0 1,-2-2-1,-3 5-115,4 7-1,9 83-268,29 129 0,-27-167 346,110 441-71,-38-175 75,-21-77-162,-39-170-230,38 87 1,-53-145 130,1 0-1,0-1 0,1 0 0,0 0 0,23 25 0,-29-37 119,1 1 0,0-1 0,0 0-1,0 0 1,0 0 0,1 0 0,-1-1-1,1 1 1,0-1 0,7 2-1,-8-3 4,0-1-1,0 1 1,0-1-1,0 0 1,0 0-1,0 0 1,0-1-1,0 1 1,0-1-1,0 0 1,0 0-1,0-1 1,0 1-1,-1-1 1,6-2-1,-4 1-71,0-1 1,0 0-1,-1 0 0,1 0 0,-1 0 1,0-1-1,0 1 0,0-1 0,5-10 1,2-3-632,11-31 1,-12 22 325,-1 0-1,-2-1 1,0 0-1,3-39 1,2-119-1140,-12 162 1531,7-187-1062,13-255-711,-10 350 1213,51-223 1,-39 263 597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7:34.1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33 6675,'26'-31'13369,"-26"30"-13345,1 1 0,-1 0 0,0 0 1,0 0-1,1 0 0,-1 0 0,0 0 0,0 0 1,1 0-1,-1 0 0,0 0 0,0 0 0,1 0 1,-1 0-1,0 0 0,0 0 0,1 0 0,-1 0 1,0 0-1,0 0 0,1 0 0,-1 0 0,0 0 0,0 0 1,1 0-1,-1 0 0,0 1 0,0-1 0,0 0 1,1 0-1,-1 0 0,0 0 0,0 1 0,0-1 1,0 0-1,1 0 0,-1 1 0,0-1 0,0 0 1,0 0-1,0 1 0,7 9-8,1 9-30,0 1-1,-2 0 1,0 1 0,-2-1-1,0 1 1,1 22-1,-2 128-115,-3-151 127,-24 344-70,9-190 66,1 18 16,-32 345 358,46-530-309,0-4-9,0-1-1,0 1 1,-1-1-1,1 1 1,0-1 0,-1 0-1,0 1 1,0-1-1,-1 4 1,2-6-31,-1 0-1,1 0 1,0 0 0,0 0-1,0 0 1,-1 0 0,1 0-1,0 0 1,0 0 0,-1 0-1,1-1 1,0 1 0,0 0-1,0 0 1,0 0-1,-1 0 1,1 0 0,0 0-1,0-1 1,0 1 0,0 0-1,-1 0 1,1 0 0,0 0-1,0-1 1,0 1 0,0 0-1,0 0 1,0 0 0,0-1-1,0 1 1,0 0 0,0-1-1,-4-8 127,-2-10-1,2-1-1,0 0 1,2 0 0,-1-20-1,4-85-37,0 98-80,2-43-89,14-80 0,-16 139 6,2 0 0,-1 0-1,1 0 1,1 1-1,-1 0 1,2 0 0,6-11-1,-11 20 35,1 0 0,0 0 0,0 0 0,0 0 0,0 0 0,0 0-1,1 1 1,-1-1 0,0 0 0,0 1 0,0-1 0,1 1 0,-1-1-1,0 1 1,1 0 0,-1-1 0,0 1 0,1 0 0,-1 0 0,0 0-1,1 0 1,-1 0 0,0 0 0,1 1 0,-1-1 0,0 0 0,0 1 0,3 0-1,3 2-92,0 0-1,-1 0 0,13 8 0,50 38-350,-45-30 357,49 28 0,-64-42 115,1 0 1,0-1-1,0-1 1,0 0-1,0 0 1,0-1-1,0 0 1,1 0-1,13-1 1,-17-1 3,83-4 83,-81 3-63,0 0-1,0-1 1,-1 0-1,1-1 1,-1 0 0,0 0-1,16-8 1,-22 9-12,0 1 0,1-1 1,-1 1-1,0-1 1,0 0-1,-1 1 0,1-1 1,0 0-1,0 0 1,-1-1-1,0 1 0,1 0 1,-1 0-1,0-1 0,0 1 1,0-1-1,0 1 1,0-1-1,-1 1 0,1-1 1,-1 1-1,0-1 1,0 0-1,0 1 0,0-1 1,0 1-1,0-1 1,-1 0-1,1 1 0,-1-1 1,0 1-1,-1-4 0,0 1-5,-1 0 0,1 1 0,-1-1-1,0 0 1,0 1 0,-1 0-1,1 0 1,-1 0 0,0 0 0,0 1-1,0-1 1,-1 1 0,1 0 0,-1 0-1,-5-2 1,5 3-32,0 0-1,0 0 0,0 1 1,0 0-1,0 0 1,0 0-1,0 0 1,-1 1-1,-8 0 1,10 1-3,1-1 0,-1 1 0,1 0 0,0 0 0,-1 0 0,1 0 0,0 1 1,0-1-1,0 1 0,0 0 0,0-1 0,0 1 0,0 1 0,1-1 0,-6 5 0,1 4-32,-1 0 0,1 0 0,1 1 0,0-1 0,0 1 0,1 1-1,-5 19 1,5-9 2,0 0-1,1 1 1,-1 29-1,5 52-15,1-94 70,0 1 1,0-1-1,2 1 0,-1-1 0,1 0 0,9 20 0,-9-26 7,0-1 0,1 1 1,0-1-1,0 1 0,0-1 0,0 0 0,0-1 1,1 1-1,0-1 0,0 0 0,8 4 0,1 2 19,-7-6 3,-1 1-1,0-1 1,1 0-1,0-1 1,0 0-1,0 0 1,0 0-1,0-1 1,0 0-1,0 0 1,0-1-1,0 0 1,1 0-1,-1 0 1,0-1-1,0 0 1,0-1 0,0 0-1,8-3 1,-5 1 20,-1 0 0,0-1 1,0 0-1,0 0 1,-1-1-1,0 0 0,0 0 1,-1-1-1,1 0 0,-1-1 1,-1 0-1,0 0 1,6-9-1,-5 5-13,-1 0-1,0 0 1,-1-1 0,-1 0-1,0 0 1,0 0 0,-1-1 0,-1 1-1,-1-1 1,0 1 0,0-1-1,-1 0 1,-1 1 0,0-1-1,-6-25 1,-2 7-220,-1 1 0,-1 0 0,-2 0 0,-1 1 0,-25-40-1,32 58-100,-1 0 0,-1 0 0,0 1 0,-1 0 0,-13-12 0,16 17-136,0 0 0,0 1 1,-1 0-1,0 1 0,1 0 1,-2 0-1,1 0 0,0 1 1,-17-3-1,-27-2-2190,33 6 1201,-20-5-1,-11-4-787,22 5 1168,1 0 0,-1-2 1,1-1-1,-40-20 0,61 26 862,0-1-1,1 0 1,0 0 0,0-1 0,0 1 0,1-1-1,-5-5 1,-25-42-713,2 4 485,6 14 319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7:34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0 392 12998,'3'6'3169,"7"-4"-1696,10-6 1584,12 4-2624,18-2-385,14-9-96,17-4-721,9-5-1056,8-8-480,-4-14-320,-10-18-208,-15-6-112,-9-6 15,-28-8 65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7:35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1265 11701,'0'3'694,"1"0"-1,-1 1 1,1-1-1,0 0 0,0 0 1,1 0-1,-1 0 1,1 0-1,-1 0 0,4 5 1,-2-5-654,0 0 1,0 0-1,0-1 1,0 1-1,5 2 1,-2-1-58,0 0 1,1-1 0,-1 0 0,1-1 0,0 1-1,0-1 1,0 0 0,0-1 0,0 0 0,7 1-1,-3-2-8,0 0-1,-1-1 1,1 0-1,0-1 1,-1 0-1,12-3 0,3-5 1,0 0 0,-1-1 0,0-1 0,35-25 0,-39 24 106,0-2 0,0 0 0,-2-1 0,0 0 1,0-2-1,25-34 0,-33 38-47,-1 0 1,0 0-1,-1-1 0,-1 0 1,8-24-1,-13 33-34,-1-1 0,1 1 0,-1 0 0,-1 0 0,1-1 1,-1 1-1,0 0 0,-1-1 0,1 1 0,-1 0 0,0-1 0,-1 1 0,0 0 1,0 0-1,0 0 0,-1 0 0,1 1 0,-5-6 0,1 0-6,-2 1 0,1 1 0,-1-1 0,0 1 0,-1 1 0,0-1 1,-1 2-1,-11-9 0,16 13-10,-1 0 0,1 0 1,-1 0-1,1 1 0,-1 0 0,0 0 1,0 0-1,0 1 0,0 0 0,0 0 1,0 1-1,0-1 0,0 1 1,0 1-1,0-1 0,-1 1 0,1 0 1,-8 2-1,11-1-3,-1 0 1,0-1-1,1 1 1,-1 1 0,1-1-1,0 0 1,0 1-1,0 0 1,0 0-1,0-1 1,1 2-1,-1-1 1,-3 7-1,-3 4-55,2 1 0,-7 17 0,13-29 64,-5 15-44,1 0 0,0 0 0,1 1-1,-2 34 1,4 75-78,3-95 119,1 0 1,2 0-1,8 35 0,-9-55 30,0-1-1,2 1 1,-1-1-1,1 0 1,1 0-1,0-1 1,1 0-1,0 0 1,0 0-1,17 17 1,-18-23 17,0 0 0,0-1 0,1 0 0,-1-1 0,1 1 0,0-1 0,-1 0 0,2-1 0,-1 0 0,0 0 0,0 0 0,1-1 0,-1 0 0,0 0 0,1-1-1,-1 0 1,8-1 0,0-1 85,0 0-1,0 0 0,-1-2 1,1 0-1,-1 0 0,0-2 1,21-10-1,-20 7 70,0-1 0,-1 0 1,-1-1-1,1-1 0,-2 0 0,0 0 0,12-17 1,1-4 647,37-69-1,-50 79-673,-2 0-1,0-1 0,-1 0 0,6-33 0,-13 52-163,1-13-105,2 1 0,0 0 0,9-19 1,-14 36 90,0-1 1,1 1 0,-1 0 0,0-1 0,0 1-1,0 0 1,0-1 0,1 1 0,-1 0-1,0-1 1,0 1 0,0 0 0,1 0 0,-1-1-1,0 1 1,1 0 0,-1 0 0,0 0 0,0-1-1,1 1 1,-1 0 0,0 0 0,1 0-1,-1 0 1,0 0 0,1 0 0,-1 0 0,1-1-1,-1 1 1,0 0 0,1 0 0,0 1-11,0-1 1,-1 1-1,1-1 0,0 1 1,-1-1-1,1 1 1,-1-1-1,1 1 0,-1-1 1,1 1-1,-1 0 1,1-1-1,0 2 0,11 26-402,-12-27 408,33 111-1027,-24-75 728,2 1 0,1-2-1,18 36 1,-27-66 283,1 0-1,-1 0 1,1-1 0,0 0 0,0 1-1,1-1 1,7 6 0,-9-8 38,0-1 1,1 0-1,-1 0 0,1 0 1,-1 0-1,1-1 1,0 1-1,-1-1 1,1 0-1,0 0 1,0 0-1,0-1 0,8 1 1,1-2 66,-1 0 1,1-1 0,0 0-1,-1-1 1,1 0-1,-1-1 1,0 0 0,0-1-1,14-8 1,9-8 169,53-41 0,-25 6-14,2-3 254,-31 29-116,-25 21-282,-1 1-1,2 1 1,11-9 0,-19 15-92,1 0-1,0-1 1,-1 0 0,1 0 0,-1 0 0,0 0 0,1 0 0,-1 0 0,0 0-1,0-1 1,-1 1 0,1-1 0,0 1 0,-1-1 0,1 0 0,-1 0 0,1-3 0,-2 6-3,0-1 0,0 1 0,-1 0 0,1 0 0,0 0 0,0 0-1,0 0 1,0-1 0,-1 1 0,1 0 0,0 0 0,0 0 0,-1 0 0,1 0 0,0 0 0,0 0 0,0 0 0,-1 0 0,1 0 0,0 0 0,0 0 0,-1 0 0,1 0 0,0 0 0,0 0 0,0 0 0,-1 0 0,1 0 0,0 0 0,0 0 0,-1 0 0,1 0 0,0 0 0,0 1 0,-10 1-229,3 1 136,0 1 1,1-1-1,0 1 1,-1 1-1,1-1 1,1 1-1,-1 0 1,1 0-1,-1 1 1,-4 6-1,0 2 15,1 1 0,0-1 0,-10 23 1,15-25 73,-1-1 0,2 1 1,-1 0-1,2 0 1,-1 1-1,0 20 1,3-27 17,0 1 1,0-1 0,0 1 0,1-1-1,0 1 1,0-1 0,1 0-1,-1 1 1,2-1 0,-1 0 0,0 0-1,1 0 1,0-1 0,6 8-1,-7-11 17,-1 0-1,1 0 1,0 0-1,0 0 1,0 0-1,1-1 0,-1 1 1,0-1-1,1 1 1,-1-1-1,1 0 0,-1 0 1,1 0-1,-1-1 1,1 1-1,0 0 1,-1-1-1,1 0 0,0 0 1,0 0-1,-1 0 1,1 0-1,0 0 0,-1-1 1,1 1-1,3-2 1,5-2 97,0 0-1,-1-1 1,1-1 0,17-11 0,-18 10-49,11-7 90,0-2-1,-1 0 1,-1-1-1,0-1 1,-1-1-1,-1 0 1,24-37-1,-25 30 35,-1-1 0,-1 0 0,-2-1 0,-1 0 0,-1-1 0,9-38 0,-2-21 113,11-138 0,-25 155-288,-3 0 0,-12-103-1,9 151-32,-1 1 0,-1 0 0,0 0 0,-2 0 0,-1 1-1,0 0 1,-2 0 0,0 1 0,-1 1 0,-16-21 0,24 35 13,-1 1 0,0-1 0,-1 1 1,1 0-1,-10-7 0,12 10-6,0 0 0,0 0 0,0 0 0,0 0 0,0 1 0,0-1 0,0 0 0,0 1 0,0-1 0,0 1 0,-1 0 0,1 0 0,0 0 0,0 0 0,0 0 0,0 0 0,0 1 0,-1-1 0,-1 1 0,3 0-2,0 0 0,0-1 0,0 1 0,0 0 0,0-1 0,0 1-1,0 0 1,0 0 0,0 0 0,0 0 0,1 0 0,-1 0 0,0 0 0,0 0 0,1 0 0,-1 0 0,1 0 0,-1 1 0,1-1 0,-1 2 0,-2 29-152,3-26 125,-1 98-351,20 151 0,-13-190 307,-6-60 77,36 323-358,25-2 142,-49-281 207,33 77 0,-36-101 16,2 0 1,0-1-1,1 0 1,1 0-1,26 28 1,-33-41 8,1-1-1,1 0 1,-1 0 0,1 0 0,0-1 0,0 0 0,1 0 0,0-1 0,-1 0 0,14 3 0,-16-5-329,-1-1-1,0 0 1,1 0 0,-1-1-1,1 0 1,-1 1 0,1-2-1,-1 1 1,1-1 0,-1 0-1,1 0 1,-1 0 0,0-1 0,1 0-1,-1 0 1,0 0 0,0 0-1,-1-1 1,10-6 0,29-32-15097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7:37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1689 7700,'3'3'601,"-1"-1"0,1 1 0,0-1 1,0 0-1,0 0 0,0 0 0,1-1 1,-1 1-1,1-1 0,-1 1 0,1-1 1,-1 0-1,1-1 0,-1 1 0,1 0 1,0-1-1,-1 0 0,7 0 0,0-2-132,-7 2-467,0-1 0,0 1 1,0-1-1,-1 1 0,1-1 0,0 0 0,3-2 0,-5 2-31,0 1 1,0-1 0,-1 1 0,1-1 0,-1 0 0,1 0 0,0 1 0,-1-1 0,1 0 0,-1 0 0,0 0 0,1 1 0,-1-1 0,0 0 0,1 0 0,-1 0 0,0 0 0,0 0 0,0 0 0,0 0 0,0 0 0,0 0 0,0 0-1,0 1 1,0-1 0,-1 0 0,1 0 0,0-1 0,-3-6-13,-1 0 1,1 1-1,-1-1 0,-1 1 0,1 0 0,-1 1 1,0-1-1,-1 1 0,-11-11 0,12 13 98,0 0 0,0 0 0,-1 1 0,0 0 1,0 0-1,0 0 0,0 1 0,0 0 0,0 0 0,-1 0 0,1 1 0,0 0 0,-1 0 0,0 1 0,-11 0 1,13 1-56,-1-1 1,1 1 0,-1 0 0,1 0-1,0 1 1,-1-1 0,1 1 0,0 1-1,0-1 1,0 1 0,1-1 0,-1 1-1,0 1 1,1-1 0,0 1 0,0-1-1,0 1 1,-6 9 0,-1 5-39,1 0-1,1 0 1,1 1 0,0 0-1,2 0 1,0 1 0,1 0-1,1 0 1,1 0 0,0 1-1,2-1 1,1 1 0,0-1-1,1 1 1,2-1 0,0 0 0,9 33-1,-9-43 35,1-1 0,0 1 0,0-1 0,1 0 1,0-1-1,12 17 0,-14-21 12,1 0 0,0-1 0,-1 1 0,1-1 1,0 1-1,1-1 0,-1 0 0,1-1 0,-1 1 1,1-1-1,0 0 0,0 0 0,0 0 0,0-1 0,6 1 1,-3-1 37,0 0 0,0-1 0,0 0 0,0-1 0,0 1 0,0-2 1,0 1-1,0-1 0,-1 0 0,15-7 0,-11 4 41,-1-1 1,0 0-1,0 0 0,-1-1 1,0-1-1,15-14 0,-5-1 179,-2 0 0,0 0 0,-1-2-1,-1 0 1,14-34 0,-9 14 113,-2 0-1,-1-2 1,-3 0 0,-2-1 0,-2 0-1,7-93 1,-15 33-238,-4 1 1,-20-125-1,-65-205-447,75 376 266,8 38 31,-1 1 0,-1 0 1,-16-40-1,22 60-8,-1 1 0,1 0 0,0 0 0,-1 0 0,1 1 0,-1-1 0,0 0 0,1 0-1,-1 0 1,0 0 0,0 0 0,1 1 0,-1-1 0,0 0 0,-1 0 0,2 1 0,-1 0 1,1 0 0,0 0 0,-1 0 0,1 0 0,0 0-1,-1 1 1,1-1 0,0 0 0,-1 0 0,1 0-1,0 0 1,0 0 0,-1 1 0,1-1 0,0 0 0,0 0-1,-1 1 1,1-1 0,0 0 0,0 0 0,0 1 0,0-1-1,-1 0 1,1 0 0,0 1 0,0-1 0,0 0-1,0 1 1,0-1 0,0 1 0,-2 6-145,0 0 0,1 0 0,-1 9 0,2-13 173,-9 67-465,-7 108-99,14 15 307,9 0 1,33 195-1,9-120 88,-39-227 155,2-1 0,3 0 0,0-1 0,31 53 0,-37-77 27,1-1 0,0 0-1,1 0 1,0-1 0,1 0 0,0-1-1,1-1 1,1 0 0,0-1 0,0 0-1,21 10 1,-24-15 1,0 0 0,0-1 0,0 0 1,1-1-1,-1-1 0,1 1 0,0-2 0,0 0 0,0 0 0,0-1 0,0 0 0,0-1 1,-1-1-1,1 0 0,0 0 0,0-1 0,12-6 0,-2 0-37,0-2 0,-1 0-1,-1-1 1,0-2 0,0 0 0,-2 0-1,34-35 1,-32 27-26,-2 0 0,0-1 1,-1-1-1,-1-1 0,-1-1 0,14-33 1,-15 22 64,-2-1 0,-1 0 0,-2-1 0,5-46 0,-7 12 187,-3-101 0,-4 170-213,0 0 1,-1-1 0,1 1-1,-1 0 1,0 0 0,-2-8-1,2 12-13,1-1-1,0 0 1,-1 1-1,1-1 1,-1 0 0,1 1-1,-1-1 1,1 0-1,-1 1 1,1-1-1,-1 1 1,1-1-1,-1 1 1,0-1-1,1 1 1,-1 0-1,0-1 1,0 1-1,1 0 1,-1 0-1,0-1 1,0 1 0,1 0-1,-1 0 1,0 0-1,0 0 1,0 0-1,1 0 1,-1 0-1,0 0 1,0 0-1,0 0 1,1 1-1,-1-1 1,0 0-1,0 0 1,1 1-1,-1-1 1,0 0 0,1 1-1,-1-1 1,0 1-1,0 0 1,-4 3-52,-1 0 1,2 0 0,-1 0 0,0 1-1,1-1 1,0 1 0,0 0 0,-6 11-1,-24 52-237,27-52 237,-9 20-30,3 0 1,1 1-1,1 0 1,-8 63-1,13-52 12,2 0 0,2 0 0,7 65 1,-4-101 65,1-1 0,0 1 0,0-1 0,2 0 0,-1 0 0,1 0 1,7 13-1,-8-20 17,-1 1 0,1-1 1,-1 0-1,1 0 0,1 0 1,-1-1-1,0 1 0,1-1 1,0 0-1,0 0 1,0 0-1,0 0 0,0-1 1,0 0-1,1 1 0,-1-2 1,1 1-1,0 0 0,5 0 1,0-1 44,-1 0 1,1-1 0,0 0-1,-1 0 1,1-1 0,-1-1-1,0 0 1,1 0 0,-1 0-1,0-1 1,0-1-1,0 0 1,-1 0 0,15-9-1,3-6 117,0 0-1,-2-1 0,25-27 1,-2-2 52,-3-2 1,-1-2 0,-3-1 0,47-87-1,-45 61-17,-3-2-1,50-159 0,35-241-14,-80 149-223,-37 262 61,3-61 84,-10 104-82,0 1 1,-8-48-1,8 74-33,-1-1 1,1 0 0,0 1-1,-1-1 1,1 0-1,-1 1 1,0-1 0,1 1-1,-1-1 1,0 1-1,-2-3 1,3 4 0,0 0 1,0 0-1,-1 0 0,1 0 0,0-1 0,-1 1 1,1 0-1,0 0 0,0 0 0,-1 0 1,1 0-1,0 0 0,-1 0 0,1 0 1,0 0-1,0 0 0,-1 0 0,1 0 1,0 0-1,-1 0 0,1 0 0,0 0 1,0 0-1,-1 0 0,1 0 0,-10 10-162,2 4 55,0 1 0,1 1 0,1-1 0,-7 30 0,6-21 27,-20 71-147,-19 145 0,10 101 37,26 206-324,11-483 462,4 0 0,2 1 0,17 65 0,-19-112 81,1-1 0,0 1-1,1-1 1,1 0 0,0-1 0,2 0-1,12 17 1,-17-26 15,0-1 0,1 1 0,0-1 0,0 0 0,1 0 1,-1-1-1,1 0 0,0 0 0,1-1 0,-1 0 0,1 0 0,0 0 0,0-1 0,0 0 0,0-1 0,0 0 0,11 1 0,-6-2 19,0 0-1,-1-2 1,1 1 0,0-1-1,-1-1 1,1-1 0,-1 1-1,0-2 1,0 0 0,0 0-1,22-13 1,-21 9-41,0-1 0,0 0 1,-1-1-1,0 0 0,-1-1 1,0-1-1,-1 0 0,0 0 1,11-19-1,-3 0-14,-1-1 0,18-49 0,18-74 57,-30 83 26,11-44 17,-30 100-161,-2 1 1,0-1 0,0 1-1,-2-1 1,-2-26-1,2 40 47,0 1 0,0-1 0,0 1-1,0 0 1,0-1 0,-1 1-1,1-1 1,-1 1 0,1 0 0,-1-1-1,0 1 1,1 0 0,-1-1-1,0 1 1,0 0 0,0 0-1,0 0 1,0 0 0,0 0 0,0 0-1,0 0 1,0 0 0,-1 0-1,-1 0 1,1 0 15,-1 1 1,0-1-1,1 1 0,-1 0 1,0 0-1,1 0 0,-1 1 0,1-1 1,-1 0-1,0 1 0,1 0 0,-1 0 1,-3 1-1,-3 2-44,1 1 1,-1 0 0,1 0-1,1 0 1,-1 1-1,1 1 1,-1-1-1,2 1 1,-1 0-1,-7 12 1,2-3-22,1 1 1,1 0-1,0 1 1,-7 20 0,5-6-12,1 1 1,2-1-1,-8 47 1,14-59 45,1 0 0,1 0 0,1 1 0,1-1 1,1 1-1,8 38 0,-8-51 26,1-1 0,-1 1 0,1-1 0,1 0-1,0 0 1,0 0 0,0 0 0,1-1 0,7 10 0,-8-12 16,0-1-1,0 1 1,0 0 0,1-1 0,-1 0 0,1 0-1,0 0 1,0-1 0,0 0 0,0 0 0,0 0-1,0 0 1,0-1 0,11 2 0,-8-3 36,0 1 1,0-2 0,0 1-1,0-1 1,0 0 0,0 0-1,0-1 1,0 0 0,0-1-1,13-6 1,-12 4 20,0-1 0,0 0 0,0 0 0,-1-1 0,0 0 0,-1-1 0,13-14 0,5-11 186,28-44 0,-42 58-185,-1-1 0,-1 0 0,-1 0 0,7-24 0,-7 12 1,-1 0 0,-2-1 0,3-64 0,-10 76-383,1 20-6,0 11 112,0 8 54,2 0 0,0 1 0,0-1-1,2 0 1,0-1 0,10 29 0,-11-38 133,2 0 1,-1 0-1,1 0 1,0-1-1,0 1 0,1-1 1,0 0-1,0-1 0,0 1 1,1-1-1,0 0 0,1 0 1,-1-1-1,1 0 1,15 9-1,-10-9 29,1 0 0,0-1-1,1 0 1,-1 0 0,1-2 0,-1 0 0,1 0-1,0-1 1,0-1 0,0-1 0,0 0 0,-1 0-1,1-1 1,0-1 0,-1 0 0,0-1 0,0-1-1,0 0 1,0-1 0,-1 0 0,0 0 0,0-2-1,0 1 1,11-11 0,-7 4 94,0-1 1,-1 0-1,26-33 1,-35 40-77,-1 0 0,1 0 0,-2-1 0,1 1 0,-1-1 0,-1-1 0,0 1 0,0 0 0,-1-1 0,3-17 0,-6 17-218,-3 9-180,2 1 326,1 1 0,1-1 0,-1 1 0,0 0 0,0 0 0,0 0 0,0-1 1,0 1-1,1 0 0,-1 0 0,0 0 0,0 2 0,-3 7-53,-1 0-1,2 1 1,-1-1-1,2 1 1,-1 0 0,1 0-1,1 0 1,0 0-1,1 20 1,0-29 100,0 1 0,0 0 0,1-1 0,-1 1 0,1 0-1,-1-1 1,1 1 0,0-1 0,0 1 0,0-1 0,0 1 0,0-1 0,0 0 0,1 0 0,-1 1 0,1-1 0,0 0 0,0 0 0,0-1 0,0 1-1,0 0 1,0 0 0,0-1 0,0 0 0,1 1 0,-1-1 0,0 0 0,1 0 0,-1 0 0,1 0 0,5 0 0,-4 0 40,1-1 0,-1 0 0,1 0 0,-1-1 0,1 1 0,0-1 0,-1 0 0,0 0 0,1-1 0,-1 1 0,0-1 1,1 0-1,-1 0 0,0-1 0,-1 1 0,1-1 0,6-5 0,9-11 139,-2-1 0,0-1 0,-1 0 0,-1-1 0,-1 0 0,-1-1 0,-2-1 0,0 0 0,-1-1 0,-1 0 0,9-49 0,-3 1 70,11-52 50,-26 123-304,3-9 26,1 0-1,8-19 1,-11 28-34,-1 1 1,1-1-1,0 0 1,0 1-1,0-1 0,0 1 1,0-1-1,0 1 1,0 0-1,0-1 1,1 1-1,-1 0 1,0 0-1,1 0 0,-1 0 1,1 0-1,-1 0 1,1 0-1,0 1 1,-1-1-1,1 0 1,0 1-1,-1 0 1,1-1-1,0 1 0,2 0 1,-2 0-14,0 1 1,0-1-1,0 1 1,0 0-1,0 0 1,-1 0 0,1 0-1,0 0 1,-1 0-1,1 1 1,-1-1-1,1 0 1,-1 1-1,1-1 1,-1 1-1,0 0 1,0-1-1,2 4 1,2 5-56,0 0 0,4 13 0,-5-12 22,22 61-163,-4 1 0,-3 1 0,-3 1 1,10 127-1,-14 307-146,-14-450 385,-13 91 0,11-124 34,-2-1-1,0 0 1,-2 0 0,-1-1 0,-23 46 0,26-60-11,0 0 0,-1-1 0,0 0 1,0 0-1,-12 11 0,13-16-8,1 1 0,-1-1 0,0 0 1,0-1-1,0 1 0,0-1 0,-1 0 0,1-1 1,-14 4-1,6-4-26,1 0 1,-1 0-1,0-1 0,1-1 1,-1-1-1,0 0 1,1 0-1,-1-1 0,1-1 1,0-1-1,0 1 1,-15-8-1,2-1-585,-1-2 1,2-1-1,0-1 0,-35-29 0,26 17-1773,-36-37-1,-28-52-12059,89 106 12797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8:15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70 206 2961,'-39'-55'8530,"38"53"-8415,0 0 1,0-1-1,0 1 1,0 0-1,0-1 1,1 1-1,-1-1 1,1 1-1,0-1 1,0 0-1,0 1 1,0-1-1,0 1 1,0-1-1,1 1 1,-1-1-1,1 1 1,0-1-1,-1 1 1,1-1-1,0 1 1,1 0-1,-1-1 1,2-1-1,0-1-40,0-1 0,1 1-1,0 1 1,0-1-1,0 1 1,0-1-1,1 1 1,0 0 0,6-4-1,0 2-38,-1 1-1,1 0 0,0 1 1,0 0-1,1 0 1,-1 2-1,1-1 0,-1 1 1,1 1-1,0 0 1,0 1-1,0 0 0,-1 0 1,19 4-1,-27-3-41,0-1-1,0 1 1,-1 0 0,1 0-1,0 0 1,-1 0-1,1 1 1,-1-1 0,1 1-1,-1 0 1,0-1-1,1 1 1,-1 0 0,0 0-1,0 0 1,0 1-1,-1-1 1,1 0 0,0 1-1,-1-1 1,0 1-1,1-1 1,-1 1-1,0 0 1,-1 0 0,1-1-1,0 1 1,-1 0-1,1 4 1,1 12-14,-1 0 1,-1-1-1,-1 1 0,-1 0 1,0 0-1,-2 0 0,0-1 1,0 0-1,-11 25 0,-7 9 39,-51 90-1,1-26 47,-8 17 65,71-116-88,1-1 1,0 1 0,2 1 0,0-1-1,-7 35 1,13-50-31,0 0 1,-1 0 0,1 0-1,0 0 1,0 0-1,1 0 1,-1 0-1,0 0 1,0 0-1,1 0 1,0 0-1,-1 0 1,1 0 0,0 0-1,0 0 1,0 0-1,0 0 1,0-1-1,0 1 1,1 0-1,-1-1 1,0 1-1,1-1 1,-1 0 0,1 1-1,0-1 1,-1 0-1,1 0 1,0 0-1,0 0 1,0 0-1,0 0 1,0-1 0,2 1-1,4 1 24,-1-1 0,0 1 0,1-2 0,-1 1 0,1-1 0,-1 0 0,1-1 0,10-2 0,37-11 49,0-2 0,91-40 0,-92 33-68,169-72 51,-43 17-3056,-58 30-4929,-91 35 1965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2:24.8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80 574 4578,'-1'-3'390,"-1"0"-1,1 0 1,-1-1-1,1 1 1,1 0 0,-1-1-1,0 1 1,1-1-1,-1-6 1,-1-9 1098,2 18-1463,0 1 1,0 0-1,0 0 1,1 0-1,-1-1 1,0 1-1,0 0 0,0 0 1,0 0-1,0-1 1,0 1-1,0 0 1,0 0-1,1 0 0,-1 0 1,0-1-1,0 1 1,0 0-1,0 0 1,1 0-1,-1 0 1,0 0-1,0-1 0,0 1 1,0 0-1,1 0 1,-1 0-1,0 0 1,0 0-1,0 0 0,1 0 1,-1 0-1,0 0 1,0 0-1,1 0 1,-1 0-1,0 0 1,0 0-1,0 0 0,1 0 1,-1 0-1,0 0 1,0 0-1,0 0 1,1 1-1,-1-1 1,0 0-1,0 0 0,1 0 1,-1 1 13,1-1 0,0 0 1,0 0-1,0 1 0,0-1 1,0 1-1,-1-1 0,1 1 1,0-1-1,0 1 0,-1 0 0,1-1 1,0 2-1,2 4 53,-1 0 0,0 0 0,-1 1 1,0-1-1,0 1 0,0-1 0,0 1 0,-2 8 0,2-6-11,-7 289 1168,-18 3-895,15-211-292,1 4-14,-16 229 157,21-257-138,1-24 135,4 65 1,-2-104-15,-1-3-28,-4-8 96,-3-18 189,3 2-214,2-1-1,1 0 1,1 0 0,4-47 0,22-102 492,-21 148-631,70-268 524,-52 230-544,59-120 1,50-54-38,-103 191-31,51-88-11,100-128 1,-53 94-216,-111 149-254,20-35 0,-34 53 336,0 0 0,-1 1 0,1-1 1,0 0-1,-1 0 0,1 0 0,-1 0 0,1 0 1,-1 0-1,0 0 0,0 0 0,0-3 0,0 4-119,0 0 0,0 0-1,0 1 1,-1-1 0,1 0 0,0 0-1,-1 1 1,1-1 0,0 0-1,-1 1 1,1-1 0,-1 1-1,1-1 1,-1 0 0,0 0-294,0 1 1,0-1 0,1 1-1,-1-1 1,0 1-1,0 0 1,0-1 0,1 1-1,-1 0 1,0 0-1,0 0 1,0 0 0,0-1-1,-1 1 1,-3 0-3170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8:15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2 222 5555,'0'-1'256,"-1"-1"0,1 1 0,0 0 0,0-1 0,0 1 0,0 0 1,0-1-1,0 1 0,0 0 0,0-1 0,0 1 0,1 0 0,-1-1 1,1 1-1,-1 0 0,1 0 0,-1-1 0,1 1 0,0 0 1,-1 0-1,1 0 0,0 0 0,0 0 0,0 0 0,2-1 0,2-3 37,1 0-1,1 1 0,10-6 1,-1 0 383,21-13 204,49-23 1,-10 6-313,-6-1-125,-69 40-445,1 1 1,-1-1-1,1 0 0,-1 1 1,1-1-1,-1 1 1,1 0-1,-1-1 0,1 1 1,-1 0-1,1 0 1,0 0-1,-1 0 1,1 0-1,-1 1 0,1-1 1,-1 0-1,1 1 1,0-1-1,1 2 0,0 0-9,0-1-1,-1 1 0,0 0 1,1 0-1,-1 0 0,0 0 1,0 1-1,0-1 0,-1 1 1,3 2-1,2 8-50,0-1-1,-1 1 1,7 23-1,-11-31 56,20 96-133,-12-51 104,-3-11 18,2 73 1,-11 40 28,-4-76-214,-3 0-1,-25 87 1,19-93-791,15-62 739,-1 3-445,0-1-1,-1 0 1,0 1-1,0-1 1,-1 0-1,-1-1 1,-7 14 0,11-22 434,0 1 0,0-1 0,-1 1 0,1-1 0,-1 0 0,1 0 0,0 0 0,-1 0 0,0 0 0,1 0 0,-1 0 0,-2 0 0,-1 1-793,0-1 1,1-1-1,-1 1 1,-6-1-1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8:15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0 129 10405,'12'2'2337,"10"-2"-1185,11-2 1297,10-2-2192,9 1-33,8-1-64,7 0 0,3-1-48,0-5-48,6-2-48,2-1-16,-6-2-2481,-1-5 1472,0 2-1360,-10-2-9108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8:16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230 135 9316,'-1'-3'483,"-19"-23"3143,19 25-3571,0 0 1,0 0-1,0 0 1,0 0-1,0 0 1,-1 0-1,1 0 1,0 1-1,-1-1 1,1 0-1,0 1 1,-1-1-1,1 1 1,-1 0-1,1-1 1,0 1-1,-1 0 1,1 0-1,-3 0 1,1 1-71,-1 1 1,1-1-1,0 1 1,0 0 0,0 0-1,1 0 1,-1 1-1,0-1 1,1 1 0,0-1-1,-4 5 1,-5 6-24,0-3 11,1 1 1,0 1-1,1 0 0,0 0 1,1 1-1,-13 26 0,9-11-11,2 0 0,-11 45-1,17-54 30,1 1 0,1-1 0,1 1 0,0 0 0,1-1 0,1 1 0,1 0 0,1-1 0,1 0 0,1 1 0,0-2 0,1 1 0,9 18 0,-8-21 50,1-1 0,1-1 0,0 0 0,0 0 0,1 0 0,1-1 0,0-1 1,1 0-1,1-1 0,-1 0 0,2 0 0,-1-2 0,2 0 0,-1 0 0,25 9 0,-25-12 56,1-2-1,-1 0 0,1-1 0,0 0 0,0-1 1,1-1-1,-1-1 0,0 0 0,0-1 0,0 0 1,1-1-1,25-8 0,-22 5 1,0-2-1,0 0 1,0-2 0,-1 0-1,-1-1 1,0 0-1,0-2 1,-1 0 0,17-16-1,-25 20-44,-1 0-1,1 0 1,-2-1-1,1 0 1,-1 0-1,-1-1 1,1 0-1,-2 0 1,6-14-1,-6 9 34,0 1 1,-1-1-1,-1 0 0,0 0 0,-1 0 0,-1-19 0,-3 2 44,-2 0 0,0-1 1,-3 2-1,0-1 0,-23-53 1,-27-44-48,45 105-111,-1 1 1,0 1-1,-23-27 1,33 45-9,0-1 0,0 1 0,-1 0 0,1 1 0,-1-1 0,0 1 0,-1 0 0,1 0 0,0 0 0,-1 1 0,-6-2 0,10 3-75,0 1-1,0-1 1,0 1-1,0 0 1,0 0 0,0 0-1,0 0 1,0 0-1,0 0 1,0 1-1,0-1 1,1 1 0,-1-1-1,0 1 1,-3 1-1,3-1-153,1 1 0,-1-1 0,0 1 0,1-1 0,-1 1 0,1 0 0,0-1 0,-1 1 0,1 0-1,0 0 1,0 0 0,0 0 0,0 0 0,1 0 0,-1 0 0,0 4 0,-1 3-897,1-1 0,0 1 0,0-1 1,1 1-1,1 10 0,5 9-3719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8:16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8388,'51'42'5230,"70"52"-5031,-33-32 3,2-5 0,141 67 0,-210-114-170,0-1 0,1-2 0,0 0 0,0-1 0,0-1 0,34 3 0,-53-8-155,9-1-848,-12 1 793,0 0 0,1 0 0,-1-1 0,0 1-1,1 0 1,-1 0 0,0-1 0,0 1 0,1 0 0,-1 0-1,0-1 1,0 1 0,0 0 0,1-1 0,-1 1 0,0 0 0,0-1-1,0 1 1,0 0 0,0-1 0,0 1 0,0 0 0,0-1-1,0 1 1,0 0 0,0-1 0,0 1 0,0 0 0,0-1-1,0 0 1,-1-8-7852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8:17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392 31 5507,'-3'-2'781,"0"0"0,0-1 0,1 0 1,-1 1-1,-4-6 0,-2-2 2815,9 10-3572,0 0 0,-1 0 0,1 0 0,0 0 0,0 0 0,0 0 0,0 0 0,0 0 0,-1 0-1,1 0 1,0 0 0,0 0 0,0 1 0,0-1 0,0 0 0,-1 0 0,1 0 0,0 0 0,0 0 0,0 0 0,0 1-1,0-1 1,0 0 0,0 0 0,0 0 0,0 0 0,0 1 0,0-1 0,0 0 0,0 0 0,0 0 0,0 0 0,0 1-1,0-1 1,0 0 0,0 0 0,0 0 0,0 0 0,0 1 0,-1 7 231,0 0-201,0 1 0,0-1 0,-1 0 0,-3 9 0,-3 16-42,2-1-19,-2 0-1,-1-1 1,-19 43 0,-49 84 8,18-42 17,-35 86 14,93-198-106,-3 4-384,0 0 1,0 0 0,0-1 0,-1 1 0,-11 13-1,16-21 316,0 1-1,-1-1 0,1 0 0,0 1 0,-1-1 1,1 0-1,0 0 0,-1 1 0,1-1 0,0 0 1,-1 0-1,1 0 0,-1 1 0,1-1 0,0 0 0,-1 0 1,1 0-1,-1 0 0,1 0 0,-1 0 0,1 0 1,0 0-1,-1 0 0,1 0 0,-1 0 0,1 0 1,-1 0-1,1-1 0,0 1 0,-1 0 0,1 0 1,-1 0-1,1-1 0,0 1 0,-1 0 0,-6-14-7204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8:17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37 263 6675,'-2'0'451,"-1"0"0,1 0-1,-1 0 1,1-1 0,0 1 0,-1 0 0,1-1 0,0 0-1,0 0 1,-1 0 0,-3-2 0,6 3-345,0 0 1,-1-1-1,1 1 1,-1 0 0,1-1-1,0 1 1,0-1-1,-1 1 1,1 0-1,0-1 1,0 1 0,-1-1-1,1 1 1,0-1-1,0 1 1,0-1-1,0 1 1,0-1 0,0 1-1,0-1 1,0 1-1,0-2 1,0 1-22,0 0 1,1-1-1,-1 1 1,1 0-1,0 0 1,-1-1-1,1 1 1,0 0-1,0 0 1,0 0-1,0 0 1,1-1-1,10-10 220,1 1-1,1 1 1,23-15 0,50-21 210,-64 35-376,25-14 74,0 3 1,102-32-1,-136 50-200,-1 2-1,24-3 1,-34 5-22,0 0-1,0 0 1,0 0 0,0 0 0,0 0-1,0 1 1,0-1 0,0 1-1,0 0 1,0 0 0,0 0 0,0 0-1,0 1 1,-1-1 0,1 1-1,0-1 1,-1 1 0,4 3 0,-5-3-9,1 1 1,-1-1-1,0 1 1,0-1 0,0 1-1,0 0 1,0 0-1,0-1 1,-1 1-1,1 0 1,-1 0 0,0 0-1,0 0 1,0-1-1,0 4 1,-1 4-34,-1-1 0,0 1 0,-3 12 0,-4 3-28,-1 0 1,-1-1-1,-16 26 1,-48 66-51,45-71 83,-14 20 1,-25 39 0,55-80 54,1 1 0,-14 36-1,24-53 12,0 0 0,1 1 0,0-1 0,0 1 0,1 0 0,0 0 0,1-1 0,0 1 0,0 0 0,1 0 0,0 0 0,4 14-1,-3-19 1,-1 1-1,1-1 1,0 0-1,0 0 1,0 0-1,1 0 1,-1 0-1,1-1 1,0 1-1,0-1 1,0 1-1,1-1 1,-1 0-1,1-1 1,0 1-1,0 0 1,0-1-1,0 0 1,0 0-1,0 0 1,0-1-1,1 1 1,-1-1-1,1 0 1,7 1-1,12-1 31,0 0 0,-1-1 0,1-2 0,-1 0 0,38-9 0,111-41-152,-12-15-2923,-60 13-4091,-71 35-693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8:18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0 124 7491,'4'-3'1130,"0"-1"-1,0 1 0,0 0 0,8-5 1,-5 5-841,1 0 1,-1 0-1,1 1 1,12-3-1,172-29 681,27-6-4106,-161 30-1941,-35 7-2265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8:18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1 176 7924,'0'7'2721,"2"-7"-1120,6-3 832,6-1-1521,7-1-256,6-4-207,11-2-97,4-2-112,6-2-96,4-8 144,4 1-2769,3-5 1585,-9 2-1233,-11-1-10085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8:33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476 49 5763,'-1'-3'556,"0"1"0,0 0 0,0 0 0,-1-1 0,1 1 0,-1 0 0,1 0 0,-1 1 0,0-1 0,0 0 0,1 0 0,-4-1 0,0 0-389,1 0 1,0 0-1,0 1 1,-1 0-1,-6-3 1,6 4-177,-1 1 1,0-1 0,0 1-1,0 0 1,1 0 0,-1 1-1,-8 1 1,-5 1-21,-12 1 42,1 1 0,-1 2 1,1 1-1,1 2 0,-1 1 1,-50 26-1,73-33 7,-1 1-1,1 0 1,-1 0 0,2 1 0,-1 0-1,0 0 1,-8 11 0,13-14-10,0 1 0,-1-1 1,1 0-1,0 1 1,1-1-1,-1 1 0,0 0 1,1 0-1,0-1 1,0 1-1,0 0 0,1 0 1,-1 0-1,1 0 1,0 0-1,0 0 0,0 0 1,1 0-1,0 6 1,0-8-5,1 1 0,-1 0 0,0-1 0,1 1 0,-1-1 0,1 1 0,0-1 0,0 0 0,0 0 0,0 0 0,0 0 0,0 0 0,1 0 0,3 2 0,6 3 16,-1-1-1,14 4 0,-7-2 1,31 13 19,-18-9-19,-2 1-1,1 2 0,30 21 0,-52-30-14,0-1 0,-1 2 0,0-1 0,0 1 0,0 0 0,-1 0 0,0 1 0,-1-1 0,0 1-1,0 1 1,0-1 0,-1 1 0,-1 0 0,1 0 0,2 13 0,-3 1 15,-1-1 0,-1 1-1,-1-1 1,-4 33 0,4-52-19,-1 10 23,-1 1-1,-1-1 0,0 0 1,0 0-1,-1 0 1,-1-1-1,0 1 1,-1-1-1,0-1 0,-1 1 1,0-1-1,-1 0 1,-1 0-1,1-1 0,-1 0 1,-14 11-1,21-20-10,1 1-1,-1-1 1,0 0-1,0 1 1,1-1-1,-1 0 1,0 0-1,0-1 1,0 1-1,0 0 1,0-1-1,0 1 1,-1-1-1,1 1 1,0-1-1,0 0 1,0 0-1,0 0 1,0 0-1,-1-1 1,1 1-1,0 0 1,0-1-1,0 1 0,0-1 1,0 0-1,0 0 1,-3-1-1,2-1-317,-1 0 0,0 1-1,1-1 1,0-1-1,-1 1 1,1 0 0,1-1-1,-1 1 1,0-1-1,1 0 1,0 0-1,-3-6 1,-6-23-11489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8:34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0 273 8084,'3'0'2065,"12"0"-1025,9-3 1009,6-2-1633,10-2-96,15-2-79,1-7 15,12 0-32,7-3-32,5-5-48,-3-2-64,2-1 400,-8-2-1184,-6 1-1457,-9 2 1168,-14 6-1344,-18 3-7059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2:25.2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23 4770,'1'-10'1852,"1"-2"1861,1 12-2574,2 6-1112,31 55-219,-2-3 184,19 21 15,84 116 693,151 159 448,16-18-853,-218-244-1233,-35-30-6135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8:34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 5378,'1'0'362,"-1"1"-1,1 0 1,0 0-1,0 0 1,-1 0-1,1-1 0,0 1 1,0 0-1,0-1 1,0 1-1,0-1 0,0 1 1,0-1-1,0 1 1,0-1-1,0 0 1,0 0-1,2 1 0,-1-1 34,0 1 0,-1-1 0,1 1 0,0 0 0,0 0 0,0 0-1,0 0 1,2 2 0,-2-2-396,0 1 0,0 0 0,0 0-1,0 0 1,-1 0 0,1 1 0,-1-1-1,1 0 1,-1 1 0,0-1 0,0 1 0,0-1-1,0 4 1,1-1-5,-1 1 1,-1-1-1,1 1 1,-1-1-1,0 1 0,-1 5 1,-2 8-18,-1 0-1,-11 32 1,13-45 21,-36 129-11,-20 143-1,40-130 92,17-144-70,1 0 0,0 0-1,0 0 1,0 0 0,0 0 0,1 0 0,-1 0 0,1 0 0,0 0-1,1-1 1,1 6 0,-2-7-1,0 0 0,1-1 0,-1 1 0,1-1 0,-1 1 0,1-1 0,-1 1-1,1-1 1,0 0 0,0 0 0,0 0 0,-1 0 0,1 0 0,0 0 0,0 0 0,0-1 0,0 1 0,1-1 0,-1 1 0,0-1-1,0 0 1,3 0 0,4 0 8,1 0-1,0-1 0,-1-1 0,1 1 0,-1-1 1,1-1-1,-1 0 0,0 0 0,0-1 0,0 0 1,16-10-1,0-4-94,0 0 0,33-32 0,-50 42 37,-1 1-1,0-1 1,0-1 0,-1 1 0,0-1-1,-1 0 1,0-1 0,8-18-1,-3 5-19,-3 9 54,-1-1-1,-1 1 0,0-1 0,4-25 0,-7 29 33,0-6 114,7-27 0,-9 44-137,0 0 1,0-1 0,0 1 0,0 0 0,0 0 0,0 0 0,0 0 0,0-1-1,0 1 1,0 0 0,0 0 0,0 0 0,0 0 0,0 0 0,0-1 0,0 1-1,0 0 1,0 0 0,0 0 0,1 0 0,-1 0 0,0 0 0,0-1 0,0 1-1,0 0 1,0 0 0,0 0 0,1 0 0,-1 0 0,0 0 0,0 0 0,0 0-1,0 0 1,1 0 0,-1 0 0,0 0 0,0 0 0,0 0 0,0 0 0,0 0 0,1 0-1,-1 0 1,5 7-24,3 12-34,40 177 17,-44-166 61,0 1 0,-2 0 0,-1-1 0,-2 1 0,-6 41 0,-38 150 80,39-192-316,-4 40 0,10-69 81,0 0-1,0 0 1,0 1 0,0-1-1,0 0 1,0 0 0,0 1-1,0-1 1,1 0 0,-1 0-1,1 2 1,-1-3 15,1 1 0,-1-1 0,0 0 0,1 0 0,-1 1 0,0-1 0,1 0 0,-1 0 0,0 1 0,1-1 0,-1 0 0,0 0 0,1 0 0,-1 0 0,1 0 0,-1 1 0,1-1 0,-1 0 1,0 0-1,1 0 0,-1 0 0,1 0 0,-1 0 0,0-1 0,1 1 0,-1 0 0,1 0 0,-1 0 0,0 0 0,1 0 0,-1 0 0,1-1 0,-1 1 0,0 0 0,1 0 0,-1-1 0,0 1 0,1 0 0,-1-1 0,12-10-8925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8:35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137 210 9092,'0'0'186,"1"1"0,-1-1 1,0 1-1,0-1 0,0 1 0,0 0 0,0-1 0,0 1 1,0-1-1,0 1 0,0 0 0,0-1 0,0 1 0,0-1 0,0 1 1,0 0-1,0-1 0,-1 1 0,1-1 0,0 1 0,0-1 1,-1 1-1,1-1 0,0 1 0,-1-1 0,1 1 0,0-1 0,-1 1 1,1-1-1,-1 0 0,1 1 0,-1-1 0,1 0 0,-1 1 1,0-1-1,-11 12 81,0 17-292,3-5-20,-24 33-65,24-43 65,1 0-1,0 1 0,0 0 1,2 1-1,0 0 0,-7 28 1,11-32 14,0 1 1,1-1 0,1 1-1,0-1 1,3 19 0,-3-27 31,1-1 0,-1 1 0,1-1 0,0 0 0,0 1 0,0-1 0,1 0 0,-1 0 1,1 0-1,0 0 0,0 0 0,0 0 0,0 0 0,0-1 0,1 1 0,-1-1 0,1 0 0,0 1 0,-1-1 1,1 0-1,0-1 0,0 1 0,0 0 0,4 0 0,3 1 32,0-1-1,0 0 1,1-1 0,-1 0-1,0-1 1,1 0 0,-1 0-1,0-1 1,0 0 0,13-4-1,-5 0 38,0-1 0,0 0 0,-1-1 1,29-16-1,-23 9 35,0-1 0,36-31 0,-49 37-43,-2 1-1,1-1 1,-1-1-1,0 0 1,-1 0 0,0 0-1,-1-1 1,7-16-1,-10 19 18,-1-1-1,0 0 0,0 0 0,-1 0 0,0 0 0,0 0 1,-1 0-1,-1-1 0,1 1 0,-4-12 0,0-2 127,-2 1 1,-17-42-1,15 44-155,-1 1 0,-1 1 1,-1-1-1,-13-17 0,18 28-76,-1 0 0,0 1 0,0-1 0,0 1 0,-1 1 0,0 0 0,0 0 0,-1 0 0,0 1 0,-13-6 0,14 8 50,0 1-1,0 1 0,0-1 1,0 1-1,0 0 1,0 1-1,0 0 1,0 0-1,-15 3 0,18-2-139,1 0 0,-1 0 0,0 1 0,1-1 0,0 1 0,-1 0 0,-7 6 0,10-7-144,0 1 0,0 0 0,0 0 0,0 0 0,0 0 0,0 0 0,1 0 0,-1 0 0,1 1 0,-1-1 0,1 1 0,0-1 0,0 1 0,-1 3 0,1 11-13573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8:36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1 187 6691,'1'-13'2966,"-1"12"-2880,0 0 0,0 0 0,0 1 0,0-1 1,0 0-1,0 0 0,0 0 0,0 1 1,0-1-1,1 0 0,-1 0 0,0 1 0,0-1 1,1 0-1,-1 0 0,0 1 0,1-1 1,-1 0-1,1 1 0,-1-1 0,1 0 1,-1 1-1,1-1 0,-1 1 0,1-1 0,0 1 1,-1-1-1,1 1 0,0 0 0,-1-1 1,1 1-1,0 0 0,0-1 0,-1 1 0,1 0 1,0 0-1,0 0 0,0 0 0,-1 0 1,1 0-1,1 0 0,1-1-71,5 0 17,1 1-1,-1-1 1,12 2 0,-19-1-32,1 0 1,-1 0 0,1 1 0,-1-1 0,1 0 0,-1 1 0,1-1 0,-1 1 0,1-1 0,-1 1 0,0 0 0,1 0 0,-1-1-1,0 1 1,0 0 0,1 0 0,-1 0 0,0 0 0,0 1 0,0-1 0,0 0 0,0 0 0,-1 1 0,1-1 0,1 2-1,1 12-7,0 1-1,-1-1 1,-1 1-1,0-1 0,-2 22 1,1 3 10,5 79 74,-5-114-29,0 0-1,1 0 1,0-1-1,0 1 1,0 0 0,0-1-1,1 1 1,0-1-1,0 0 1,0 1 0,5 6-1,-7-11-28,0 0 0,0 1 0,1-1 0,-1 0 1,0 0-1,0 0 0,1 0 0,-1 1 0,0-1 0,1 0 0,-1 0 0,0 0 0,0 0 0,1 0 0,-1 0 1,0 0-1,1 0 0,-1 0 0,0 0 0,1 0 0,-1 0 0,0 0 0,1 0 0,-1 0 0,0 0 0,1 0 1,-1 0-1,0 0 0,0 0 0,1 0 0,-1-1 0,0 1 0,1 0 0,-1 0 0,0 0 0,0-1 0,1 1 1,-1 0-1,0 0 0,0-1 0,0 1 0,1 0 0,-1 0 0,0-1 0,0 1 0,0 0 0,0-1 0,0 1 1,0-1-1,6-16 571,-6 16-558,39-219 2612,-35 199-2584,1 0 1,2 1 0,0 0-1,1 0 1,1 1 0,0 0 0,17-23-1,-24 39-70,0 0 0,1 0 0,0 1 0,-1-1 0,1 1 0,0-1 0,0 1 1,1 0-1,-1 0 0,4-1 0,-6 2-1,0 1 0,0-1 1,0 1-1,1-1 0,-1 1 1,0 0-1,0 0 0,1 0 1,-1 0-1,0 0 0,0 0 1,1 0-1,-1 0 0,0 0 1,0 0-1,1 1 0,-1-1 1,0 0-1,0 1 0,0-1 1,0 1-1,0 0 0,0-1 1,1 1-1,-1 0 0,-1 0 1,1-1-1,0 1 0,0 0 1,0 0-1,0 0 0,-1 0 1,2 2-1,1 3-25,0 0 1,0 0-1,-1 1 0,0-1 0,0 1 1,2 12-1,1 45-49,-4-40 81,1 7 5,-1-11 25,0-1 1,6 30-1,-7-48-17,0 0-1,1 0 0,-1 0 1,0 0-1,1 0 0,-1-1 1,0 1-1,1 0 0,-1 0 1,1 0-1,0 0 0,-1 0 1,1-1-1,-1 1 0,1 0 1,0 0-1,1 0 0,-2-1 9,1 0 0,-1 0 0,1 1 0,-1-1 0,1 0 0,0 0 0,-1 0 0,1 0 0,-1 0 0,1 0 0,-1 0 0,1 0 0,-1-1 0,1 1 0,-1 0 0,1 0 0,-1 0 0,1-1 0,-1 1 0,1 0 0,-1 0 0,1-1 0,2-1 50,-1-1-1,1 1 1,-1-1-1,0 1 1,0-1-1,0 1 1,0-1-1,2-6 0,12-21 167,2 0-1,34-44 0,-40 58-198,5-8-36,1 0-1,1 1 0,1 1 1,1 1-1,25-20 0,-44 40-10,-1 0 0,0 0-1,1 0 1,-1 0-1,1 0 1,0 0 0,-1 1-1,1-1 1,0 1-1,-1-1 1,1 1 0,0-1-1,0 1 1,-1 0-1,1 0 1,0 0 0,0 0-1,0 0 1,-1 0 0,1 1-1,2 0 1,-2 0-4,0-1 0,-1 1 0,0 0 0,1 0 0,-1 1 0,0-1 1,1 0-1,-1 0 0,0 1 0,0-1 0,0 1 0,0-1 0,0 1 0,0-1 0,-1 1 1,1-1-1,-1 1 0,1 0 0,-1-1 0,1 1 0,-1 0 0,0 2 0,3 22 3,-2 1 0,-3 45-1,0-42-1421,4 46-1,-2-74 1032,0 0-1,0 0 1,1 0-1,-1 0 1,1 0-1,-1 0 1,1 0-1,1 2 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8:37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140 185 1537,'4'-166'13166,"-4"165"-13152,0 0 1,-1 1-1,1-1 0,0 0 1,0 0-1,-1 0 1,1 0-1,-1 0 1,1 1-1,-1-1 1,1 0-1,-1 1 0,1-1 1,-1 0-1,1 1 1,-1-1-1,0 0 1,0 1-1,1-1 0,-1 1 1,0-1-1,0 1 1,1 0-1,-1-1 1,0 1-1,0 0 1,0-1-1,0 1 0,0 0 1,0 0-1,1 0 1,-1 0-1,0 0 1,-2 0-1,-3 0-3,0 0 0,0 0 0,-11 3 0,11-2-7,0 1 1,0-1-1,0 1 0,0 1 0,1-1 0,-1 1 0,1 0 0,0 0 0,-1 0 0,-3 5 0,7-7-8,0 1 0,1-1 0,0 1-1,-1 0 1,1-1 0,0 1 0,0 0-1,-1 0 1,1 0 0,1 0-1,-1 0 1,0 0 0,0 0 0,1 0-1,0 0 1,-1 0 0,1 0-1,0 0 1,0 0 0,0 1 0,0-1-1,0 0 1,0 0 0,1 0 0,-1 0-1,1 0 1,-1 0 0,1 0-1,0 0 1,0 0 0,0 0 0,2 3-1,12 14-16,0-1-1,1-1 1,0 0 0,29 21-1,-36-30 23,44 35 10,21 18 1,-62-50-2,0 1 1,-1 0-1,16 23 0,-24-30-3,1 1 0,-1-1-1,-1 1 1,1-1 0,-1 1 0,0 0 0,0 0 0,-1 0 0,1 1 0,-1-1 0,-1 0 0,1 0 0,-1 1 0,0-1 0,-2 12 0,-1-9-3,1 0 0,-1 0 1,0 0-1,-1-1 0,0 1 0,0-1 0,-1 0 0,0-1 1,-1 1-1,-6 7 0,1-3-934,0 0 1,-1 0-1,-1-1 1,0 0-1,0-1 1,-29 15-1,3-4-7834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8:37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246 503 5362,'-53'-2'3180,"-63"-12"0,69 8-2088,36 6-784,10 0-221,-1 0 0,0 0 0,1 0 0,-1 0 0,0 0 1,1 0-1,-1 0 0,0-1 0,-1 0 0,3 1-54,0-1 0,0 1 0,1-1 0,-1 1 0,0 0 0,0-1 0,1 1 0,-1-1 0,0 1 0,0 0 0,1-1 0,-1 1 0,1 0 0,-1-1 0,0 1 0,1 0 0,-1-1 0,1 1 0,-1 0 0,1 0 0,0-1 0,62-18 295,78-38-97,-102 44-115,71-15 1,223-38 262,268-40-150,230 46-101,-531 44-21,-227 8-81,0-4 1,76-21 0,-85 17 88,27-9-3295,-91 25 3071,11-5-1330,-9-1-2357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8:37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0 468 5010,'20'-2'1212,"0"0"-1,-1-1 1,1-1-1,31-12 1,2 1-595,709-189 2091,-192 61-1803,-436 115-810,2 7 0,1 5 1,175 3-1,-97 27-2932,-207-13 2286,1 0-849,0 0 0,-1-1 0,10-1 0,-9-2-5291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8:45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87 119 1457,'-6'-6'582,"-1"0"0,2 0 1,-1-1-1,1 1 1,0-1-1,0-1 0,0 1 1,1-1-1,-5-14 1,7 18-501,1 2 36,-1 0 0,1 0-1,0 0 1,-1 1 0,1-1-1,-1 0 1,0 1 0,-1-2-1,1 2 83,1 0-1,0 0 0,0 0 1,0 0-1,-1 0 1,1 0-1,0-1 0,1 1 1,-1 0-1,-1-2 1,14 33 215,25 43 0,-6-11-154,40 104-227,-37-82-12,-15-38-8,44 93 44,10 17 87,-29-57-98,-43-98 11,4 17-1285,-5-18 1017,0 1 1,0 0 0,0-1 0,0 1-1,0-1 1,-1 1 0,1 0 0,0-1-1,0 1 1,-1-1 0,1 1-1,0-1 1,-1 1 0,1-1 0,0 1-1,-1-1 1,1 1 0,-1-1 0,1 0-1,-1 1 1,1-1 0,-1 0-1,1 1 1,-1-1 0,1 0 0,-1 0-1,0 1 1,0-1 0,-13 5-4580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8:47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2598 7043,'2'-2'415,"-1"0"-1,1 1 1,0-1-1,0 1 1,0 0-1,0-1 0,3 0 1,-2 1-341,0 0-1,1 0 1,-1 1 0,0 0 0,1-1-1,-1 1 1,6 1 0,43-1-90,89-13 0,-29-10 19,-73 13-3,62-6 0,75 4-6,-49-6 7,-49 5 1,16 1 11,152-26 54,55-22 49,-3 1 8,150-44 83,-358 82-158,97-14 48,-133 26-66,333-50 257,-27 9-51,-120 19-119,49 1 2,-60 8-50,886-163 407,-854 126-359,-69 14-18,145-39 130,-88 16-16,107-32 117,-207 59-205,35-11 25,234-86 258,-167 54-132,-69 30-74,3 8-1,210-24 1,-202 37-51,2-1 51,77-17 82,-89 15-125,-163 32-143,202-41 159,-130 23-96,1 4 1,180-11 0,-256 28-71,232-17 199,-126-2 10,138-40 0,-238 53-173,82-27 146,-89 28-90,-1-1 1,1-1-1,-1-1 0,20-14 0,-13 2 175,2-1-71,-23 21-201,0 0 0,0 0-1,0 0 1,-1 0 0,1 1 0,0-1-1,-1 0 1,1 0 0,-1 0 0,1 0-1,-1-1 1,1 1 0,-1 0 0,0 0-1,1 0 1,-1 0 0,0 0 0,0 0-1,0-1 1,0 1 0,0 0 0,0 0-1,0 0 1,-1 0 0,1 0-1,-1-2 1,0-2 14,0 0 1,-1 1-1,0-1 0,-4-7 0,-17-24 76,-1 1-1,-56-61 0,68 81-77,1 0-1,1 0 1,0-1-1,-11-26 1,-18-29-23,39 70-2,-1 0 0,1 0 0,-1 0-1,1 1 1,-1-1 0,1 0-1,-1 1 1,0-1 0,1 1-1,-1-1 1,0 1 0,0-1 0,1 1-1,-1-1 1,0 1 0,0-1-1,0 1 1,0 0 0,1 0-1,-1-1 1,0 1 0,0 0 0,0 0-1,0 0 1,0 0 0,0 0-1,0 0 1,1 0 0,-1 0 0,-1 1-1,1-1-6,0 1 0,0-1 0,0 1 0,0 0 0,0-1 0,1 1 0,-1 0 0,0-1 0,0 1 0,1 0 0,-1 0 0,1 0 0,-1 0 0,1 0 0,-1 0 0,1-1 0,-1 1-1,1 0 1,0 0 0,-1 0 0,1 0 0,0 1 0,0-1 0,0 0 0,0 1 0,0 16-94,0 0 0,1 0 1,1 0-1,7 26 0,17 38-22,40 86 0,13 36 121,-12-24 34,-23-69 61,-41-101-47,0 1 0,1 13 0,-1-9 123,-3-15-156,0 1 0,0-1 0,0 0 0,0 0 0,-1 0 0,1 1 0,0-1 0,0 0 0,0 0 0,0 0 0,-1 0 0,1 0 0,0 0 0,0 1 0,0-1 0,-1 0 0,1 0 0,0 0 0,0 0 0,0 0 0,-1 0 0,1 0 0,0 0 0,0 0 0,0 0 0,-1 0 0,1 0 0,0 0 0,0 0 0,-1 0 0,1 0 0,0 0-1,0 0 1,0 0 0,-1 0 0,1 0 0,0-1 0,0 1 0,0 0 0,0 0 0,-1 0 0,1 0 0,0-1 0,-10-3 112,-1-3 10,0 0 0,1-1 1,0 0-1,1-1 0,0 0 0,0-1 0,-7-11 1,3 6 36,-71-94 799,51 64-675,-35-61 0,40 60-232,-34-70-49,46 81-84,-2 1 1,-2 0 0,-28-37 0,29 41-12,16 24 9,-1 0-1,1 0 0,-1 0 1,-7-8-1,31 52-710,-4-13 615,22 45 0,-19-32 106,69 159-85,-71-156 135,44 124-1,12 29 53,-49-139 182,17 60 0,-41-113 1,-3-3-139,-3-5-47,-3-6 12,0-1 1,-8-18-1,-6-8 7,-52-66 85,42 61-66,2-2-1,-32-59 0,-37-77 56,20 58-158,65 102 3,3 5-39,1 0-1,0 0 1,-10-27 0,129 287-1224,23 61-2453,-127-290 2894,0 0 0,-1 0 0,-1 0 0,0 0 0,0 1 0,-2 17-1,-2 20-8242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9:04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37 297 5378,'-1'-23'2431,"-3"-26"0,-8-22-1506,10 63-742,0-1 0,0 1 0,-1 0 0,-6-13 0,7 11 54,5 10-190,0 6-77,10 37-70,-1 0 1,9 78-1,-8-42 38,117 470 223,-33-296 135,-96-251-243,0 0 1,-1 0-1,1 0 1,0-1 0,0 1-1,0 0 1,0-1-1,3 3 1,0-6 432,0-9-160,-1-3-148,0 1 0,-2-1 1,0 0-1,0-14 0,0-5-26,33-226 344,-13 120-381,17-82-26,-28 177-86,3 1 0,33-78 0,-27 82-31,27-43 0,-36 66 0,1 2 1,0 0-1,1 0 1,0 1-1,21-17 1,-29 28 21,-1 0-1,0 0 1,0 0 0,1 1-1,-1 0 1,0-1 0,7 0-1,15-7-3280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9:05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291 220 7011,'-28'2'1438,"18"-1"-692,-1 0 0,-20 4 1,8 2-691,-13 4 34,31-10-90,-1 0 1,1 0-1,-1 0 0,1 1 0,-1-1 0,1 1 0,0 1 0,0-1 0,0 1 1,0 0-1,1 0 0,-1 0 0,1 1 0,0-1 0,-1 1 0,2 0 0,-1 0 1,0 1-1,1-1 0,-5 10 0,1-2-23,0 2 1,1-1-1,1 0 1,1 1-1,-1 0 1,-3 29-1,4-6-17,0 57 1,4-76 35,1-1 0,1 1 0,1 0 0,0-1 0,1 1 0,1-1 0,14 32 0,-15-41 10,0 0 0,1 0 1,0 0-1,1 0 0,0-1 1,0 0-1,10 8 0,-11-10 6,0-1 0,1 0 0,0-1 0,0 1 0,0-1 0,0 0 0,0-1 0,1 1 0,-1-1 0,1-1 0,6 2 0,-3-2 18,-1 0-1,0-1 0,1 0 1,-1-1-1,0 0 1,1 0-1,-1-1 0,0 0 1,0-1-1,0 0 0,0 0 1,-1-1-1,1 0 1,10-7-1,-2-1 41,-1 0 0,0-1 0,0-1 1,-2 0-1,22-27 0,-6 3 93,-1-2 1,-3-1-1,36-72 1,-56 99-113,-1 1 0,0-1 0,-1 0 0,-1-1 1,0 1-1,-1 0 0,0-1 0,-2 0 0,1 1 1,-2-1-1,0 1 0,0-1 0,-2 1 0,0-1 1,0 1-1,-1 0 0,-1 0 0,0 1 0,-1-1 1,-15-24-1,5 15 17,0 0 0,-1 1 1,-1 1-1,-26-24 0,42 43-76,0 0 0,-1 0-1,1 1 1,0-1 0,-1 1-1,1-1 1,-1 1 0,1 0 0,-1 0-1,0 0 1,0 0 0,1 0-1,-1 1 1,0-1 0,0 1 0,0 0-1,0 0 1,0 0 0,0 0-1,-5 1 1,5 0-12,0 0 0,0 1 0,0-1 0,0 1 1,1-1-1,-1 1 0,1 0 0,-1 0 0,1 0 0,-1 1 0,1-1 0,0 0 0,0 1 0,0-1 1,1 1-1,-1 0 0,1 0 0,-3 4 0,1 3-267,-1 1 0,2 0 0,-1 0 0,1 0 0,1 0 1,0 0-1,1 0 0,0 0 0,0 1 0,4 14 0,-4-22-104,1-1 1,0 1-1,0 0 0,1-1 1,-1 1-1,3 3 0,12 14-6860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2:26.3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 1 5010,'-13'5'3837,"13"-5"-3767,0 0 0,-1 0-1,1 0 1,0 0-1,0 0 1,0 0-1,0 0 1,0 1 0,0-1-1,0 0 1,0 0-1,-1 0 1,1 0 0,0 0-1,0 0 1,0 0-1,0 1 1,0-1 0,0 0-1,0 0 1,0 0-1,0 0 1,0 0 0,0 1-1,0-1 1,0 0-1,0 0 1,0 0 0,0 0-1,0 0 1,0 1-1,0-1 1,0 0-1,0 0 1,0 0 0,0 0-1,0 0 1,0 0-1,1 1 1,0 0 174,1 1 1,1-1-1,-1 1 1,0-1-1,0 0 0,5 2 1,0 0-781,7 3 484,0-1 0,0 0 1,1-1-1,0-1 0,22 2 0,-1-2 20,44-2-1,-20-3-59,-14 2-291,0-2 0,68-12 0,-96 11-273,21-1 1,13-2-2577,-41 5 1734,-11 1 1405,0 0 0,1 0 0,-1 0 0,0 1 0,0-1 0,1 0 0,-1 0 0,0 0 0,0 1-1,1-1 1,-1 0 0,0 0 0,0 1 0,0-1 0,1 0 0,-1 0 0,0 1 0,0-1 0,0 0 0,0 1 0,0-1 0,0 0 0,1 1 0,-1-1 0,0 0 0,0 1 0,0 9-2543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9:05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65 5939,'-2'-16'1722,"0"-25"0,2 33-1439,0 12-12,0 16-113,7 24-130,19 69-1,-6-35-12,28 125 52,38 175 314,-62-224-72,-9-49-42,-13-97-380,-1-4 192,0 0 0,-1 0 1,1 0-1,-1 0 0,0 0 0,0 0 1,0 0-1,-1 5 0,0-10-186,1 1 0,-1 0 0,0 0 0,1-1 0,-1 1 0,1 0 0,-1-1 0,1 1 0,-1-1 0,1 1 0,-1-1 0,1 1 0,-1-1 0,1 1 0,0-1 0,-1 1 0,1-1 0,-1 0 0,-9-20-9649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9:06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7 222 12678,'-7'22'3612,"10"-18"-1438,2 6-2248,0-1 0,-1 1 0,0 0-1,-1 0 1,3 13 0,7 57 22,-4-18 11,12 52-6,45 212 16,-33-169 34,-15-66 24,-14-70-25,-1-7 11,-1-1 0,2 1-1,7 18 1,-11-32-10,0 1 1,0-1-1,0 1 1,0-1-1,1 0 0,-1 1 1,0-1-1,0 1 1,0-1-1,1 0 0,-1 1 1,0-1-1,1 0 1,-1 1-1,0-1 0,1 0 1,-1 1-1,0-1 1,1 0-1,-1 0 1,0 1-1,1-1 0,-1 0 1,1 0-1,-1 0 1,0 0-1,1 0 0,-1 1 1,1-1-1,-1 0 1,1 0-1,0-1 5,-1 1 0,1-1 0,-1 1 1,0-1-1,1 1 0,-1-1 0,0 1 0,0-1 0,1 0 0,-1 1 0,0-1 1,0 1-1,0-1 0,1 0 0,-1 1 0,0-1 0,0 1 0,0-1 0,0 0 1,0 1-1,0-1 0,-1 0 0,1 0 0,-4-19 35,-1 1 0,-1 0 0,0 0 0,-17-34 1,-4-10-25,17 31-24,1 1-1,2-1 1,1-1 0,-3-56-1,7 30-11,12-104-1,-1 104-1,3 1-1,2 1 0,2 0 0,46-100 1,-42 112-61,42-66 0,-59 106 55,0 0 1,1 0 0,0 0-1,0 1 1,0 0 0,1 0-1,-1 0 1,1 0-1,0 1 1,0-1 0,10-4-1,-11 7 2,0 0 0,-1-1 0,1 2 0,0-1 0,0 0 0,0 1 0,0 0 0,0 0 0,0 0-1,0 0 1,0 1 0,0-1 0,0 1 0,0 0 0,-1 0 0,1 1 0,0-1 0,5 4 0,2 1-14,0 1 1,-1 0 0,0 1 0,-1 0-1,1 0 1,-2 1 0,14 16 0,1 7 11,20 37 1,-35-55 24,6 10 7,-1 1 1,-2 0-1,12 37 1,-17-44 17,-2 0 1,0 0-1,-1 0 1,-1 0-1,0 0 0,-2 19 1,0-35-16,-1 0-1,1 0 1,-1 0 0,0 0-1,1-1 1,-1 1 0,0 0-1,0-1 1,0 1 0,0 0-1,0-1 1,0 1 0,-1-1-1,1 0 1,0 1 0,-1-1-1,1 0 1,-1 0 0,1 0-1,-1 0 1,-3 2 0,-4 1 13,-1 0 1,-18 5-1,19-7-18,-211 74-114,216-75-115,1 0 1,-1 1-1,0-1 0,0 1 1,1 0-1,-1 0 1,1 1-1,-1-1 1,1 0-1,0 1 0,0 0 1,0 0-1,1 0 1,-5 6-1,6-3-3311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9:07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1 159 7924,'2'0'336,"-1"0"1,1 0-1,0-1 1,0 1 0,-1-1-1,1 0 1,0 1-1,-1-1 1,1 0-1,0 0 1,1-1 0,11-5-329,142-24-10,-15 3 38,93-35 43,-223 59-77,11-2-81,36-5 0,-58 11 26,0-1 0,1 1 0,-1 0 0,0 0 0,0 0-1,0 0 1,1 0 0,-1 0 0,0 0 0,0 0 0,1 0 0,-1 0 0,0 0-1,0 0 1,0 0 0,1 0 0,-1 0 0,0 0 0,0 0 0,1 1 0,-1-1-1,0 0 1,0 0 0,0 0 0,1 0 0,-1 0 0,0 0 0,0 1 0,0-1-1,0 0 1,0 0 0,1 0 0,-1 0 0,0 1 0,0-1 0,-4 9-2497,-12 7-2067,2-5 1768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9:08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78 3778,'-7'2'1096,"0"-1"-1,-1 1 1,-12-1 0,25-1-639,0-1 0,0 0 0,-1 0 0,6-2 0,11-3-346,35-4 38,195-32-1181,-193 35-1020,-5-5-5570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9:09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8 946 3554,'0'0'45,"-1"0"1,1 0 0,0 0-1,-1 0 1,1 0 0,0 0-1,-1 0 1,1 1 0,0-1 0,-1 0-1,1 0 1,0 0 0,0 1-1,-1-1 1,1 0 0,0 0-1,0 1 1,-1-1 0,1 0-1,0 0 1,0 1 0,0-1 0,-1 0-1,1 1 1,0-1 0,0 0-1,0 1 1,0-1 0,0 0-1,0 1 1,0-1 0,0 0-1,0 1 1,0-1 0,0 0 0,0 1-1,0-1 1,0 2-16,1-1-1,0 0 1,-1 1 0,1-1 0,0 0-1,0 0 1,0 0 0,0 0-1,0 0 1,1 1 0,3 2-16,-1-1 0,1 1 1,0-1-1,9 4 0,-10-5 24,0-2 0,0 1 0,0 0 0,0-1 0,0 1 0,0-1 0,0 0 1,0-1-1,0 1 0,0-1 0,0 0 0,0 1 0,0-2 0,5-1 0,7-4 289,31-17 0,-47 23-317,57-34 1163,-2-3 1,-1-2-1,80-80 0,-103 87-829,-2-1 0,-1-2 0,23-40 1,-49 74-324,-1-1 0,0 1 0,0 0 0,0-1 0,0 1 0,-1 0 0,1-1 0,-1 1 0,1-1 0,-1 1 0,0-1 1,0 1-1,0-1 0,0 1 0,0-1 0,-1 1 0,1-1 0,-1 1 0,0-1 0,0 1 0,1 0 0,-2-1 0,1 1 0,0 0 1,0 0-1,-1 0 0,1 0 0,-4-4 0,-1-1-6,-1 0 1,-1 0 0,1 1-1,-1 0 1,0 0-1,-9-4 1,6 4-19,-1 1 1,0 0-1,0 1 1,0 0-1,0 1 1,-1 1-1,1 0 1,-1 0-1,1 1 1,-1 1-1,0 0 1,-21 4-1,17-2-10,-1 1-1,0 2 1,1-1-1,0 2 1,0 0-1,0 2 0,1-1 1,-21 15-1,29-16-2,0 0 1,0 1-1,1 0 0,0 0 0,0 1 0,0 0 0,1 0 1,1 1-1,0-1 0,0 1 0,0 1 0,1-1 0,0 0 1,1 1-1,-4 18 0,3-1-16,0 1 0,2-1 0,1 1 0,4 46 0,-1-53 29,0 0 1,2 0 0,0-1-1,1 1 1,1-1 0,17 37-1,-19-48 10,1-1 0,0 0 0,1 0-1,0-1 1,0 1 0,0-1 0,12 10 0,-12-13 4,0 0 0,0 0 1,0-1-1,0 0 0,0 0 0,1 0 1,-1-1-1,1 0 0,-1 0 1,1 0-1,10 0 0,-6-1 19,-1 0 0,1-1 0,-1-1 0,1 0 0,0 0 1,-1-1-1,0 0 0,20-8 0,-16 4 13,-1 0 1,0-1-1,0-1 0,-1 0 1,22-19-1,-11 7 22,-1-1 0,-1-1 0,0 0 1,-2-2-1,-1 0 0,-1-2 0,-1 0 0,-1 0 0,-1-1 0,-2-1 1,16-50-1,-2-21 316,15-117 1,-15 77-158,-20 112-211,2 2-1,1-1 1,15-28 0,-22 49-28,1 1 0,-1 0 1,1-1-1,0 1 1,0 0-1,1 0 1,-1 1-1,1-1 0,0 1 1,0 0-1,0 0 1,0 0-1,0 0 1,1 1-1,-1-1 0,1 1 1,-1 1-1,1-1 1,6-1-1,-3 2-19,0 0 0,0 1 0,0-1 0,0 2 0,0-1 0,0 1 0,0 1 0,0-1 0,0 1 0,0 1 1,10 4-1,-1 1 19,0 0 1,-1 2 0,0 0 0,0 0 0,-1 2 0,-1 0-1,0 1 1,-1 0 0,0 1 0,-1 0 0,0 1 0,-1 1 0,-1-1-1,-1 2 1,0-1 0,-1 1 0,0 1 0,-2 0 0,0 0-1,-1 0 1,-1 0 0,3 27 0,-5 2 21,-2 1 0,-9 76 0,5-96 11,-1-1 0,-2 0 0,-1-1 0,0 1-1,-25 47 1,27-63 1,-1 0 0,0 0 0,-1-1 0,0 0 0,-17 16-1,19-20 20,-1-1-1,0 0 0,0 0 0,0 0 1,0-1-1,-1 0 0,1-1 0,-1 1 0,-14 3 1,21-7-26,-1 1 1,0-1 0,0 0 0,0 1 0,0-1 0,0 0-1,0 0 1,0 0 0,0-1 0,0 1 0,0 0 0,0-1-1,0 1 1,0-1 0,0 0 0,0 0 0,1 1 0,-1-1-1,0 0 1,0 0 0,1-1 0,-1 1 0,1 0-1,-1-1 1,-1-2 0,3 4-15,-1 0 1,1 0-1,0 0 0,0 0 0,0-1 0,0 1 0,0 0 1,0 0-1,0 0 0,0 0 0,0 0 0,0-1 1,0 1-1,0 0 0,0 0 0,0 0 0,0 0 0,0-1 1,0 1-1,0 0 0,0 0 0,0 0 0,0 0 1,0-1-1,0 1 0,0 0 0,0 0 0,0 0 1,0 0-1,0 0 0,0-1 0,0 1 0,1 0 0,-1 0 1,0 0-1,0 0 0,0 0 0,9-5-52,12 0-31,28-2-20,-14 1 47,45-1 0,89-3 15,-58 3 70,8-4 55,-99 7-51,1 0 1,-1-1-1,34-14 1,-42 14-14,10-4 37,0 0-1,-1-2 1,35-24-1,-51 31-30,0-1 0,1 1 0,-2-1 0,1 0 0,-1-1 0,0 1 0,6-10 0,-8 11-2,0 0 1,-1 0-1,1-1 0,-1 1 0,0 0 1,0-1-1,0 1 0,0-1 0,-1 1 1,0-1-1,0 1 0,-1-8 0,0 5-1,-1 1-1,0-1 0,0 1 1,0 0-1,-1 0 1,0 0-1,0 0 0,-7-9 1,-5-4 23,-17-18 0,19 22-17,-82-85 5,83 86-59,0 1 0,-1-1 1,-21-14-1,31 25 4,-1 0 1,0 0 0,0 1 0,0 0-1,0 0 1,0 0 0,0 0 0,0 1 0,-1-1-1,1 1 1,-1 0 0,1 1 0,-1-1-1,1 1 1,-1 0 0,0 0 0,1 0-1,-1 1 1,-6 1 0,8-1-2,0 0-1,1 1 1,-1 0 0,0-1 0,1 1-1,-1 0 1,1 0 0,0 1-1,-1-1 1,1 0 0,0 1 0,1-1-1,-1 1 1,0 0 0,-1 4-1,-1 1-22,0 0-1,1 0 0,0 1 1,-2 12-1,1 7-35,1 0 1,2 0-1,5 52 0,-2-56 69,1 0 0,1 0 0,1-1-1,1 0 1,1 0 0,13 27 0,-13-34 20,1-1 0,0 0 0,2 0 1,-1 0-1,2-2 0,0 1 0,1-1 0,0-1 1,18 15-1,-20-20 51,0-1 0,1 0 0,-1 0 0,2-1 0,-1 0-1,0-1 1,1 0 0,0-1 0,20 3 0,-15-4-231,-1-1-1,1-1 0,0 0 0,-1-1 1,1-1-1,25-6 0,-33 6-361,0-1 1,1 0-1,-1-1 0,14-8 1,-5 0-5223,19-15 0,-37 27 5751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9:14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655 223 848,'1'-3'313,"1"0"-1,-1 0 0,0 0 1,0 0-1,0-1 0,0 1 1,-1 0-1,1-1 1,-1 1-1,0 0 0,0-1 1,-1-5-1,1 8-107,0 0 0,-1 0 0,1 0 1,0 0-1,0 1 0,-1-1 0,1 0 0,-1 0 1,1 0-1,-1 0 0,1 1 0,-2-2 0,-3 3 904,-1 9-1142,4-2 69,0-1 1,-3 16-1,3-15-25,1-1 0,-1 1-1,-6 13 1,-17 29 38,-2-1 0,-60 82 0,-42 53 67,-8 9 72,103-148 76,-2-1 0,-74 69 0,108-112-191,1 0 0,-1 1 0,1-1 0,-1 0 0,1 0 0,-1 0 0,0 0 0,1 0 0,-1-1 0,0 1 0,0 0 0,0-1 0,1 1 0,-1-1 0,0 0 0,0 0 0,0 1 0,0-1 0,-3-1 0,7-12 916,5-1-813,0-1 0,1 1 0,0 0 0,1 1 0,16-19 0,3-6-124,190-247 108,19 17-9,-70 84 4,-147 161-134,11-13 29,1 1 0,47-40 0,-76 73-52,14-11-39,-16 13 38,-1-1 0,1 1 0,-1 0-1,1-1 1,0 1 0,0 0 0,-1-1 0,1 1 0,0 0-1,-1 0 1,1 0 0,0-1 0,0 1 0,-1 0 0,1 0 0,0 0-1,0 0 1,0 0 0,-1 1 0,2-1 0,-2 1-4,1 0-1,-1-1 1,0 1 0,0 0 0,0 0 0,0 0 0,0 0-1,0-1 1,0 1 0,0 0 0,0 0 0,0 0 0,-1 0-1,1-1 1,0 1 0,-1 1 0,0 2-15,-11 34-29,-1-1 0,-3 0 1,-24 45-1,-109 193 89,-46 90 159,191-356-187,-5 9 22,-9 29 0,16-42-18,1 1 0,-1 0-1,1 0 1,1 0 0,-1 0 0,1-1 0,0 1 0,0 0 0,2 8 0,-2-12-5,1-1 0,0 0 1,-1 0-1,1 0 0,0 0 0,-1 0 0,1 0 0,0 0 0,0 0 0,0 0 1,0 0-1,0 0 0,0-1 0,0 1 0,1 0 0,-1-1 0,0 1 0,0-1 0,0 1 1,1-1-1,-1 1 0,0-1 0,1 0 0,-1 0 0,0 0 0,1 0 0,-1 0 1,2 0-1,3 0 41,1 0 0,0 0 0,-1-1 0,11-2 0,-3-2 33,1-1 0,-2-1 0,1 0 0,-1-1-1,0 0 1,18-15 0,-27 20-65,46-37 207,63-64 1,34-55 54,10-32 132,-114 134-70,49-89 0,-85 133-274,0-1 1,-1 1-1,0-1 0,-1 0 0,-1 0 1,3-18-1,-7 32-70,0 0 1,0 0 0,0 0 0,0 0-1,0 0 1,0 0 0,0 0-1,1 0 1,-1 0 0,0-1-1,0 1 1,0 0 0,0 0 0,0 0-1,0 0 1,0 0 0,0 0-1,0 0 1,0 0 0,0 0-1,0 0 1,0-1 0,-1 1 0,1 0-1,0 0 1,0 0 0,0 0-1,0 0 1,0 0 0,0 0-1,0 0 1,0 0 0,0 0 0,0 0-1,0 0 1,0-1 0,0 1-1,0 0 1,0 0 0,0 0-1,-1 0 1,1 0 0,0 0 0,0 0-1,0 0 1,0 0 0,0 0-1,0 0 1,0 0 0,0 0 0,0 0-1,0 0 1,-1 0 0,1 0-1,0 0 1,0 0 0,-7 5-57,-9 12-29,13-14 68,-101 123-241,39-46 208,-392 523 114,402-523 18,54-78-72,0 0 1,-1 0-1,1 0 1,0 0-1,0 0 1,0 0-1,0 0 1,0 1-1,1-1 1,-1 0-1,1 1 1,0-1 0,-1 1-1,1 2 1,0-5-3,0 1 1,1-1 0,-1 0 0,0 1-1,0-1 1,0 1 0,1-1 0,-1 0 0,0 1-1,0-1 1,1 0 0,-1 1 0,0-1-1,1 0 1,-1 0 0,0 1 0,1-1 0,-1 0-1,1 0 1,-1 0 0,0 1 0,1-1-1,-1 0 1,1 0 0,-1 0 0,1 0-1,-1 0 1,0 0 0,1 0 0,-1 0 0,1 0-1,-1 0 1,1 0 0,-1 0 0,0 0-1,1 0 1,-1 0 0,1 0 0,-1-1 0,1 1-1,-1 0 1,0 0 0,1-1 0,19-9 172,9-15 56,49-51-1,-55 52-180,316-380 235,-238 276-236,-13 16-27,-74 90-135,-13 20 25,-2 2-8,-8 13-84,-96 169-233,60-99 364,-14 22 32,-79 146 18,131-235 0,-33 73 18,37-82-13,1 1 0,0-1 1,0 1-1,0 0 0,1 0 1,1 0-1,-1 0 0,1-1 1,1 12-1,0-17-4,-1-1 0,0 1 1,1-1-1,-1 0 0,1 1 0,-1-1 1,1 0-1,0 0 0,0 1 0,-1-1 1,1 0-1,0 0 0,0 0 0,0 0 1,0 0-1,0 0 0,1 0 0,-1-1 1,0 1-1,0 0 0,0 0 0,1-1 1,-1 1-1,0-1 0,1 1 0,-1-1 1,0 0-1,1 0 0,-1 1 0,1-1 1,2 0-1,4 0 26,-1-1 1,1 0-1,0 0 1,10-3-1,-15 4-23,15-5 54,0-1 1,0-1 0,-1 0-1,27-15 1,61-46 170,-51 29-56,-2-3 0,87-91-1,71-114 424,-87 98-300,-121 147-307,0-1 0,0 1 0,1 0 0,-1 0 0,0 0 0,5-3 0,-7 12-170,-4 6 113,-2-1 0,0 0 1,0 0-1,-1 0 0,0-1 1,-13 15-1,-3 5 0,-45 71 24,5 3 0,-61 135 0,121-233 44,-1 0 6,1 0 0,0 0 0,0 1 0,1-1 0,0 1 0,0-1 0,0 1-1,1 0 1,0 12 0,1-19-5,0-1 0,1 1 0,-1 0 0,0 0 0,1 0 0,-1 0 0,0 0 0,1-1 0,-1 1 0,1 0 0,0 0 0,-1-1 0,1 1 0,-1 0 0,1-1 0,0 1 0,-1-1 0,1 1 0,0-1 0,0 1 0,0-1 0,-1 1 0,1-1 0,0 0 0,0 0-1,0 1 1,0-1 0,0 0 0,0 0 0,-1 0 0,1 0 0,0 0 0,0 0 0,0 0 0,2 0 0,2-1 26,1 0 1,-1 1-1,1-2 0,9-2 0,-4-1 3,-1 0-1,1 0 0,-1-1 0,0-1 1,9-7-1,45-43 66,-49 43-85,17-16 11,-1-2 1,-2-1 0,-1-1-1,-2-1 1,28-49 0,-13 7 25,42-68-14,-77 136-118,-6 9 77,0 0 0,0 0 0,0 0 0,0 0 0,1 0 0,-1 0 0,0 0 0,0 0 0,0 0 0,0 0 0,0 0 0,0 0 0,0 0 0,0 0 0,0 0 0,0 0 0,0 0 0,0 0 0,0 0 0,0-1 0,0 1 0,0 0 0,1 0 0,-1 0 0,0 0 0,0 0 0,0 0 0,0 1 0,0-1 0,0 0 0,0 0 0,0 0 0,0 0 0,0 0 0,0 0-1,0 0 1,0 0 0,0 0 0,0 0 0,0 0 0,1 0 0,-1 0 0,0 0 0,0 0 0,0 0 0,0 0 0,0 0 0,0 0 0,0 0 0,0 0 0,0 0 0,0 0 0,0 0 0,0 1 0,0-1 0,0 0 0,0 0 0,0 0 0,-5 18-227,-46 93-181,-27 62 233,76-166 174,-32 75 29,-40 157-1,74-236-18,-2 2 16,1-1-1,0 1 0,1 0 0,-1-1 1,1 1-1,0 0 0,0-1 0,0 1 1,1 0-1,0 4 0,-1-8-15,0-1 1,1 0-1,-1 1 0,0-1 0,0 1 1,0-1-1,0 0 0,1 1 1,-1-1-1,0 0 0,0 1 0,1-1 1,-1 0-1,0 0 0,1 1 1,-1-1-1,0 0 0,1 0 0,-1 0 1,0 1-1,1-1 0,-1 0 1,0 0-1,1 0 0,-1 0 0,1 0 1,-1 0-1,1 0 0,11-5 127,9-15 46,128-163 141,-35 19-266,-11-10 8,-64 106-34,-7 5-1,-22 42-64,0 0-1,20-28 0,-32 53-56,-1 1-1,1 0 1,0 0-1,0 0 1,-1 6-1,-4 9-18,-92 270-184,85-240 248,3 0 1,2 0 0,-5 101-1,14-148 50,0 14 37,0-1 0,5 30 0,-4-42-74,-1 0-1,1 0 1,0-1-1,1 1 1,-1-1-1,0 1 1,1-1-1,0 0 1,0 1-1,0-1 1,0 0-1,1 0 1,-1-1 0,1 1-1,-1 0 1,1-1-1,6 5 1,-5-5-101,1 0 1,0-1-1,-1 1 0,1-1 1,0 0-1,0-1 1,0 1-1,-1-1 1,1 0-1,7 0 0,13-4-2938,-15 1-1698,0 0 0,16-9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9:16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65 2993,'-9'1'290,"1"1"0,0 0 0,-1 0 0,1 1 0,0 0-1,1 0 1,-1 1 0,1 0 0,-1 0 0,1 1 0,0 0 0,1 0-1,-13 14 2516,24-23-1260,19-13 187,99-21-148,-51 17-1450,-59 17-139,134-36-323,-119 37-937,-28 3 1140,1 0 1,-1 0 0,1 0-1,-1 0 1,1 0-1,-1 0 1,1 1-1,-1-1 1,1 0 0,-1 0-1,1 0 1,-1 1-1,0-1 1,1 0-1,-1 0 1,1 1 0,-1-1-1,0 0 1,1 1-1,-1 0 1,1-1-75,-1 1 1,0-1-1,0 1 1,0 0-1,0-1 1,0 1-1,-1-1 1,1 1-1,0-1 1,0 1-1,0 0 1,0-1-1,-1 1 1,1-1-1,0 1 1,-1-1-1,1 1 1,0-1-1,-1 1 1,1-1-1,0 1 1,-1-1-1,-13 13-5585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9:16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4690,'5'12'2978,"4"-4"-1746,2-6 497,5-2-320,7 0-1361,9 0-32,0 0 0,9-1 16,-2-2 0,1-1-176,-6 4-657,0-2-928,-8-1 641,-3 0-1457,-7-2-3330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9:18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398 1127 10997,'0'-1'368,"0"-1"0,0 1 0,0-1 1,0 0-1,0 1 0,-1-1 0,1 1 0,0-1 0,-1 1 0,1-1 0,-1 1 1,0-1-1,0-1 0,0 2-344,0 1 1,0-1-1,0 0 1,0 1-1,0-1 0,0 1 1,0-1-1,0 1 1,0 0-1,0-1 0,0 1 1,-1 0-1,1 0 1,0 0-1,0 0 1,0 0-1,0 0 0,0 0 1,0 0-1,-2 1 1,-22 3-67,0 1 1,0 1 0,1 1 0,-1 1 0,2 2 0,-24 12-1,32-14 20,1 0-1,-1 1 1,2 1-1,-1 0 0,-20 21 1,26-23 3,1 1 1,0 0 0,0 1 0,1-1 0,0 1 0,1 1 0,0-1-1,0 1 1,-3 13 0,6-17 6,1-1 0,0 1 0,0 0 0,1 0-1,0 0 1,1 8 0,-1-12 15,0 0 0,0 0 0,1 0 0,0 0 0,-1 0 0,1 0 0,0-1 0,1 1 0,-1 0 0,0-1 0,1 1 0,-1-1 0,1 1 0,0-1-1,0 0 1,4 4 0,-5-5 9,1 0 0,-1 0 0,1-1 0,-1 1 0,0 0 0,1-1 0,0 0 0,-1 1 0,1-1 0,-1 0 0,1 0 0,-1 0 0,1 0 0,0 0 0,-1 0 0,1 0 0,-1 0 0,1-1-1,-1 1 1,1-1 0,-1 1 0,1-1 0,-1 0 0,1 1 0,-1-1 0,0 0 0,0 0 0,1 0 0,1-2 0,2-2 35,0 1 1,-1-1-1,0 0 1,0 0-1,6-10 0,5-12 201,-1-1 0,17-53 0,10-63 521,-36 128-678,6-37 178,-1-1 0,-3 1 0,0-76 0,-15-164 298,6 265-524,-1 1-1,-1 0 1,-13-40 0,17 65-62,-1 0 0,1 0 0,-1 0 0,0 0 0,0 0 0,0 0 1,0 0-1,0 0 0,0 0 0,-1 1 0,-1-3 0,-1 10-346,-1 14 162,2 1-1,0 0 1,0 25 0,-1 12 52,-2 3 80,2 1 0,8 107 0,1-110 78,3-1 1,3 1-1,28 91 0,-25-112 16,29 57-1,-34-78-1,1-2 0,0 1 0,1-1 0,0-1 0,24 23 0,-29-32-13,1 0-1,-1-1 0,1 0 1,0 0-1,1-1 0,-1 1 1,1-2-1,-1 1 1,1-1-1,0 0 0,0 0 1,-1-1-1,1 0 0,0-1 1,1 0-1,-1 0 1,0-1-1,9-1 0,-4 0-4,-1-1 0,1 0 0,-1-1 0,0 0 0,0-1 0,0 0 0,-1-1 1,0 0-1,0-1 0,17-13 0,-15 8 13,-1-1 1,-1 0-1,0 0 1,-1-1-1,0-1 1,8-15 0,-5 4 59,-1-1 1,16-49 0,-26 64-47,1 1-1,-1-1 1,-1 0-1,0 0 1,-1 0-1,0 0 1,0 0-1,-2 0 1,-2-14-1,-1 4 12,-2-1-1,0 1 0,-18-37 1,20 49-57,0 0 0,-1-1 0,0 2 0,0-1 0,-1 1 0,-1 0 0,-10-10 0,17 17-6,-1 1 1,0 0-1,1 0 1,-1 0-1,0 0 1,1 0 0,-1 0-1,0 1 1,0-1-1,0 0 1,0 1-1,0 0 1,0-1 0,0 1-1,0 0 1,1 0-1,-1 0 1,0 0-1,-4 1 1,3 0-7,0 0-1,0 0 1,0 1-1,1-1 1,-1 1 0,0 0-1,1-1 1,-1 1-1,1 0 1,0 1 0,-3 2-1,-2 3-27,0 1 0,1 0-1,0 1 1,1-1 0,0 1 0,-4 11-1,3 0 22,0 0 0,1 0 0,1 1-1,0-1 1,2 1 0,1 0-1,1-1 1,2 25 0,-1-36 35,0 0-1,1 0 1,1 0 0,-1 0 0,1 0 0,1 0-1,0-1 1,0 0 0,1 0 0,0 0 0,1 0-1,7 9 1,-11-16 3,1 1-1,-1-1 1,1 1-1,-1-1 1,1 0-1,0 0 1,0-1-1,0 1 1,0 0-1,0-1 1,0 0-1,0 0 1,0 0-1,1 0 1,3 1-1,-2-2 1,0 0 1,0 0-1,0 0 0,-1-1 0,1 0 0,0 0 1,0 0-1,-1 0 0,8-4 0,3-2 6,-1-1 1,0-1-1,0 0 1,-1-1-1,15-13 0,-6 2 59,-1-1 0,-1-1 0,-1-1 1,-1-1-1,-1 0 0,-2-2 0,0 1 0,-1-2 0,14-43 0,-9 13 121,-3-1 1,-3-1-1,11-109 0,1-159 15,-13 155-58,-9 140-200,-3 33 48,0 0 0,0 0 0,0 0 0,0 0 0,0 0 0,0 0 0,1 0-1,-1-1 1,0 1 0,0 0 0,0 0 0,0 0 0,0 0 0,0 0 0,0 0 0,0 0 0,0 0-1,0 0 1,1 0 0,-1 0 0,0 0 0,0 0 0,0 0 0,0 0 0,0 1 0,0-1-1,0 0 1,0 0 0,0 0 0,0 0 0,1 0 0,-1 0 0,0 0 0,0 0 0,0 0-1,0 0 1,0 0 0,0 0 0,0 0 0,0 0 0,0 0 0,0 1 0,0-1 0,0 0-1,0 0 1,0 0 0,0 0 0,0 0 0,0 0 0,0 0 0,0 0 0,0 0 0,0 0-1,0 1 1,0-1 0,0 0 0,0 0 0,0 0 0,0 0 0,0 0 0,4 8-94,0 20-128,0 0 0,-1 40 0,-3-43 173,1 304-143,12 198 276,-10-493-57,2-1-1,14 48 1,-16-70-14,1 1 1,0-1-1,1-1 0,0 1 0,0 0 0,2-1 1,-1 0-1,1-1 0,0 0 0,13 13 0,-17-19-6,0-1 0,1 1 0,-1-1 0,1 1-1,0-1 1,-1 0 0,1-1 0,0 1-1,0-1 1,0 0 0,0 0 0,0 0-1,1 0 1,-1 0 0,0-1 0,0 0-1,0 0 1,1 0 0,-1-1 0,7-1-1,-4 0 11,1 0 0,-1-1-1,0 0 1,-1-1 0,1 1-1,-1-1 1,1-1 0,-1 1 0,0-1-1,9-9 1,1-4 87,0-1 1,-2 0-1,0 0 1,-1-2-1,-1 0 0,-1 0 1,0-1-1,7-25 1,-14 36-45,-1-1 0,-1 1 0,0-1 0,0 0 1,-1 1-1,-1-1 0,0 0 0,0 0 0,-1 0 0,-1 1 1,0-1-1,-4-14 0,5 25-57,1 0 0,0 0 0,-1 0 0,1 0 0,-1 0 0,1 1 1,-1-1-1,0 0 0,1 0 0,-1 0 0,0 0 0,1 1 0,-1-1 0,0 0 0,0 1 0,0-1 0,0 1 0,0-1 1,0 1-1,1-1 0,-3 0 0,1 1-11,0 0 0,0 0 0,1 0 0,-1 0 0,0 0 0,1 0 0,-1 1 0,0-1 0,0 0 0,1 1 0,-1 0 0,-1 0 0,-3 2-37,-1 1-1,1 0 1,1 0-1,-1 0 1,-6 6-1,-4 5-7,1 2 0,1-1-1,0 2 1,1 0 0,1 0 0,1 1 0,-11 25-1,16-30 55,0 1 0,1 0 0,1 1 0,0-1-1,1 1 1,1 0 0,0 0 0,1 0 0,1 0-1,3 27 1,-3-40 4,0 0 0,1 0 1,0 1-1,0-1 0,0 0 0,0 0 0,1 0 1,-1 0-1,1 0 0,-1 0 0,1 0 0,0 0 0,0-1 1,1 1-1,-1-1 0,0 1 0,1-1 0,0 0 1,3 2-1,-1-1-4,-1-1 1,1-1-1,-1 1 1,1-1-1,0 1 1,0-1-1,0-1 1,0 1-1,0-1 1,0 0-1,-1 0 1,10-1-1,-8 0 24,0 0-1,-1 0 1,1-1-1,0 1 0,0-1 1,-1-1-1,0 1 1,1-1-1,-1 0 0,0 0 1,0-1-1,0 1 1,-1-1-1,1 0 0,-1 0 1,0-1-1,0 1 1,0-1-1,-1 0 0,0 0 1,0 0-1,0-1 0,-1 1 1,1-1-1,-1 1 1,0-1-1,-1 0 0,0 0 1,1 1-1,-2-1 1,1 0-1,-1 0 0,0 0 1,0 0-1,-1 0 1,1 0-1,-3-9 0,-18-49 234,18 55-235,-1 0-1,0 0 0,-1 0 1,-10-14-1,7 17-230,8 6 206,-1 0 0,1 0-1,0 0 1,0 0 0,0 0 0,-1 0 0,1 0-1,0 0 1,0 1 0,0-1 0,0 0 0,-1 0-1,1 0 1,0 0 0,0 1 0,0-1 0,0 0-1,0 0 1,0 0 0,0 1 0,0-1 0,-1 0-1,1 0 1,0 0 0,0 1 0,0-1 0,0 0-1,0 1 1,0 22-339,1-18 324,0 28-104,2 0 1,9 44-1,-10-66 129,1 0 0,0 0-1,1-1 1,0 1 0,1-1 0,0 0 0,1 0 0,-1-1-1,2 1 1,11 12 0,-14-18-4,0-1-1,0 0 1,0 0-1,0 0 1,0 0 0,1-1-1,-1 0 1,1 0-1,0 0 1,-1-1 0,1 1-1,0-1 1,0 0-1,0 0 1,0-1 0,0 0-1,0 1 1,0-2-1,0 1 1,0-1 0,0 1-1,0-1 1,0-1-1,7-2 1,1-1-16,-1 0 0,0-1 0,0-1 0,0 0 0,-1 0 0,0-1 0,-1 0 1,10-11-1,-9 8 10,0 0 1,-1-1 0,11-18-1,-17 23 29,1-1 0,-1 1-1,-1-1 1,0 0 0,0 0-1,0 0 1,2-16 0,-1-28 200,-3-1 1,-9-100-1,3 128-189,-1-7-67,16 47-312,6 26 127,-12-29 200,0-1 0,1 0 0,0 0 0,9 12 0,-4-8 10,1 1 17,0 0-1,20 20 1,-27-32 0,0-1 0,0 1 0,0-1 0,0 0 0,1 0 1,0 0-1,-1-1 0,1 1 0,0-1 0,0 0 0,0-1 0,1 1 1,6 0-1,-4-1 12,-1 0 0,1-1-1,-1 0 1,1-1 0,-1 0 0,10-1 0,-14 1-3,0 0 0,-1 0 0,1 0 0,0 0 0,0 0 0,0-1 0,-1 1 1,1-1-1,-1 1 0,1-1 0,-1 0 0,0 0 0,0 0 0,0-1 0,0 1 0,0 0 0,0-1 0,2-3 0,-3 2 39,1-1-1,-1 1 1,1 0 0,-1-1-1,-1 1 1,1-1 0,0 0-1,-1 1 1,0-1 0,0 1-1,-2-7 1,-1-7 255,-8-28 0,0 3-76,9 31-175,2 0 1,0-23-1,0 12-47,6 45-354,-3-3 246,1-1-1,1 1 1,12 28 0,28 53-20,-36-82 102,36 79-14,58 186 0,-84-216 27,-4 1-1,-2 1 1,6 129 0,-19-185 11,0 0 1,-1 0-1,0 0 1,-1 0-1,0 0 1,-1 0-1,-6 18 0,7-26 1,-1 0-1,1 0 1,-1-1-1,0 1 0,0-1 1,0 1-1,-1-1 0,1 0 1,-1 0-1,0 0 1,0-1-1,-1 0 0,1 1 1,-1-2-1,1 1 0,-1 0 1,0-1-1,0 0 1,0 0-1,-10 2 0,-8 0 29,-1-1-1,0-2 0,0 0 0,0-2 0,1 0 0,-33-7 0,38 5-101,-1-1 0,1-2 0,0 1-1,0-2 1,0-1 0,1 0 0,0-1 0,1-1-1,0 0 1,-29-25 0,32 23-522,1-1 0,0 0 0,1 0 0,0-2 0,1 1 0,0-1-1,-9-22 1,14 26-277,0-1 0,1 0-1,1-1 1,0 1-1,0 0 1,1-1 0,0-20-1,0-36-7634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9:19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1 181 3474,'4'-8'5240,"6"1"-3379,14-5-2023,-19 9 586,61-26 152,96-30 0,-92 38-952,134-21 0,-188 43-1744,-15-1 1883,0 0 1,-1 0-1,1 0 0,-1 0 1,1 1-1,0-1 0,-1 0 1,1 0-1,-1 1 0,1-1 1,-1 0-1,1 1 0,-1-1 1,1 1-1,-1-1 0,1 1 1,-1-1-1,0 1 0,1-1 1,-1 1-1,0-1 0,1 2 1,0 4-3438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2:26.7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97 4642,'12'10'1937,"7"-6"-897,5 1 481,10-1-656,7-1-657,10-1-32,9-2 32,12-5-160,1 0-320,6-10-609,1-4-639,-7-7 415,2 2-1392,-3-7-1873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9:19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68 103 4498,'-60'54'5619,"59"-54"-5577,1 1 0,-1-1 1,1 1-1,-1-1 0,1 1 0,-1-1 1,1 1-1,-1-1 0,1 1 1,0 0-1,-1-1 0,1 1 1,0 0-1,-1 0 0,1-1 1,0 1-1,0 0 0,0 0 0,0-1 1,0 1-1,0 0 0,0 0 1,0-1-1,0 1 0,0 0 1,0 0-1,0-1 0,0 1 0,1 0 1,-1-1-1,0 1 0,1 0 1,-1-1-1,0 1 0,1 0 1,-1-1-1,1 1 0,-1 0 1,1-1-1,-1 1 0,1-1 0,-1 1 1,1-1-1,0 0 0,-1 1 1,1-1-1,0 1 0,-1-1 1,1 0-1,0 0 0,-1 1 1,1-1-1,0 0 0,0 0 0,0 0 1,21 0 419,0 0 0,-1-2 0,1-1 0,-1 0 0,39-13 0,-1-1-1240,-2-2 1,84-41 0,-124 51-125,10-4-2217,29-19 1,-38 18-2669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9:21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3810,'-1'0'216,"0"0"0,0 0 0,0 0 1,0 1-1,0-1 0,0 0 0,0 1 1,0-1-1,0 0 0,1 1 0,-1-1 1,0 1-1,0 0 0,0-1 0,1 1 1,-1-1-1,0 2 0,4-2 1849,-4 1-1908,1 0 0,-1 0-1,1 0 1,-1 0 0,1 0 0,0 0 0,0 0-1,-1 0 1,1 0 0,0 0 0,0 0 0,0 0-1,0 0 1,0 0 0,0 0 0,1 1-1,-1 0 1,0 4-194,1 0 0,0-1 0,2 12-1,9 20 37,-1 1 0,7 48 0,2 81 66,-2-13 129,68 247 655,-74-358-699,33 136 866,-44-176-928,1-1 1,-1 1-1,0-1 1,1 1-1,-1-1 1,4 5-1,-2-4 447,-14-12-177,7 7-343,1 0 0,-1 0 0,0 0-1,0 0 1,0 1 0,-6-2-1,-14-7-1384,21 8 832,1 1-1,-1-1 1,1 0 0,-1 0-1,1 0 1,0 0 0,0 0-1,0-1 1,0 1 0,0-1-1,0 1 1,1-1 0,-3-5-1,-3-14-6880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9:22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818 78 6483,'-2'-4'571,"0"1"1,0 0-1,0-1 1,-1 1-1,0 0 0,-4-3 1,5 4-556,0 1 0,-1 0 0,1-1 0,0 1 0,-1 0 0,1 1 1,-1-1-1,1 0 0,-1 1 0,0-1 0,1 1 0,-1 0 0,1 0 1,-1 0-1,0 0 0,-3 1 0,-9 1-53,0 1 1,0 1-1,-21 8 1,-1 0 6,-81 28 7,17-4 65,52-21-21,1 3 0,1 2 1,0 2-1,-45 30 0,76-42-21,2 1 1,-1 0-1,1 1 0,1 0 0,-13 15 1,23-23-1,-1 0 1,1 1 0,0-1 0,0 1 0,1 0 0,-1 0 0,1-1 0,0 2 0,0-1 0,1 0 0,0 0-1,0 0 1,0 1 0,0-1 0,1 1 0,0-1 0,0 0 0,0 1 0,1-1 0,-1 1 0,3 5 0,-2-8 4,0 0 1,1 1 0,-1-1 0,1 0 0,-1 0 0,1-1 0,0 1 0,0 0-1,0 0 1,1-1 0,-1 1 0,0-1 0,4 3 0,-1-2 7,0-1 1,-1 1-1,1-1 1,0 0-1,0 0 1,0 0-1,9 1 1,5 0 48,1-1 0,-1-1 0,33-3 1,-35 1-20,197-16 1431,110-1 502,-287 19-1960,-1 2 1,1 2-1,-1 1 0,0 2 1,0 2-1,-1 1 0,-1 2 0,39 19 1,-56-23-31,0 1 1,-1 1 0,0 1-1,-1 0 1,0 1 0,-1 0-1,-1 2 1,0-1 0,-1 1-1,0 1 1,12 23 0,-21-33 10,0 1 0,0 0 0,-1 1 1,0-1-1,0 0 0,-1 1 0,0-1 0,0 1 1,-1-1-1,1 1 0,-2 7 0,0-10 5,1-1-1,-1 1 1,0-1-1,0 1 1,-1-1-1,1 0 1,-1 0 0,0 1-1,0-1 1,0 0-1,-1-1 1,1 1-1,-1 0 1,0-1-1,0 0 1,0 1-1,-1-1 1,1 0 0,-6 2-1,-1 2 1,-2-1 1,1-1-1,0 0 0,-1-1 1,0 0-1,0-1 0,-25 4 1,20-6 8,-1 0 1,1-1-1,0-1 1,0 0-1,-22-5 1,10-2 35,-1 0 1,1-2-1,0-1 0,1-2 0,1-1 1,-32-20-1,37 19 12,0-1 0,1 0 0,-24-26 0,32 29-10,1-1 0,0-1 0,1 0 0,0 0 1,-12-27-1,19 31-9,0 0 1,1 0 0,0 0-1,0 0 1,2-1 0,-1 0-1,1 1 1,1-1 0,0 0-1,1 1 1,0-1 0,1 1-1,0-1 1,1 1 0,6-19-1,0 7-3,1 1 0,0 1-1,2-1 1,0 2 0,1 0-1,25-29 1,-21 30-36,3-5-37,1 1 0,30-26 0,76-56-1322,-118 98 925,-2-1 0,11-11 0,-17 17 98,0 1-1,1-1 1,-1 0-1,0 0 1,0 1-1,0-1 1,0 0-1,0 0 1,0 0 0,-1 0-1,1 0 1,-1-1-1,1 1 1,-1 0-1,0 0 1,0 0-1,0 0 1,0-5-1,-1 7 34,1-1-1,0 0 1,0 1-1,-1-1 1,1 0-1,-1 1 1,1-1-1,0 1 1,-1-1-1,1 0 0,-1 1 1,0-1-1,1 1 1,-2-1-1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9:23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280 116 7379,'1'-1'373,"0"0"-1,0 0 0,0 0 0,0 0 0,0 0 0,0 0 0,0 0 1,0 0-1,0-1 0,-1 1 0,2-2 0,9-13-33,-11 16-337,0-1-1,1 1 0,-1 0 1,0 0-1,1 0 0,-1-1 1,0 1-1,0 0 1,1-1-1,-1 1 0,0 0 1,0 0-1,1-1 0,-1 1 1,0 0-1,0-1 1,0 1-1,0 0 0,0-1 1,1 1-1,-1-1 0,0 1 1,0 0-1,0-1 1,0 1-1,0 0 0,0-1 1,-1 0-3,1 1 0,0 0 1,-1 0-1,1 0 0,0-1 0,-1 1 1,1 0-1,0 0 0,-1 0 0,1 0 1,0 0-1,-1 0 0,1 0 1,0 0-1,-1 0 0,1 0 0,-1 0 1,1 0-1,0 0 0,-1 0 1,1 0-1,0 0 0,-1 0 0,1 0 1,0 1-1,-1-1 0,1 0 0,0 0 1,-1 0-1,1 1 0,-6 1-10,-1 0-1,1 0 1,0-1 0,-13 2-1,12-3 10,0 2 1,0-1-1,-13 5 0,8-1 8,0 1 0,0 1 1,0 0-1,0 0 0,1 2 0,-11 9 0,4-2-17,1 0 0,-16 20 1,28-29 1,0 0 1,0 0-1,0 1 0,1 0 1,0 0-1,1 0 1,0 0-1,-4 17 1,3-4 2,1-1 1,1 1 0,1 1 0,1-1 0,1 0 0,1 0 0,1 0 0,5 21 0,-6-35 11,0 0 0,1-1 0,-1 1 1,1-1-1,1 0 0,-1 1 0,1-1 0,0-1 0,1 1 0,-1-1 0,1 1 0,6 4 0,-4-5 52,0 1-1,1-1 0,0 0 1,0-1-1,0 0 0,1 0 0,-1-1 1,15 4-1,-10-4 140,1 0 0,-1-2-1,1 1 1,0-2 0,0 0 0,-1 0 0,1-1 0,0-1-1,-1 0 1,1-1 0,-1-1 0,18-7 0,-14 3 75,0 0 0,-1-2 1,0 0-1,-1 0 0,26-24 0,-31 25-133,-1-1 0,0 0-1,-1 0 1,0-1-1,0 0 1,-1 0 0,-1-1-1,10-23 1,-13 25-16,0-1-1,-1 1 1,-1-1 0,0 1 0,0-1-1,-2-17 1,0 12-12,-1 0 0,-1 0-1,-7-25 1,3 20-124,-1 1 1,-1 0-1,0 0 1,-2 1-1,0 0 1,-1 0-1,-1 2 1,-1-1-1,-26-24 0,37 38-24,-1 1 0,0 0-1,0-1 1,0 2-1,-1-1 1,1 0-1,-1 1 1,0 0-1,1 0 1,-1 0-1,0 1 1,0-1 0,0 1-1,0 0 1,0 1-1,0-1 1,-1 1-1,1 0 1,0 0-1,0 1 1,0-1-1,0 1 1,0 0-1,-9 4 1,4-1-216,1 0-1,-1 0 1,1 2-1,0-1 1,0 1-1,0 0 1,-11 11-1,-2 4-844,7-8-929,-16 18 1,27-26 865,-1 1 1,2 0-1,-1-1 1,-3 8-1,3-3-4156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9:24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103 553 6851,'-5'0'301,"0"0"0,0 0 0,0-1 0,0 0 0,0 0 0,0 0 0,0 0 0,0-1 0,0 0 0,1 0 0,-6-3 0,7 3-241,0 0-1,1 0 0,-1-1 1,1 1-1,0-1 1,-1 1-1,1-1 0,1 0 1,-1 1-1,0-1 1,0 0-1,1 0 1,0-1-1,0 1 0,0 0 1,0 0-1,0 0 1,0-4-1,-1-7 281,1 0 0,0 0 0,1-1 1,1 1-1,2-18 0,-1 23-31,0-1-1,1 1 1,0-1-1,0 1 1,1 0-1,0 0 1,0 1 0,10-14-1,-13 21-271,0 0-1,-1 0 1,1 0-1,0 0 1,0 0-1,0 0 1,0 0-1,0 1 1,0-1-1,0 0 1,0 1-1,1-1 1,-1 0-1,0 1 1,0 0-1,0-1 1,1 1-1,-1 0 1,0-1-1,0 1 1,3 0-1,-1 1-27,-1-1 0,1 1 0,0-1 1,-1 1-1,1 0 0,-1 0 0,0 0 0,1 0 0,-1 1 0,3 1 0,3 4-46,0 0-1,0 0 0,-1 0 1,10 13-1,-7-7 9,-2 0-1,0 1 1,0 0-1,-1 0 1,-1 0-1,8 29 1,-3 1-2,5 47 0,-15-84 32,19 91 122,-20-97-108,0 1 0,1-1 0,-1 1 0,1-1 0,-1 1 0,1-1 0,-1 1 0,1-1 0,0 0 0,0 1 0,-1-1 0,1 0 0,0 0 0,0 0 0,0 0 0,0 0 0,1 0 0,-1 0 0,0 0 0,0 0 1,1 0-1,-1 0 0,0-1 0,1 1 0,-1-1 0,1 1 0,-1-1 0,0 1 0,3-1 0,-2 0 20,0 0 0,1 0 0,-1-1 0,0 1 0,0-1 0,0 0 0,1 0 0,-1 1 1,0-1-1,0 0 0,0-1 0,0 1 0,-1 0 0,1-1 0,0 1 0,0-1 0,-1 1 0,1-1 1,1-2-1,3-5 89,0 0 1,0 0 0,-1 0 0,-1-1 0,7-17-1,12-55 256,-12 36-257,13-47 87,-14 47-89,2 0-1,28-68 0,-37 108-110,-1 1 1,1-1-1,0 1 1,1 0-1,-1 0 1,1 0-1,0 1 1,0-1-1,7-4 0,-10 8-15,1 0 0,-1 0 0,1 0 0,0 0-1,-1 1 1,1-1 0,0 0 0,-1 1 0,1-1-1,0 1 1,0 0 0,-1 0 0,1-1 0,0 1-1,0 0 1,0 1 0,-1-1 0,1 0 0,0 0-1,0 1 1,-1-1 0,1 1 0,0-1 0,-1 1-1,1 0 1,-1 0 0,1 0 0,-1 0 0,1 0-1,-1 0 1,1 0 0,-1 0 0,0 1 0,2 2-1,3 2-27,-1 1-1,0 0 0,0 0 0,-1 0 1,0 0-1,0 1 0,0 0 0,2 11 1,1 7-46,6 34 0,-4-12 34,-4-23 26,8 32 2,33 95-1,-45-148 23,2 1 0,-1-1 0,0 0 1,1 0-1,0 0 0,0 0 0,6 6 0,-8-9 0,-1 0-1,1-1 1,0 1-1,0 0 1,0 0-1,0-1 1,0 1-1,0-1 1,0 1-1,0-1 1,0 1-1,0-1 1,0 1-1,1-1 1,-1 0-1,0 0 1,0 0-1,0 1 1,0-1-1,1 0 1,-1-1-1,0 1 1,0 0 0,0 0-1,0 0 1,1-1-1,-1 1 1,0 0-1,0-1 1,0 1-1,0-1 1,0 0-1,0 1 1,0-1-1,0 0 1,1 0-1,4-6 30,0 0 0,0 0 1,-1 0-1,0-1 0,0 0 0,-1 0 0,0 0 0,3-9 0,21-73 184,-20 60-150,55-183 140,-37 130-203,-20 63 7,16-34 1,-18 46-5,0 1 0,1 0 1,-1-1-1,1 1 0,1 1 0,-1-1 0,8-5 1,-12 11-9,0 0 1,0 0-1,1 0 0,-1 0 1,1 0-1,-1 0 1,1 0-1,-1 0 1,1 1-1,-1-1 0,1 1 1,0-1-1,-1 1 1,1-1-1,0 1 1,0 0-1,-1 0 0,4 0 1,-3 1-8,0-1 0,-1 1 0,1 0-1,-1-1 1,1 1 0,-1 0 0,1 0 0,-1 0 0,1 0 0,-1 0 0,0 0 0,0 1 0,0-1 0,0 0-1,2 3 1,1 4-33,1 0 0,-2 0 0,1 1-1,-1-1 1,3 16 0,2 12-69,6 74 0,-9 40-5,7 64-1622,-11-209 1341,3 16-241,-4-20 504,0-1-1,0 0 1,0 1 0,0-1-1,1 1 1,-1-1 0,0 0-1,0 1 1,0-1 0,1 0-1,-1 1 1,0-1 0,1 0-1,-1 1 1,0-1 0,0 0-1,1 0 1,-1 0 0,1 1-1,-1-1 1,0 0 0,1 0-1,-1 0 1,0 0 0,1 1-1,-1-1 1,1 0 0,-1 0-1,0 0 1,1 0 0,-1 0-1,1 0 1,-1 0 0,1 0-1,-1 0 1,0 0 0,1-1-1,-1 1 1,1 0 0,-1 0-1,0 0 1,1 0 0,0-1-1,11-10-3682,4-8-3524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9:24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355 3 11525,'-8'-2'5028,"-8"3"-4402,-2 5-664,0 1 1,1 1 0,0 1 0,1 0 0,-19 14 0,-12 7-13,28-20 30,0 2-1,2 0 1,-1 1-1,-25 26 1,38-33 14,-1 0 0,1 0 0,1 1 0,-1 0 0,1 0 0,-6 14 0,8-16 6,1-1 0,0 1 0,-1 0-1,2 1 1,-1-1 0,0 0 0,1 0 0,0 0-1,0 0 1,1 0 0,1 10 0,0-11 5,0 1 1,0-1-1,0 0 1,0 0-1,1 0 1,-1 0 0,1 0-1,0 0 1,0-1-1,1 1 1,-1-1-1,1 0 1,0 0-1,-1 0 1,6 2 0,7 4 23,0 0 0,27 10 0,114 29 89,-49-17-79,-77-21-37,89 33-14,-109-38 4,0 1 0,0 0 0,-1 0 1,0 1-1,0 0 0,0 1 1,-1 0-1,8 10 0,-13-14-1,-1 1 0,0-1 0,0 1 1,0 0-1,-1 0 0,0 0 0,0 0 0,0 0 0,-1 1 0,1-1 0,-1 0 0,0 1 0,-1-1 0,1 1 1,-1-1-1,0 1 0,-1-1 0,1 1 0,-1-1 0,-2 7 0,0-1 0,-1-1-1,1 0 0,-2 0 1,1-1-1,-2 1 1,1-1-1,-1 0 0,0-1 1,-11 12-1,-7 5 34,-1-2 1,-36 27-1,43-37-45,-2 0 0,0-2 0,0 0 0,-30 11 0,33-16-375,0-1 0,0-1 0,-1 0 0,0-2 1,-26 1-1,24-3-1315,-1 0 0,1-2 0,0-1 0,-30-7 0,11-1-4057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9:25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61 705 8900,'-48'9'3473,"35"-6"-2069,36-8-964,474-92 2628,-102 19-1518,-41 3-891,-63 11-317,329-67 346,264-51 283,-650 145-947,1 11 0,282 4 0,-459 23-958,-58-1 908,0 0 0,0 0 0,1 0 0,-1 0 0,0 0 0,0 0 0,0 0 0,1 0 0,-1 0 0,0 0 0,0 0 0,0 0 0,1 0 0,-1 0 0,0 0 0,0 0 0,1 0 0,-1 0 0,0 0 0,0 0 0,0 1 0,0-1 0,1 0 0,-1 0 0,0 0 0,0 0 0,0 0 0,0 0 0,1 1 0,-1-1 0,0 0 0,0 0 0,0 0 0,0 0 0,0 1 0,-8 2-958,-305 57-11987,266-49 10945,-36 9-1690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29:25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3 733 11461,'-2'6'5054,"3"-7"-4957,1-1 1,0 1-1,0 0 1,0-1-1,0 1 1,4-2-1,40-9-217,1 1-1,59-6 1,28-5 356,467-98 1543,-310 61-977,-76 13-355,172-33 49,372-68-93,-426 87-306,58-9-15,21 31-308,-319 32-202,6-2-2042,-98 8 2397,-1 0 1,0 1 0,0-1 0,0 0-1,1 0 1,-1 0 0,0 0 0,0 0-1,0 0 1,1 0 0,-1 0 0,0 0 0,0 0-1,0 0 1,1 0 0,-1 0 0,0 0-1,0-1 1,0 1 0,1 0 0,-1 0-1,0 0 1,0 0 0,0 0 0,0 0 0,1 0-1,-1-1 1,0 1 0,0 0 0,0 0-1,0 0 1,0 0 0,1 0 0,-1-1-1,0 1 1,0 0 0,0 0 0,0 0-1,0-1 1,0 1 0,0 0 0,0 0 0,0 0-1,0-1 1,0 1 0,0 0 0,0 0-1,0 0 1,0-1 0,0 1 0,0 0-1,0 0 1,0 0 0,0-1 0,0 1 0,0 0-1,0 0 1,-1-1 0,-9-8-4158,7 7 3405,-14-13-7912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0:19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7988,'2'0'477,"1"0"0,-1-1 1,0 1-1,0-1 1,1 1-1,-1-1 0,0 0 1,3-1-1,-3 1-347,1 0-1,-1 0 0,1 0 1,-1 0-1,1 1 1,4-1-1,-2 0-25,0 1 1,0 1-1,0-1 0,0 1 1,0-1-1,0 1 1,0 1-1,0-1 0,0 1 1,0 0-1,-1 0 0,1 0 1,-1 1-1,1-1 0,-1 1 1,0 0-1,0 1 0,0-1 1,-1 1-1,5 4 0,2 6-55,0 0-1,-1 0 0,-1 1 1,12 29-1,-13-26-81,0 1 0,-2 0 0,0 0 0,-2 1 0,3 37-1,-6 101-399,0-155 422,-3 48-260,1 2-1569,5 84 0,2-117-153,-5-20 1857,0 0 0,0 1 0,1-1 0,-1 1 0,0-1 0,0 0 0,0 1 0,1-1 1,-1 0-1,0 1 0,1-1 0,-1 0 0,0 1 0,1-1 0,-1 0 0,0 1 0,1-1 0,-1 0 0,1 0 0,-1 0 0,0 0 1,1 1-1,-1-1 0,1 0 0,-1 0 0,1 0 0,-1 0 0,1 0 0,-1 0 0,0 0 0,1 0 0,-1 0 0,1 0 0,-1 0 0,1 0 1,-1 0-1,1-1 0,-1 1 0,0 0 0,1 0 0,6-6-3327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0:19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12742,'-3'8'1360,"-1"2"-1696,7-1 1681,-3 3-4258,3 1 672,-1 1-369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2:27.2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100 5 9396,'-1'-1'6641,"-3"-2"-4000,7 13-2480,-1 1-1,0-1 1,-1 1 0,0 0 0,-1 14 0,0-14-80,-17 339-1469,-23 1 320,26-238 770,8-66 23,-21 269-428,27-279-293,2 0 0,1 0-1,1-1 1,2 0-1,2 0 1,19 54-1,-23-79-142,1-1 0,7 13 0,10 5-4461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0:20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1 897 8580,'4'9'2523,"0"0"-1,4 15 1,-5-14-2234,-1 1 0,1 12 1,-2-15-235,9 93 37,-5 173 1,-28-29-512,21-232 678,1-10 128,2-6 221,12-40-80,0 4-373,15-98 76,13-48-217,-37 171-18,1 1 0,1-1-1,0 1 1,8-13-1,-12 22 8,1 0 0,-1 0 0,1 0-1,0 0 1,1 0 0,-1 1-1,1-1 1,0 1 0,-1 0-1,1 0 1,1 0 0,-1 1 0,0-1-1,1 1 1,6-2 0,-10 4 6,1-1 0,-1 1-1,1 0 1,0 0 0,-1 0 0,1 0 0,-1 1 0,1-1 0,-1 0 0,1 1 0,-1-1 0,1 0 0,-1 1 0,1 0 0,-1-1 0,0 1-1,1 0 1,-1 0 0,0 0 0,0 0 0,0 0 0,1 0 0,-1 0 0,0 0 0,0 1 0,0 0 0,4 5 25,-1 0 0,1 1 1,4 12-1,-4-9-4,6 14 20,-3-6-42,1 0 0,19 28-1,-25-43-11,0 0-1,0 0 1,0 0 0,1 0-1,0 0 1,-1-1-1,1 0 1,1 0 0,-1 0-1,0 0 1,1-1-1,-1 0 1,1 0-1,0 0 1,9 2 0,-6-2 6,1-1 0,-1 0-1,0-1 1,1 0 0,-1-1 0,1 0 0,-1 0 0,0 0 0,0-1 0,0 0 0,0-1 0,0 0 0,0 0 0,-1-1 0,1 0 0,-1 0 0,0-1 0,9-7 0,23-22 93,-2-2 1,-2-2-1,55-75 0,-75 91-34,-2-1-1,0 0 1,-1-1-1,-2 0 1,0 0-1,9-41 1,19-158 263,-33 184-293,10-101 71,5-30 26,-7 66 37,10-52 969,-23 156-1107,0-1-1,0 0 1,0 0-1,0 1 1,0-1-1,0 0 0,1 0 1,-1 1-1,0-1 1,0 0-1,1 0 1,-1 1-1,1-1 1,-1 0-1,0 1 1,1-1-1,-1 1 1,1-1-1,0 0 1,-1 1-1,1-1 1,-1 1-1,2-1 0,-1 1-14,-1 0 0,1 0 0,0 0 0,-1 0 0,1 1 0,0-1 0,-1 0 0,1 0 0,0 0 0,-1 1 0,1-1 0,-1 0 0,1 1 0,0-1 0,-1 1 0,1-1 0,-1 0 0,1 1 0,-1-1 0,1 2 0,4 3-24,-1 1 0,1 1-1,4 8 1,1 6-45,0 0 1,-1 1-1,-2 0 0,0 1 1,4 27-1,-2 1-120,1 66 0,-6 251-1034,1 27-929,5-280 1046,-7-97 241,0 0 1,2 1-1,0-2 1,7 19-1,-11-33 492,0-1-1,0 0 0,0 1 1,0-1-1,1 0 1,-1 0-1,1 0 1,-1 0-1,1 0 0,0 0 1,-1 0-1,1-1 1,0 1-1,0-1 1,0 1-1,3 0 0,8 0-7105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0:20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 15703,'5'25'2930,"2"-14"-1858,-2-9 2113,7 5-3489,9-3 224,13 1-112,2-1 16,8-2-128,2-2-288,2-12-145,-1-6-2432,5-6 1248,-4-9-1681,-8-6-8211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0:21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1 648 12198,'0'1'271,"0"0"0,1 0 0,-1 1 0,0-1 0,1 0 0,-1 0 0,1 0 1,-1 0-1,1 0 0,0 0 0,-1 0 0,1 0 0,0 0 0,0 0 1,0 0-1,0 0 0,-1-1 0,1 1 0,0 0 0,0 0 0,1-1 0,1 2 1,27 9 212,-27-10-455,12 3 22,1-1 1,1 0-1,-1-1 0,0-1 0,1 0 0,-1-1 0,0-1 0,1-1 1,-1 0-1,0-1 0,31-10 0,-28 7-45,-1-2 1,0 0-1,0-1 1,-1-1-1,-1-1 0,1 0 1,-2-1-1,0-1 1,22-23-1,-24 23 26,-2-1-1,0 0 1,10-18-1,-18 26 0,1 0-1,-1-1 1,-1 0-1,1 0 1,-1 0-1,0 0 1,-1 0-1,1 0 1,-2-1-1,1-11 1,-2 3 34,-1-1 0,-1 1 0,-1 0 0,0 0 1,-1 0-1,-1 0 0,0 1 0,-2 0 1,1 0-1,-18-25 0,21 36-62,1-1 0,-1 1-1,0-1 1,0 1 0,0 1-1,-1-1 1,0 0 0,-6-3-1,9 6-7,1 0-1,-1 0 1,1 1-1,0-1 0,-1 0 1,1 1-1,-1-1 0,0 1 1,1 0-1,-1-1 0,1 1 1,-1 0-1,1 0 0,-1 0 1,0 0-1,1 0 0,-1 0 1,1 1-1,-1-1 1,1 0-1,-1 1 0,0-1 1,1 1-1,0 0 0,-1 0 1,1-1-1,-1 1 0,1 0 1,0 0-1,0 0 0,-1 0 1,1 0-1,0 1 0,-2 1 1,-4 9-33,0 1-1,1 0 1,0 0 0,0 0 0,2 0 0,0 1-1,-4 21 1,3-6-4,2-1 0,1 52 0,2-64 37,1 1 1,1-1 0,1 0 0,0 0-1,1 0 1,0-1 0,10 23 0,-11-32 13,0-1 0,0 1 0,0-1 0,1 0 0,-1 0 0,1 0 0,0-1 0,1 1 0,-1-1 0,1 0 0,0 0 0,0-1 0,0 1 0,0-1 0,1 0 0,-1-1 0,1 1 0,0-1 0,0 0 0,0-1 0,0 1 0,11 0 0,1-1 22,0-1 1,0-1-1,-1 0 1,1-2-1,0 0 1,-1 0-1,1-2 0,-1 0 1,-1-1-1,1-1 1,-1-1-1,0 0 1,16-11-1,7-8 246,-1-2 1,-1-1 0,54-60-1,-38 25 118,-38 45-215,30-31 0,-42 48-167,0 1 0,0-1-1,1 1 1,-1 0 0,1 0 0,-1 1 0,6-3-1,-8 4-13,1-1 0,-1 1 0,0-1-1,0 1 1,0 0 0,0-1 0,1 1 0,-1 0-1,0 0 1,0 0 0,0 0 0,1 0-1,-1 0 1,0 0 0,0 1 0,0-1 0,0 0-1,0 1 1,1-1 0,-1 1 0,0-1-1,0 1 1,0-1 0,0 1 0,0 0-1,0 0 1,0-1 0,1 2 0,1 4-47,0-1 1,-1 1-1,1 0 1,-1 0-1,0-1 0,-1 1 1,1 1-1,-1-1 1,0 0-1,-1 0 1,1 8-1,-2 10-321,-7 38 0,5-44 216,-24 120-402,27-138 563,0 0 0,0 0 0,0 0 0,-1 0 0,1 0 1,0 0-1,0 0 0,0 0 0,0 0 0,0 0 0,0 0 0,0 0 0,0 0 0,1 1 1,-1-1-1,0 0 0,0 0 0,0 0 0,0 0 0,0 0 0,0 0 0,0 0 1,0 0-1,0 0 0,0 0 0,0 0 0,0 0 0,0 0 0,0 0 0,0 0 1,0 0-1,0 0 0,0 0 0,0 0 0,0 1 0,0-1 0,0 0 0,1 0 0,-1 0 1,0 0-1,0 0 0,0 0 0,0 0 0,0 0 0,0 0 0,0 0 0,0 0 1,0 0-1,0 0 0,0 0 0,0 0 0,0 0 0,0 0 0,1 0 0,-1 0 0,0-1 1,0 1-1,0 0 0,0 0 0,0 0 0,0 0 0,0 0 0,0 0 0,0 0 1,0 0-1,0 0 0,0 0 0,8-5 219,8-10-46,140-186 382,-114 148-546,77-88 15,-85 105-191,64-55 0,-82 79 6,-10 8-101,0-1 0,0 1 0,-1-1-1,0 0 1,5-6 0,-24 28-7518,-9 7 4113,16-17 1894,-20 21-5342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0:22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1202 9172,'36'2'8364,"-28"-2"-8226,0-1 1,0 0-1,0 0 0,13-4 0,-19 5-171,1-1 0,-1 0 0,0 0 1,0 0-1,0-1 0,0 1 0,0 0 0,0-1 0,-1 1 1,1-1-1,0 0 0,-1 1 0,1-1 0,-1 0 0,0 0 0,0 0 1,1 0-1,-1 0 0,0 0 0,-1-1 0,1 1 0,0 0 1,-1 0-1,1-1 0,-1 1 0,0 0 0,1-1 0,-1 1 1,-1 0-1,1-4 0,0 3 76,-1 1-1,1-1 1,-1 1 0,0 0 0,1-1-1,-1 1 1,0 0 0,0 0 0,-1-1-1,1 1 1,0 0 0,-1 0 0,1 0-1,-1 1 1,0-1 0,0 0-1,1 0 1,-1 1 0,0 0 0,0-1-1,0 1 1,-1 0 0,1 0 0,0 0-1,0 0 1,-1 0 0,1 0 0,-5 0-1,-2 0 9,0 1-1,0 0 0,0 1 0,0 0 0,0 0 0,0 1 0,0 0 0,0 0 0,1 1 0,-13 6 0,2 1-63,0 0 0,0 1 0,-21 18 0,25-16-3,1 0-1,0 1 0,1 0 0,1 1 1,0 1-1,1 0 0,0 1 1,2 0-1,0 0 0,0 1 0,2 0 1,1 0-1,0 1 0,-6 34 1,11-46 8,0 0 0,1 1 0,0-1 1,0 0-1,1 0 0,-1 1 0,2-1 0,-1 0 1,1 0-1,4 11 0,-4-14 5,0 0 0,-1-1-1,1 1 1,1-1 0,-1 0-1,0 0 1,1 0 0,0 0-1,0 0 1,0 0 0,0-1 0,0 0-1,0 1 1,1-1 0,-1 0-1,1 0 1,-1-1 0,1 1-1,0-1 1,5 1 0,2 0 13,0 0-1,1-1 1,-1-1 0,0 0-1,1-1 1,-1 0 0,0 0-1,0-2 1,0 1 0,12-5 0,-2-1 48,0-1 1,-1-1 0,-1 0 0,1-2 0,-2 0 0,0-1 0,0-1 0,-1-1 0,-1 0 0,0-1 0,16-22 0,-28 31 8,1-1 0,-1 1 1,-1-1-1,0 1 0,0-1 1,0 0-1,-1 0 0,3-16 1,-3-4 136,0-36-1,-1 21-144,-3 20-17,1 19-55,0 16-35,-6 70-118,2-33 98,2-12 17,2 0 1,5 55 0,-3-77 20,2 1 0,0-1 0,0 0 0,1 0 0,1-1-1,1 1 1,0-1 0,14 23 0,-17-34 22,0 1 0,0 0 0,0-1 0,1 1 0,0-1 0,-1 0 0,1 0 0,0-1 0,0 1 0,1-1 0,-1 0 0,1 0 0,-1 0 0,1 0-1,-1-1 1,1 0 0,0 0 0,8 0 0,-3 0 15,1-1-1,-1 0 0,0-1 1,0 0-1,0-1 0,0 0 0,0 0 1,11-5-1,-8 1 8,0 0-1,0-1 1,-1 0 0,0-1-1,14-13 1,52-52 99,-58 51-62,-1 0 1,-1-1-1,-2 0 1,0-1-1,-1-1 0,17-42 1,62-141 243,-76 168-113,-16 37-128,-1 0-1,0-1 0,0 1 0,0 0 0,0 0 0,0-1 0,-1 1 0,1 0 0,-1-6 0,0 7 81,0 2-128,1-1 1,-1 1-1,0 0 1,0 0-1,0-1 0,0 1 1,0 0-1,0-1 0,0 1 1,0 0-1,0 0 1,0-1-1,0 1 0,0 0 1,0-1-1,0 1 0,0 0 1,0 0-1,0-1 1,0 1-1,0 0 0,0 0 1,-1-1-1,1 1 0,0 0 1,0 0-1,0-1 1,0 1-1,-1 0 0,1 0 1,0 0-1,0-1 0,0 1 1,-1 0-1,1 0 1,0 0-1,0 0 0,-1-1 1,1 1-1,0 0 0,0 0 1,-1 0-1,1 0 1,0 0-1,-1 0 0,1 0 1,0 0-1,0 0 0,-1 0 1,1 0-1,0 0 1,-1 0-1,1 0 0,0 0 1,0 0-1,-1 0 0,1 0 1,0 1-1,0-1 1,-1 0-1,1 0 0,0 0 1,0 0-1,-1 0 1,1 1-1,0-1 0,0 0 1,-1 1-1,-55 27-112,-26 16-178,73-38 247,1 1-1,0 0 0,0 0 1,1 1-1,-1 0 0,2 0 0,-1 0 1,1 1-1,1 0 0,0 1 0,0-1 1,0 1-1,1 0 0,1 0 0,-4 16 1,3-8-13,1 0 0,1 0 0,1 0 0,0 1 0,1-1 0,1 0 0,1 1 0,5 21 0,-6-32 48,1 0 0,1 0 0,-1 0 1,1 0-1,1-1 0,-1 1 0,1-1 0,0 1 1,1-1-1,0-1 0,0 1 0,0-1 1,1 0-1,0 0 0,0 0 0,1-1 0,0 0 1,0 0-1,0-1 0,0 0 0,0 0 1,1-1-1,0 1 0,0-2 0,0 1 0,15 2 1,-8-3 31,0 0 1,1-1-1,-1 0 1,0-1 0,1-1-1,-1-1 1,0 0-1,0 0 1,0-2 0,0 0-1,0-1 1,-1 0-1,0-1 1,22-13 0,-7 2 65,0-2 1,-1-2 0,38-36-1,-50 41-9,-1 0-1,0-2 0,-1 0 0,-2 0 0,0-1 0,14-31 0,-2-6 194,26-92-1,1-62-78,-2 9-158,-3-29 21,-35 139 120,-4-182 1,-7 257-126,1 10-28,-1 1 1,0-1-1,-1 1 1,1-1 0,-1 1-1,0-1 1,-3-7 0,4 12-37,0 1 0,0 0 0,-1-1 0,1 1 0,0 0 0,0 0 0,-1-1 0,1 1 0,0 0 1,0-1-1,-1 1 0,1 0 0,0 0 0,0 0 0,-1-1 0,1 1 0,0 0 0,-1 0 0,1 0 0,0 0 0,-1 0 1,1 0-1,0-1 0,-1 1 0,1 0 0,0 0 0,-1 0 0,1 0 0,-1 0 0,1 0 0,0 1 0,-1-1 0,1 0 1,0 0-1,-1 0 0,1 0 0,0 0 0,-1 0 0,1 1 0,0-1 0,-1 0 0,1 0 0,0 1 0,-2-1-21,1 1 0,0 0-1,0 0 1,0 0-1,0 0 1,0 1-1,0-1 1,0 0 0,0 0-1,-1 3 1,-3 11-61,0 0 0,2 1 0,-1 0 0,2 0 1,-1 23-1,1-17 34,-7 74-140,-49 380-988,-49 170 205,90-530 842,15-109 117,0-8-15,-4-9-15,-3-24 31,1 0-1,1 0 1,2 0-1,2 0 1,1-1-1,1 0 1,2 1-1,2-1 1,1 0-1,11-41 1,-13 64 95,2 0-1,-1 0 1,2 0 0,-1 1-1,2 0 1,-1 0 0,2 0 0,-1 1-1,12-14 1,-17 23-64,0 0-1,0 0 1,-1 1 0,1-1-1,0 0 1,0 1 0,1-1 0,-1 1-1,0-1 1,0 1 0,0-1-1,0 1 1,0 0 0,0-1 0,1 1-1,-1 0 1,0 0 0,0 0-1,0 0 1,1 0 0,-1 0 0,0 0-1,0 1 1,0-1 0,1 0-1,-1 1 1,0-1 0,0 1-1,1 0 1,4 2-28,0 1 0,0 0 1,0 0-1,5 5 0,5 4-52,9 4-18,-19-12 86,0 0-1,1 0 1,-1-1-1,1 0 0,0-1 1,0 1-1,1-1 1,-1-1-1,10 3 0,6-3 98,1-1 0,-1-2-1,1 0 1,30-5-1,-28 2 38,4 0 24,-16 2-63,-1 0 0,1 1 1,-1 0-1,1 1 0,24 3 0,-37-3-89,0 0 0,0 1 1,0-1-1,0 1 0,0-1 0,0 1 0,0 0 0,0-1 1,0 1-1,0 0 0,0 0 0,0 0 0,-1 0 0,1 0 1,0-1-1,-1 1 0,1 1 0,0-1 0,-1 0 0,1 0 0,-1 0 1,0 0-1,1 0 0,-1 2 0,1 3 15,0 0 1,0 0-1,-1 10 0,0-13-8,-3 53-171,-2-1 0,-2 0 0,-21 75 1,26-123 96,1 2-52,-1 0 0,-1-1-1,0 1 1,0-1 0,-1 1 0,1-1 0,-7 8-1,10-16 73,0 1-1,0-1 1,-1 0-1,1 1 1,0-1-1,-1 1 0,1-1 1,-1 0-1,1 1 1,-1-1-1,1 0 1,0 0-1,-1 1 1,1-1-1,-1 0 0,1 0 1,-1 0-1,1 1 1,-1-1-1,0 0 1,1 0-1,-1 0 0,1 0 1,-1 0-1,1 0 1,-1 0-1,1 0 1,-1 0-1,1 0 0,-1-1 1,1 1-1,-1 0 1,1 0-1,-1 0 1,1-1-1,-1 1 0,1 0 1,-1-1-1,1 1 1,0 0-1,-1-1 1,1 1-1,-1 0 1,1-1-1,0 1 0,-1-1 1,1 1-1,0-1 1,0 1-1,-1-1 1,1 1-1,0-1 0,0 1 1,0-1-1,0 1 1,0-1-1,-1-4-206,1 1 0,0 0 1,0 0-1,1 0 0,-1 0 0,1-1 0,2-7 1,0 0-346,27-188-10028,-28 144 5317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0:23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1 938 7411,'0'1'339,"0"1"-1,1-1 1,-1 0-1,1 1 1,0-1-1,-1 0 1,1 0-1,0 0 1,0 1-1,-1-1 0,1 0 1,0 0-1,0 0 1,0 0-1,0 0 1,1 0-1,-1-1 1,0 1-1,2 1 1,30 14 1907,-27-13-1623,30 12 765,-12-4-572,47 26 1,-64-33-809,0 1-1,0 0 1,-1 1-1,1 0 0,-1 0 1,0 0-1,-1 1 1,0-1-1,0 1 1,6 11-1,-2 0-74,-1 0 0,-1 1 0,0 0-1,7 36 1,-10-33 25,1 0 0,1-1 0,10 25 0,-16-44 56,1-1 0,0 1 0,0-1-1,0 1 1,0-1 0,0 1 0,0-1 0,1 1 0,-1-1 0,0 0 0,1 0-1,-1 0 1,1 0 0,-1 0 0,1 0 0,3 1 0,-2-1 24,1 0 0,-1 0 0,1 0 0,-1-1 0,1 1 0,0-1 0,-1 0 0,6 0 0,-4 0 17,0-1-1,0 0 1,0 0 0,-1 0-1,1-1 1,0 1 0,0-1-1,-1 0 1,1 0 0,-1-1-1,0 1 1,8-7 0,-4 0 63,-1 0 0,1-1 0,-1 0 0,-1 0 0,8-15 0,20-58 311,-33 79-417,3-5 15,-2-1 0,0 1-1,0-1 1,-1 0 0,0 0 0,0 0-1,-2-14 1,2 9 56,0 0 0,2 1 0,4-18 0,-6 27-20,-1 4-54,1 0 1,-1 0 0,0 1 0,1-1 0,-1 0-1,1 1 1,-1-1 0,1 1 0,-1-1-1,1 0 1,-1 1 0,1-1 0,0 1-1,-1-1 1,1 1 0,0 0 0,-1-1 0,1 1-1,0 0 1,0-1 0,-1 1 0,1 0-1,0 0 1,0 0 0,0 0 0,-1 0-1,1 0 1,0 0 0,0 0 0,0 0 0,-1 0-1,1 0 1,0 0 0,0 1 0,1-1-1,1 1-69,0 0-1,0 0 0,0 0 1,0 0-1,-1 0 0,1 1 0,0-1 1,4 4-1,-1 2-84,1 0 0,-1-1 0,-1 2 1,1-1-1,-1 1 0,8 16 0,-6-13 117,0-1-1,0 0 0,1-1 1,0 0-1,1 0 1,16 12-1,-19-16 31,0 1-1,-1-1 1,0 1-1,0 0 1,0 0-1,-1 1 1,0-1 0,0 1-1,0 0 1,-1 0-1,3 8 1,-5-10 22,0-1 1,1 0-1,0 0 0,0 0 1,0 0-1,1 0 0,-1-1 1,1 1-1,0-1 1,0 1-1,0-1 0,1 0 1,-1 0-1,1-1 1,-1 1-1,1-1 0,0 1 1,0-1-1,0 0 1,5 1-1,-7-3 3,-1 0-1,0 1 1,1-1-1,-1 0 1,1-1-1,-1 1 1,0 0-1,1 0 1,-1 0 0,0-1-1,0 1 1,1-1-1,-1 1 1,0-1-1,0 1 1,0-1 0,1 0-1,-1 0 1,0 0-1,0 1 1,0-1-1,0 0 1,1-2 0,2-2 50,0-1 0,0 1 0,4-8 0,-6 10-65,24-47 169,-1-1 1,31-93-1,147-370-96,-115 277-83,-12 30 55,-72 197-61,-1 0 0,0 0-1,0-1 1,2-15 0,-4 14-127,-1 11 23,-1 3-12,-3 19-231,-42 230-284,9-62 403,3 55-214,29-177 225,6 113 0,1-157 206,1-1 0,1 0 0,12 38 0,-11-46 18,1 1 0,0-1 0,1 0 1,0-1-1,1 0 0,13 17 0,-12-19 17,0-1 0,1 0 0,14 12 0,-19-19-7,0 0 1,0 0-1,0 0 0,0 0 0,0-1 0,1 0 0,-1 0 0,1 0 0,-1-1 0,12 2 0,-11-3 0,0 0-1,0 0 1,0 0-1,0-1 1,0 0-1,0 0 0,0 0 1,-1-1-1,1 0 1,0 0-1,-1 0 1,9-5-1,-11 4-2,1 1-1,0-1 1,-1 1-1,0-1 1,0 0-1,1-1 1,-2 1-1,1 0 1,0-1 0,-1 1-1,1-1 1,-1 0-1,0 0 1,-1 0-1,1 0 1,0 0-1,1-8 1,-1-10 100,-1-1 0,-1 1 0,-1 0 0,-7-43 0,3 22 234,5 43-343,-1 0 1,1 0 0,0 0 0,0 0 0,0 0 0,0 0-1,0-1 1,0 1 0,0 0 0,0 0 0,0 0 0,0 0-1,0 0 1,0 0 0,0 0 0,0 0 0,0-1 0,0 1-1,0 0 1,0 0 0,0 0 0,0 0 0,0 0 0,0 0 0,0 0-1,0 0 1,0-1 0,0 1 0,0 0 0,0 0 0,0 0-1,0 0 1,0 0 0,0 0 0,0 0 0,0 0 0,0-1-1,0 1 1,0 0 0,0 0 0,1 0 0,-1 0 0,0 0-1,0 0 1,0 0 0,0 0 0,0 0 0,0 0 0,0 0-1,0 0 1,1 0 0,-1 0 0,0 0 0,0 0 0,0 0-1,0 0 1,0 0 0,0 0 0,1 0 0,5 7-18,6 13-70,-10-16 78,0 0 1,0 0 0,1 0-1,-1 0 1,1-1 0,0 1-1,0-1 1,1 0 0,-1 0-1,1 0 1,-1 0 0,1-1-1,0 1 1,0-1 0,0 0-1,0 0 1,0 0 0,1-1-1,8 2 1,26 3-47,-26-4 32,23 4 1,-32-5 20,0 1 1,-1-1 0,1 0-1,-1 1 1,0 0-1,1 0 1,-1 0 0,0 0-1,0 0 1,5 5-1,-2 1-9,0 0-1,-1 0 0,0 1 0,0-1 1,-1 1-1,0 0 0,0 0 1,-1 1-1,0-1 0,-1 1 0,0 0 1,1 12-1,-1 3-80,-1 1 0,-1 0-1,-6 40 1,2-36-235,-2 1 0,-1-1 0,-1 0 0,-2-1-1,-25 54 1,26-65 9,-1 0-1,-1-1 1,-1-1-1,0 1 0,-1-2 1,-1 0-1,0-1 1,-1 0-1,-1-1 0,-17 11 1,24-18 142,0-1 0,0-1 1,0 1-1,-1-2 0,0 1 0,1-1 1,-1-1-1,-13 2 0,19-3-16,-1-1-1,0 0 0,1 1 0,-1-2 0,0 1 1,1 0-1,-1-1 0,0 0 0,1 0 1,-1-1-1,1 1 0,0-1 0,-1 0 0,1 0 1,0 0-1,0-1 0,0 1 0,0-1 0,1 0 1,-7-6-1,-1-6-1257,0 0 1,-16-34-1,21 38 568,-25-48-4489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0:24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11493,'0'9'2241,"1"-2"-896,19 1 1328,14-2-2417,7 4-112,15-5 0,19 0-96,6-5-464,7-8-2241,12-4 1264,-1-18-1600,-3-9-7892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0:25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147 238 7395,'1'-14'370,"0"-18"830,0 0 0,-9-64 0,7 92-1145,0 0 0,1 0 0,-2 1 0,1-1 0,0 0 0,-1 1 0,1-1 0,-1 1 0,0 0 0,0-1 0,-1 1 0,-4-5 0,5 7-21,0-1-1,0 1 0,0 0 1,0-1-1,0 1 0,0 0 1,-1 1-1,1-1 0,0 0 1,-1 1-1,1-1 0,-1 1 1,1 0-1,-1-1 0,1 1 1,0 0-1,-1 1 0,1-1 1,-1 0-1,1 1 1,-4 1-1,0-1 17,0 1-1,1 0 1,-1 0 0,1 0-1,-9 5 1,12-6-42,1 0 0,-1 1 0,1-1 1,-1 0-1,1 1 0,0-1 0,0 0 0,-1 1 0,1 0 1,0-1-1,0 1 0,0-1 0,1 1 0,-1 0 0,0 0 0,1 0 1,-1-1-1,1 1 0,0 0 0,-1 0 0,1 0 0,0 3 0,2 17 32,1 0 0,0 0 0,10 33 0,28 63 167,-24-73-120,117 380 695,-48 15-278,-20 5-152,-38-249-216,17 141 109,-21 4 41,-20-250-114,4-1 0,3 0 0,35 129 0,-44-210-130,1-1 0,0 0 0,0 0 0,0 0 0,8 10 0,-10-16-30,0 0 0,1 0 1,-1 0-1,1 0 0,-1-1 1,1 1-1,-1 0 0,1-1 0,0 1 1,0-1-1,0 0 0,0 0 1,0 1-1,0-1 0,0-1 0,0 1 1,0 0-1,1 0 0,-1-1 1,0 1-1,0-1 0,1 0 0,-1 0 1,0 0-1,4 0 0,-5 0-86,1-1 0,-1 1 0,0-1-1,0 1 1,0-1 0,1 0 0,-1 1 0,0-1-1,0 0 1,0 0 0,0 0 0,0 0 0,-1 0 0,1 0-1,0 0 1,0 0 0,-1 0 0,1 0 0,0 0-1,-1 0 1,1-1 0,-1 1 0,0 0 0,1-2-1,0-3-1188,1 0-1,-2 0 0,1-11 0,0-8-9143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0:25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34 478 6435,'-2'0'197,"1"0"0,-1 0 0,1-1 0,-1 1 0,1-1 0,-1 1 0,1-1 0,-1 1 0,1-1 0,-1 0 0,1 0 0,0 0 0,0 0 0,0 0 0,-1 0 0,1 0 0,0 0 1,0 0-1,0-1 0,0 1 0,1 0 0,-1-1 0,0 1 0,1-1 0,-1 1 0,0 0 0,1-1 0,0 0 0,-1 1 0,1-1 0,0 1 0,0-1 0,0-1 0,25 29 673,16 28-936,-18-23 59,38 40 0,-34-43 13,-15-13 8,25 20 0,-27-27-8,2 2 9,1 0-1,20 11 0,-28-18-1,1-1 0,-1 1 0,1-1 0,-1-1 0,1 1 0,0-1 0,0 0 0,-1 0 0,1-1 0,9 0 0,-1-1 28,1-1 0,-1-1-1,1 0 1,-1-1 0,0-1-1,0 0 1,0 0 0,13-9-1,10-8 90,52-39-1,-48 29-41,-2-1 0,-2-1 0,-1-2 0,-2-2 0,-1-1 0,-3-2 0,47-79 0,-20 7 175,-51 98-159,-1 1-1,-1 0 1,0-1-1,-1 0 0,0 0 1,0-18-1,-3 32-77,0 0-1,0 0 1,0-1-1,0 1 1,0 0-1,0 0 1,0-1-1,-1 1 1,1 0-1,0 0 1,-1-1 0,1 1-1,-1 0 1,1 0-1,-1 0 1,0 0-1,1 0 1,-1 0-1,0 0 1,0 0-1,0 0 1,0 0-1,1 0 1,-1 0-1,-1 1 1,1-1-1,0 0 1,0 1-1,0-1 1,0 1-1,0-1 1,0 1 0,-1 0-1,1-1 1,0 1-1,0 0 1,-1 0-1,1 0 1,0 0-1,-2 0 1,-6 0 65,1 1 0,-1 1 0,1-1 0,-15 6 0,21-7-93,-41 15 49,1 2 1,1 1-1,-71 44 1,-104 88-431,82-39-2199,15-12-1889,40-45-5232,71-49 8686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0:28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1497 9060,'1'-18'2041,"-1"13"-1499,1 0 1,-1 0-1,-1 0 0,1 0 1,-1-1-1,-1-4 0,1 7-502,0 0 0,1-1-1,-1 1 1,1 0 0,0 0-1,0-1 1,0 1-1,0 0 1,0-1 0,1 1-1,-1 0 1,2-5-1,-1 8-37,-1-1-1,0 1 0,0 0 0,1-1 1,-1 1-1,0 0 0,1-1 1,-1 1-1,1 0 0,-1-1 0,0 1 1,1 0-1,-1 0 0,1-1 0,-1 1 1,1 0-1,-1 0 0,1 0 0,-1 0 1,1 0-1,-1 0 0,1 0 1,-1 0-1,1 0 0,-1 0 0,1 0 1,0 0-1,0 0-9,0 1 1,0-1-1,1 1 0,-1 0 0,0-1 1,0 1-1,0 0 0,0 0 1,0 0-1,1 1 0,1 2-25,0 0 0,0 0-1,-1 0 1,4 7-1,-2 1 21,0-1 0,-1 1 0,0 0-1,-1 0 1,-1 0 0,1 17-1,-7 76 54,2-59-24,-1-3 6,-1 25 295,-1-119 1660,7-4-1233,2 1 1,19-98-1,-14 117-729,1 1-1,2 0 1,2 0 0,0 1-1,25-41 1,-38 73-24,1-1 1,0 1 0,0 0-1,-1 0 1,1 0 0,0 0 0,0 0-1,0 1 1,0-1 0,0 0-1,0 0 1,0 1 0,0-1-1,0 0 1,3 0 0,-3 1-1,-1 0 1,1 0 0,0 0 0,-1 0-1,1 0 1,0 0 0,0 0-1,-1 0 1,1 0 0,0 0 0,-1 1-1,1-1 1,0 0 0,-1 1-1,1-1 1,-1 0 0,1 1 0,0-1-1,-1 1 1,1-1 0,-1 1-1,1-1 1,-1 1 0,0-1 0,1 1-1,-1-1 1,1 1 0,-1 0-1,1 1 1,55 112-418,6 10 330,-48-99 107,1-1-1,34 41 0,-43-59-1,-1 1 1,1-1-1,0-1 0,0 1 0,1-1 0,-1 0 0,1-1 0,1 0 0,-1 0 1,0 0-1,1-1 0,0 0 0,0 0 0,0-1 0,0 0 0,0-1 0,0 0 1,16 1-1,-8-3 16,1-1 1,-1 0 0,0-1-1,0 0 1,-1-1 0,1-1-1,-1-1 1,0 0 0,-1-1-1,1-1 1,-1 0 0,16-12-1,-20 13-11,76-56 108,-73 52-84,-1 0 0,0-1 0,-1 0 0,13-17 0,-20 23-15,-1-1 0,1 1 0,-1-1 1,-1 0-1,1 0 0,-1 0 0,-1 0 0,1-1 1,-1 1-1,0 0 0,-1-1 0,0 1 0,0 0 1,-2-12-1,0 6-17,0-1-1,-1 1 1,-1 0 0,0 1 0,-1-1 0,0 1 0,-8-13 0,12 23-20,-1 0 1,1 0-1,-1 0 1,1 0 0,-1 0-1,0 0 1,0 0-1,0 1 1,0-1 0,0 1-1,0-1 1,0 1-1,0 0 1,0 0 0,-5-1-1,5 1 0,0 1-1,1 0 1,-1-1 0,0 1-1,1 0 1,-1 0 0,0 1 0,0-1-1,1 0 1,-1 0 0,0 1-1,1-1 1,-1 1 0,1 0-1,-1-1 1,0 1 0,1 0-1,0 0 1,-1 0 0,1 0-1,-1 0 1,1 0 0,0 0-1,0 1 1,-2 1 0,-1 3-20,0 0 1,0 1-1,1-1 1,0 1-1,0 0 1,0 0-1,1 0 0,0 0 1,0 0-1,0 11 1,-1 10-58,2 39-1,1-48 65,0-9 11,0 25-30,1 0 0,7 42-1,-6-67 47,0 0 0,1 0-1,0 0 1,0 0 0,1 0 0,1-1 0,-1 1-1,2-1 1,-1-1 0,1 1 0,1-1-1,6 8 1,-6-10 9,0-1-1,-1 0 0,1-1 1,1 0-1,-1 0 1,1 0-1,0-1 0,0 0 1,0 0-1,0-1 1,0 0-1,0-1 0,1 0 1,-1 0-1,9-1 1,2 0 14,-1 0 1,0-2 0,0 0 0,0-1 0,0-1 0,17-7 0,-5 0 17,-1-1 1,-1-2 0,38-24-1,73-61 112,-113 80-120,12-10 97,-2-1-1,38-39 1,-61 54 22,0 1 0,-1-1 0,-1-1 0,0 0 1,-1-1-1,-1 0 0,14-36 0,-23 51-130,1-1 1,0 1-1,-1-1 0,1 1 1,-1-1-1,0 1 0,0-1 1,0 1-1,0-1 0,0 1 1,-1-5-1,0 6-22,1-1-1,-1 1 1,1 0 0,-1 0-1,1 0 1,-1 0 0,0 1-1,1-1 1,-1 0 0,0 0-1,0 0 1,0 1 0,0-1-1,0 0 1,0 1-1,0-1 1,0 0 0,0 1-1,0 0 1,0-1 0,0 1-1,0-1 1,0 1 0,0 0-1,0 0 1,-2 0 0,-13-1-41,1 1 1,-1 1 0,1 0-1,-1 1 1,1 1-1,0 0 1,0 1-1,0 1 1,-18 8 0,-4 5-36,1 1 0,-46 33-1,63-39 47,1 1 0,1 0 0,0 2 0,1 0 0,0 1-1,2 0 1,0 1 0,-17 29 0,24-35 10,1 1 0,0 0 0,0 1-1,2-1 1,-1 1 0,2 0 0,0 0 0,0 0 0,2 0 0,0 0-1,0 0 1,1 1 0,1-1 0,4 23 0,-5-34 13,1 1 0,0-1 0,0 1 0,0-1 0,0 0 0,1 1 0,0-1 0,-1 0 0,1 0 0,0 0 0,0-1 0,1 1 0,-1 0 1,5 3-1,-4-3-1,1-1 0,-1 0 0,1-1 0,0 1 1,-1-1-1,1 1 0,0-1 0,0 0 0,0-1 1,0 1-1,-1-1 0,1 1 0,5-2 0,0 1-2,0 0-1,0-1 0,-1 0 1,1 0-1,0-1 0,0 0 1,-1-1-1,1 0 0,-1 0 1,0-1-1,0 0 0,12-9 1,4-3 0,-1-1 1,-1-2-1,-1 0 0,35-40 1,-21 16 8,124-154 242,-145 177-164,-1-1 0,0 0 0,-2 0 0,-1-2-1,-1 1 1,8-29 0,27-147 512,-26 106-364,-17 85-211,10-43 85,8-92-1,-19 140-112,0 0 1,0 0-1,0-1 0,0 1 0,-1 0 1,1 0-1,-1 0 0,1 0 0,-2-3 0,2 5 10,0 0-1,0 0 0,0 0 1,0 0-1,0 0 0,0 0 1,0 0-1,0-1 0,0 1 0,0 0 1,0 0-1,-1 0 0,1 0 1,0 0-1,0 0 0,0 0 1,0 0-1,0 0 0,0 0 1,0 0-1,0 0 0,0 0 1,0 0-1,-1 0 0,1 0 0,0 0 1,0 0-1,0 0 0,0 0 1,0 0-1,0 0 0,0 0 1,0 0-1,0 0 0,0 0 1,-1 0-1,1 0 0,0 0 1,0 0-1,0 0 0,0 0 0,0 1 1,0-1-1,0 0 0,0 0 1,0 0-1,0 0 0,0 0 1,0 0-1,0 0 0,0 0 1,0 0-1,0 0 0,0 0 0,0 0 1,-1 1-1,1-1 0,-3 14-206,1 0 48,1 25 1,1 0 28,4 455-189,0-399 338,4-1 0,26 120 0,-32-203-10,6 18 5,-8-28-7,1 1-1,-1 0 0,1-1 0,0 0 0,0 1 1,0-1-1,0 1 0,0-1 0,0 0 0,0 0 0,0 1 1,0-1-1,1 0 0,1 1 0,0-1 12,0 1-1,1 0 1,-1-1-1,1 0 0,-1 0 1,1 0-1,-1-1 1,1 1-1,0-1 1,-1 0-1,1 0 0,0 0 1,-1 0-1,1 0 1,0-1-1,-1 0 1,1 0-1,-1 0 0,1 0 1,-1 0-1,1-1 1,-1 0-1,0 1 1,0-1-1,0 0 0,0-1 1,0 1-1,0 0 1,4-6-1,8-10 60,-1-1 0,-1 0 0,0 0 0,-2-1 0,0-1 0,14-39 0,-14 26-7,-1 0 1,-2-1-1,6-64 0,-9 42-44,9-91-62,-11 208-875,-4-15 785,0-12 89,2 1 0,1 0 0,7 38 0,-2-39 32,2 0 0,1-1-1,23 50 1,-31-78 5,0 0 0,0 0-1,0-1 1,1 1 0,-1-1 0,1 1 0,0-1-1,0 0 1,4 4 0,-5-6 2,0 1 0,1-1 0,-1 0 0,1 0 0,-1 0 0,1 0 0,0-1 0,-1 1 0,1-1-1,0 1 1,-1-1 0,1 0 0,0 0 0,-1 0 0,5-1 0,0 0 6,0-1-1,-1 0 0,1 0 0,-1 0 1,0-1-1,1 0 0,-1 0 1,0-1-1,-1 0 0,9-6 1,4-6 70,26-28-1,-32 31 12,-1-2-1,0 1 0,-1-2 0,-1 1 0,0-1 1,-1-1-1,8-22 0,0-15 201,11-56 0,-19 73-243,-1 6-19,-2 8-43,0 1 0,10-25 0,-15 47 8,0-1 1,0 1-1,0-1 1,0 1-1,0-1 1,1 1-1,-1-1 1,0 1-1,0-1 1,1 1-1,-1-1 1,0 1-1,1-1 1,-1 1-1,1-1 1,-1 1-1,0 0 1,1-1-1,-1 1 1,1 0-1,-1 0 1,1-1-1,-1 1 0,2 0 1,-2 0-4,1 0 1,-1 0-1,0 1 0,1-1 1,-1 0-1,1 1 1,-1-1-1,0 0 0,1 1 1,-1-1-1,1 1 0,-1-1 1,0 0-1,0 1 0,1-1 1,-1 1-1,0-1 1,0 1-1,1 0 0,6 31-303,-6-30 320,15 140-341,8 35 305,-23-171 38,1 0-1,0 0 1,0 0 0,0-1-1,0 1 1,1-1 0,0 1 0,0-1-1,8 9 1,-8-11 4,0 0-1,0 0 1,0-1-1,0 1 1,1-1-1,-1 0 1,1 0-1,0 0 1,-1 0-1,1-1 1,0 0-1,0 1 1,0-1-1,0-1 1,6 2-1,-1-1 24,1-1 0,0 1 0,0-2 0,0 1 0,-1-1 0,1-1-1,0 1 1,-1-2 0,1 1 0,-1-2 0,0 1 0,0-1 0,13-8 0,1-2 29,-1-2 0,-1-1 1,0-1-1,-1-1 1,-1 0-1,-1-2 1,-1 0-1,17-27 1,15-31 61,85-125 92,-127 191-197,-1 3-15,-6 9-4,0 1 0,0 0 1,0 0-1,0 0 0,0 0 1,0 0-1,0 0 1,1 0-1,-1-1 0,0 1 1,0 0-1,0 0 0,0 0 1,0 0-1,0 0 0,0 0 1,0 0-1,1 0 1,-1 0-1,0 0 0,0 0 1,0 0-1,0 0 0,0 0 1,1 0-1,-1 0 1,0 0-1,0 0 0,0 0 1,0 0-1,0 0 0,0 0 1,1 0-1,-1 0 0,0 0 1,0 0-1,0 0 1,0 0-1,0 0 0,0 0 1,0 0-1,1 0 0,-1 0 1,0 1-1,0-1 1,0 0-1,0 0 0,0 0 1,1 1 0,-1-1 0,1 0 1,-1 1-1,0-1 0,1 1 1,-1-1-1,1 1 0,-1-1 1,0 1-1,0-1 0,1 1 1,-1 0-1,0-1 0,0 1 1,0-1-1,0 1 1,1-1-1,-1 1 0,0 0 1,0-1-1,0 1 0,0 0 1,0-1-1,-1 1 0,1-1 1,0 1-1,0 0 0,0-1 1,0 1-1,-1-1 0,1 1 1,0-1-1,-1 1 0,1-1 1,0 1-1,-1-1 1,1 1-1,-1-1 0,1 1 1,0-1-1,-1 0 0,1 1 1,-1-1-1,1 0 0,-1 1 1,0-1-1,-5 3 27,1-1-1,0 0 1,-1-1 0,-8 2 0,-2 1-34,10-1-10,0 0-1,0 0 1,0 0-1,0 1 1,1 0-1,0 0 1,0 1 0,0 0-1,0-1 1,0 2-1,1-1 1,0 0-1,0 1 1,1 0-1,-1 0 1,1 0-1,1 0 1,-4 11-1,-1 3-19,2 0 0,1 1 0,0-1 0,-1 38 0,4-40 21,1 0 0,0 0 0,6 34 0,-5-47 17,0 1 1,1-1-1,-1 0 1,1 0-1,1 1 0,-1-1 1,1 0-1,-1-1 0,1 1 1,1 0-1,-1-1 1,1 0-1,0 0 0,0 0 1,0 0-1,9 5 0,-4-3 15,1-1 0,-1-1 0,1 0 0,1 0 0,-1-1 0,0 0-1,1-1 1,0 0 0,17 0 0,-7-2 19,-1 0 0,1-1-1,-1-2 1,24-4 0,-22 1 5,-1-1-1,1 0 1,-1-2 0,25-13 0,-12 2 65,50-37 1,-73 48-63,0-1 0,-1 0 0,0-1 0,0 0 0,-1 0 0,-1-1 0,0 0 0,0 0 0,-1-1 0,5-15 1,-9 22-22,-1-1 0,0 0 0,-1 0 0,1 0 0,-1 0 1,0 0-1,-1 0 0,0 0 0,-1-13 0,0 15-26,-1 0-1,1 0 0,-1 0 0,1 0 0,-1 1 0,-1-1 1,1 1-1,-1-1 0,1 1 0,-1 0 0,0 0 1,-1 0-1,1 0 0,-1 1 0,-4-4 0,2 2-36,0 1-1,-1 0 1,1 0-1,-1 1 1,0 0 0,0 0-1,0 0 1,-1 1-1,1 0 1,0 1-1,-13-2 1,14 3 13,1-1 1,-1 1-1,0 1 1,0-1-1,0 1 1,0 0-1,0 0 1,1 1-1,-1 0 1,0 0-1,1 0 1,0 0-1,-1 1 1,1 0-1,-6 5 0,3-2 7,1 0 0,1 1 0,-1-1-1,1 2 1,0-1 0,0 0 0,1 1-1,0 0 1,1 1 0,0-1 0,0 1-1,0 0 1,1-1 0,1 1-1,-1 1 1,2-1 0,-1 0 0,1 1-1,1-1 1,-1 0 0,2 1 0,0 11-1,1-15 18,-1 0 0,1 0 1,0-1-1,1 1 0,-1 0 0,1-1 0,0 1 0,1-1 0,-1 0 0,1 0 0,0 0 0,0-1 0,1 1 0,-1-1 1,1 0-1,0 0 0,0-1 0,8 5 0,2 0 1,0-1 1,1 0-1,0-1 1,0-1-1,28 5 1,-13-5 2,1-1 1,0-2 0,36-1 0,98-17 14,-131 10 6,0-1 1,0-3-1,52-20 1,93-55 150,-161 74-84,1 0-1,-2-1 1,28-24 0,-38 29-10,-1 0 0,0 0 0,0-1 0,0 0 0,-1-1 1,-1 1-1,0-1 0,0 0 0,7-20 0,-10 26-61,-1-1 0,0 0 0,0 0-1,-1 0 1,1 0 0,-1 0 0,0-1-1,0 1 1,0 0 0,0 0 0,-1 0 0,1 0-1,-1 0 1,0 0 0,-2-4 0,1 6-27,1-1 0,0 1 0,-1 0 1,0-1-1,1 1 0,-1 0 0,0 0 1,0 1-1,0-1 0,0 0 0,0 1 1,-1-1-1,1 1 0,0-1 0,-1 1 1,1 0-1,-1 0 0,1 0 0,-1 1 1,0-1-1,1 1 0,-6-1 1,-11 0-55,1 1 0,0 0 0,0 1 0,0 2 0,0-1 1,-32 11-1,18-2-1,-1 1 0,-49 27 1,59-26 30,0 2 0,1 0 0,0 1 1,2 2-1,0 0 0,0 1 1,2 1-1,0 0 0,2 2 1,0 0-1,2 0 0,-21 44 1,32-60-9,0 1 1,1 0-1,-1 0 1,2 0-1,-1 0 1,1 0-1,0 0 1,1 0 0,-1 1-1,1-1 1,2 9-1,-2-14 30,1 0 1,-1-1-1,1 1 0,-1-1 0,1 1 1,0 0-1,0-1 0,0 1 0,0-1 1,0 0-1,0 1 0,0-1 0,0 0 1,0 0-1,1 1 0,-1-1 0,0 0 1,1 0-1,-1-1 0,1 1 0,-1 0 1,1 0-1,0-1 0,-1 1 0,1-1 1,2 1-1,3 1-8,0-1 1,0-1 0,0 1-1,0-1 1,9-1-1,0 0 41,0-1 0,0-1 0,0-1 0,-1 0 0,1-1 0,-1-1 0,29-15 0,-18 6 29,0-2 0,-1-2-1,30-27 1,6-10 296,98-115 0,-132 136-193,-1-1 0,-2-1 1,-1-1-1,-3-1 0,20-49 0,5-45 3,51-244 0,-86 330-211,-2 0 0,-3 0 0,0-84 0,-5 130 41,0 0 1,0-1 0,0 1-1,-1-1 1,1 1 0,0-1-1,-1 1 1,1 0 0,-1-1-1,1 1 1,-1 0 0,0 0-1,1-1 1,-3-1 0,3 3 2,-1-1 0,0 1 0,1 0 0,-1 0 0,0-1 1,1 1-1,-1 0 0,0 0 0,1 0 0,-1 0 0,0 0 0,1 0 0,-1 0 0,0 0 1,0 0-1,1 0 0,-1 1 0,0-1 0,1 0 0,-1 0 0,1 1 0,-1-1 1,0 0-1,1 1 0,-1-1 0,1 0 0,-1 1 0,0-1 0,1 1 0,0-1 0,-1 1 1,1-1-1,-1 2 0,-5 4-41,0 1 1,0 0-1,1 0 1,0 0-1,0 1 1,1 0 0,-5 11-1,-21 66-148,20-53 139,-16 56-61,-17 111 0,32-128 107,3 0 0,3 0 0,4 1 0,12 126 0,-7-166 15,2-1-1,1 0 1,2 0-1,0 0 1,2-1-1,2-1 0,0 0 1,29 44-1,-30-55-164,1-2-1,0 0 0,1 0 1,1-1-1,33 25 0,-34-30-162,0-1 0,1-1-1,0 0 1,0-1 0,0-1 0,1 0-1,0-1 1,19 3 0,-8-3-1799,52 0 0,31-4-10208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0:51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1607 7700,'-1'0'156,"0"0"0,0 0 0,0 0 0,-1 0 0,1 0 0,0 0 0,0 0 0,0-1 0,0 1 0,0-1 0,0 1 0,0-1 0,0 1 0,0-1 0,0 1 0,0-1 0,0 0 0,0 1 1,0-1-1,-1-2 0,2 3-125,0-1 1,-1 0-1,1 0 1,0 0 0,0 0-1,-1 0 1,1 0-1,0 0 1,0 0-1,0 0 1,0 0 0,0 0-1,0 0 1,1 0-1,-1 1 1,0-1 0,0 0-1,1 0 1,-1 0-1,1 0 1,-1 0-1,0 0 1,1 1 0,0-1-1,-1 0 1,2-1-1,16-20-36,1 0 0,1 2-1,1 0 1,0 1-1,30-19 1,127-70-10,-119 75 14,146-66 5,-85 45-2,199-79-6,10 24 5,170-27 46,-74 23 31,-219 52-37,510-144 92,8 34-32,65 46-69,-508 94-18,-172 21-12,729-33 12,-358 70-14,-7 53 0,-387-61-7,0 4 0,-2 3 1,92 43-1,-140-52-7,-1 1 1,-1 2-1,0 1 1,-2 2-1,-1 1 0,-1 2 1,-1 1-1,-1 1 0,35 45 1,-26-23-3,-3 1 0,-2 2 0,-3 0 0,-2 3 0,28 78 0,-25-25 12,19 122-1,-16-64 19,52 308 54,-78-430-58,3 26 20,3 143 0,-14-177-18,-1-1-1,-2 0 1,-2-1 0,-1 1 0,-22 65-1,16-71 9,-2 0 0,0-1 0,-2-1 0,-1-1 0,-38 45 0,-122 110 111,-39 5-2,-11-15-31,132-106-29,-138 73 0,-117 30 65,-314 69 87,588-214-196,-183 52 81,114-42-11,-2-6 0,-203 13 1,236-34-50,-288 13 134,-517-5 44,741-10-208,-162 1 14,144-8-17,-132-5 27,226 1-16,-117-24 0,162 17 3,0-2 0,2-3 1,0-3-1,1-1 0,-60-36 0,30 8 41,2-3-1,-97-83 1,88 57-4,3-5 0,4-3 0,4-4 0,4-3 0,-70-112 0,-120-235 195,235 381-173,3-2-1,3-1 1,2-1 0,-21-94 0,31 88-30,3-2 0,4 1 0,2-1 0,5-81 0,4 98-55,2 0 1,3 0-1,1 0 0,4 1 1,37-99-1,-36 120-21,1 1 1,1 1-1,2 1 0,1 0 0,1 2 0,35-37 0,-24 34-32,1 1 0,1 2 0,2 1 0,60-35 0,-36 30 12,2 2 0,87-28-1,136-22 319,-128 49-2173,246-19 1,-203 41-1294,-4 2-5504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2:27.8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220 568 10901,'-2'2'597,"0"-1"0,-1 1 0,1-1 0,0 0 0,0 0 0,-1 0 0,1 0 0,-1 0 0,1 0 0,-6 0 0,-8 3 471,14-3-1081,0 0-1,0 0 0,0 1 0,0-1 1,1 0-1,-1 1 0,0-1 0,1 1 1,-1-1-1,1 1 0,-1 0 0,1 0 1,-2 2-1,-14 30-249,10-20 174,-20 41-287,3 1-1,-21 67 1,38-97 170,0 1 1,2 0 0,1 0 0,2 0-1,0 0 1,1 0 0,5 35-1,-3-53 126,0-1-1,1 1 0,0-1 1,1 1-1,0-1 0,0 0 1,0 0-1,8 11 1,-8-15 61,0 0 0,0 0 0,0 0 0,0-1 0,1 1 0,0-1 0,-1 0 0,1 0 0,0-1 0,1 1 0,-1-1 0,0 1 0,1-1 0,-1-1 0,1 1 0,7 1 0,0-1-68,0 0 1,-1-1-1,1-1 1,0 0-1,0 0 1,18-4-1,-11 0-298,0 0 0,-1-2 1,23-9-1,-33 11 92,1 0 0,0-1 0,-1 0 0,0-1 0,-1 0 0,1 0 0,-1 0 1,0-1-1,6-8 0,-8 9 25,0 0 1,-1 0 0,1-1 0,-2 0-1,1 0 1,-1 0 0,0-1 0,0 1-1,-1-1 1,0 1 0,2-14 0,-3 3 102,-1-1 0,0 0 0,-1 1 0,-7-36 0,3 34 669,-1 0 0,0 0 1,-2 1-1,0 0 0,-1 0 1,-1 1-1,-17-24 0,-14-11 1414,-62-63 1,85 100-1669,15 14-239,0-1 1,0 1 0,0-1 0,1 0-1,-1 0 1,0 0 0,-2-4 0,28 19-199,-5-5 191,0-1 0,1-1 0,0 0 1,26 2-1,-26-4 28,49 8 121,0-4 0,1-3 0,0-2 0,-1-4 0,119-18 0,235-83 141,-394 95-276,73-24 47,-88 27-26,0-1 1,0 0-1,-1-1 1,1 0-1,12-11 1,-15 7 43,-10 10-77,0 1 1,1 0-1,-1 0 1,0-1-1,0 1 1,0 0-1,0-1 1,0 1-1,0 0 1,0-1-1,0 1 1,0 0-1,0-1 1,0 1-1,0 0 1,0 0-1,0-1 0,0 1 1,0 0-1,0-1 1,0 1-1,0 0 1,-1-1-1,0 0 3,0 1 0,1-1 0,-1 1-1,0-1 1,0 1 0,0-1 0,0 1-1,0 0 1,0-1 0,0 1 0,0 0-1,0 0 1,0 0 0,0 0 0,0 0-1,0 0 1,-1 0 0,1 0-1,-1 1 1,-7 0-19,0 1 0,0 1 0,0 0 0,0 0 0,1 1 0,0 0 1,-16 9-1,5 1-47,-34 28 1,35-24 30,0 0-1,1 0 1,2 2 0,0 0-1,0 1 1,2 0-1,1 1 1,-14 34 0,22-44 16,0 1 1,1-1-1,0 0 1,1 1 0,0-1-1,1 1 1,1 0-1,0-1 1,3 24-1,-2-32 9,0 1-1,0-1 0,0 1 1,0-1-1,1 0 0,0 1 1,0-1-1,0 0 1,0 0-1,1 0 0,0 0 1,-1-1-1,1 1 0,1-1 1,-1 0-1,0 1 0,1-2 1,0 1-1,0 0 0,-1-1 1,1 1-1,1-1 0,-1 0 1,0-1-1,1 1 0,-1-1 1,0 0-1,1 0 0,7 1 1,4-1-6,-1 0-1,1-2 1,-1 1 0,1-2 0,-1 0 0,0-1 0,0 0-1,0-1 1,0-1 0,27-13 0,-25 10-28,-1-2 0,0 0 0,-1-1-1,0 0 1,0-1 0,-1-1 0,-1 0 0,20-26 0,-21 21 43,-1 0 0,0 0 0,8-24 0,-15 32 36,-1 0 1,0 0-1,3-17 0,0-6 88,-3 21-32,2-23-1,0 2 4,-5 32-109,0 0 0,0 0 0,0 0 1,1 0-1,-1 1 0,0-1 0,1 0 1,-1 0-1,1 0 0,-1 1 0,1-1 1,-1 0-1,1 0 0,-1 1 0,1-1 1,0 0-1,-1 1 0,1-1 0,0 1 1,0-1-1,0 1 0,-1-1 0,1 1 1,0 0-1,0-1 0,0 1 0,0 0 1,0 0-1,-1 0 0,1 0 0,0-1 1,0 1-1,0 0 0,0 0 0,0 1 0,0-1 1,0 0-1,0 0 0,-1 0 0,1 1 1,1-1-1,6 3-35,-1 0 1,0 0-1,0 0 1,7 5-1,-5-3 16,31 17-50,-20-10 61,1-1-1,0 0 1,1-2 0,41 12-1,-41-17 21,1-1-1,-1-1 1,33 0-1,66-11 35,-43 2-8,-47 5-21,-1-2-1,0 0 1,0-2 0,0-2-1,-1 0 1,0-2 0,0-1-1,44-25 1,-71 35-14,0 0 0,0-1 0,0 1 0,0-1 0,0 1 0,0-1 0,-1 0 0,1 0 0,0 1 0,-1-1 0,0-1 0,1 1 0,-1 0 0,0 0 0,0 0 0,0-1 0,0 1 0,-1 0 0,1-1 0,-1 1 0,1-1 0,-1 1 0,0-1 0,0 1 0,0 0 0,0-1 0,0 1 0,-1-1 0,1 1 0,-1-1 0,1 1 0,-3-5 0,2 6-8,1-1 0,-1 1 0,0-1 0,0 1 0,0-1-1,0 1 1,0 0 0,0-1 0,0 1 0,0 0 0,0 0 0,-1 0 0,1 0-1,0 0 1,-1 0 0,1 0 0,-3 0 0,2 0-4,-1 1 1,1-1-1,-1 1 0,1 0 1,-1 0-1,1 0 0,-1 0 1,1 1-1,-1-1 0,1 1 1,-4 1-1,-6 2-15,0 0 1,1 1-1,-1 1 0,1 0 0,0 0 1,1 1-1,-1 1 0,1 0 0,-13 14 1,-4 7-55,-42 57 1,50-59 50,1 1 0,-18 36 0,28-47 19,1 0 1,1 1 0,0 0 0,1 0-1,-3 29 1,5-25-4,2 1-1,0 0 1,2-1 0,0 1-1,2 0 1,0-1 0,8 27-1,-8-41-7,0 0 0,0 0 0,1 0 0,0-1 1,1 1-1,-1-1 0,1 0 0,1 0 0,-1-1 0,1 1 0,0-1 0,1-1 0,8 7 0,-6-6-16,1 0 0,0-1 0,0 0 1,0 0-1,1-2 0,-1 1 0,1-1 0,0-1 0,19 3 1,13-1-107,-1-3 0,60-4 1,-73 0 106,0-1 0,0-1-1,0-2 1,36-14 0,-22 3 116,-1-1-1,-1-3 0,-1-1 1,67-52-1,-51 29 323,-3-3 0,66-76 1,-95 97-215,-1-2 1,-2 0-1,-1-2 1,-1 0 0,-2-1-1,17-45 1,-23 47-128,-2 0 0,-1 0 0,-1-1 1,-2 0-1,-2 0 0,0 0 1,-4-52-1,0 70-64,0-1 0,-2 1 0,1 0-1,-2 0 1,-6-17 0,7 23-5,-1 1 0,0-1 1,0 1-1,0 0 0,-1 0 0,0 0 0,-1 1 0,1-1 0,-1 1 0,-10-7 0,6 6-66,0 1 0,0 0 0,0 0 0,-1 1 0,0 1 0,0 0 0,0 0 0,0 1 0,-18-2 0,-3 1-588,0 2 1,-44 3-1,21 3-543,1 2 0,0 2 0,-74 22-1,-39 21-6009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2:39.1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884 0 5362,'-7'1'3501,"4"0"-3394,1-1 0,-1 1 1,1-1-1,0 1 0,-1 0 0,1 0 1,0 0-1,0 1 0,0-1 1,0 0-1,0 1 0,0-1 1,0 1-1,0 0 0,0 0 0,1 0 1,-1 0-1,1 0 0,0 0 1,-1 0-1,1 0 0,0 0 0,-1 3 1,-2 7-236,-1 0 0,2 0-1,-3 17 1,4-18 283,-38 222-332,11-52 124,-93 412-8,-6-182 61,27-149 22,11-35 4,58-138-12,-125 329 65,84-216-23,62-165-45,3 0-1,0 1 1,-3 62 0,12-65-873,1 0 1,2-1-1,13 55 0,-5-30-349,-7-32-1454,3-5-1041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2:40.7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123 451 6691,'0'-1'158,"0"0"0,0 1-1,0-1 1,0 0 0,1 1 0,-1-1-1,0 0 1,0 1 0,0-1 0,1 0 0,-1 1-1,0-1 1,1 1 0,-1-1 0,0 1-1,1-1 1,0 0 0,-1 1-103,0 0 0,1 0 0,-1 0 1,0 0-1,0 0 0,1 0 0,-1 0 0,0 0 0,0 0 1,1 0-1,-1 0 0,0 0 0,0 0 0,1 0 0,-1 1 1,0-1-1,0 0 0,1 0 0,-1 0 0,0 0 0,0 0 0,0 1 1,0-1-1,1 0 0,-1 0 0,0 0 0,0 1 0,0-1 1,12 23 226,-3 5-340,-1 1 1,-1 1-1,-2-1 0,3 36 0,-4 121-46,-4-154 81,-6 169-61,1-149 74,-20 93 0,19-121 82,-14 33 0,19-56-51,1 1 0,-1-1-1,1 0 1,-1 0 0,1 1 0,-1-1-1,0 0 1,0 0 0,1 0-1,-1 0 1,0 0 0,0 0 0,0 0-1,0 0 1,0 0 0,-1-1 0,1 1-1,0 0 1,0-1 0,0 1 0,-1 0-1,1-1 1,0 0 0,-1 1 0,1-1-1,0 0 1,-1 0 0,1 0 0,0 0-1,-1 0 1,1 0 0,0 0 0,-1 0-1,1 0 1,-1-1 0,1 1 0,0 0-1,0-1 1,-1 1 0,1-1 0,0 0-1,0 1 1,0-1 0,-1 0 0,1 0-1,0 0 1,0 0 0,0-1 0,-5-3 67,2-1 1,-1 0 0,1 0 0,0-1 0,0 1 0,1-1-1,0 0 1,0 0 0,0 0 0,-1-10 0,-2-10 159,-2-41 0,5 44-145,-4-54 77,4 1 0,3-1 0,15-117 1,-11 171-175,1 0 0,1 0 0,1 0 0,2 1 1,0 1-1,1-1 0,1 1 0,21-29 1,-28 45-10,0 0 1,1 0 0,0 1-1,0-1 1,0 1 0,1 0-1,-1 1 1,1 0 0,0 0 0,1 0-1,-1 0 1,1 1 0,-1 0-1,1 0 1,0 1 0,0 0-1,0 0 1,0 1 0,1 0 0,-1 0-1,8 0 1,-12 1-2,0 0 1,0 0-1,0 1 0,0-1 1,0 1-1,0-1 0,0 1 1,0 0-1,0 0 0,0 1 1,-1-1-1,1 0 1,0 1-1,2 2 0,0-1-10,-1 1 0,0 1-1,0-1 1,0 0 0,0 1-1,5 9 1,-2 0-60,0 1 0,0-1 0,-2 1-1,6 22 1,-2 6-305,-3 0 0,-1 1-1,-2-1 1,-2 1 0,-6 55 0,4-77 180,-2 1 1,0 0 0,-2-1 0,-7 22-1,10-38 206,-1 0-1,1 1 0,-1-2 0,0 1 1,0 0-1,-1-1 0,0 1 0,0-1 1,0 0-1,0 0 0,-1-1 0,0 1 1,0-1-1,0 0 0,-1 0 0,1-1 1,-1 0-1,-7 4 0,2-3 145,6-3-62,1 0-1,0 1 1,-1 0-1,1 0 0,0 0 1,0 0-1,0 0 0,1 1 1,-1 0-1,-4 4 0,8-7-89,0 0 0,0 1 0,0-1 0,0 1 0,0-1 0,0 1 0,0-1 0,0 1 0,0-1 0,0 0 0,0 1 0,0-1 0,0 1 0,0-1 0,1 1 0,-1-1 0,0 0 0,0 1 0,0-1 0,1 0 0,-1 1 0,0-1 0,0 0 0,1 1 0,-1-1 0,0 0 0,1 1 0,-1-1 0,1 0 0,-1 0 0,0 1 0,1-1 0,-1 0 0,0 0 0,1 0 0,18 10-37,-15-8 38,46 25-22,-24-12 2,1-1-1,1-1 0,1-1 0,51 14 0,-59-22 76,0 0-1,0-2 1,0 0-1,32-3 0,-38 0-8,-1-1 0,0 0 1,0-2-1,0 1 0,0-2 0,-1 0 0,22-11 0,0-5 120,-2-1 1,0-2-1,-1-1 1,36-39-1,-38 37-85,21-22 37,-45 43-97,-1-1 1,0 1-1,0-1 1,0 0 0,7-16-1,-11 22-25,-1-1-1,1 1 1,0-1 0,-1 1-1,1-1 1,-1 1-1,1-1 1,-1 0 0,0 1-1,0-1 1,1 0-1,-1 1 1,0-1 0,-1 0-1,1 1 1,0-1-1,0 0 1,-1 1 0,1-1-1,-1 1 1,1-1-1,-1 1 1,0-1 0,0 1-1,1-1 1,-1 1-1,0 0 1,0-1 0,-1 1-1,1 0 1,0 0-1,0 0 1,0 0 0,-1 0-1,1 0 1,-1 0-1,1 0 1,-1 0 0,-2 0-1,-2-1-32,-1 0-1,1 0 0,-1 1 1,1 0-1,-1 1 0,1-1 1,-1 1-1,-10 2 0,13-2 28,1 1 0,0 0 0,0 0 0,0 0 0,0 0 0,0 0 0,0 1 0,0-1 0,0 1 0,-3 2 0,-24 24-20,16-15 21,3-1 2,1 0-1,0 1 1,1 0 0,0 1 0,1 0-1,-8 17 1,12-22-3,1 0 0,0-1 0,0 2 0,1-1 0,0 0-1,0 0 1,1 1 0,1-1 0,-1 1 0,2-1 0,0 12 0,0-17 3,-1 0 0,1 0 0,0 0 0,0 0 0,1 0 0,-1-1 0,1 1 0,0 0 0,0 0 0,0-1 0,0 0 0,1 1 0,-1-1 0,1 0 0,0 0 0,0 0 0,0-1 0,0 1 0,1-1 0,-1 1 0,0-1 0,1 0 0,0-1 0,0 1 0,-1 0 0,1-1 0,7 2 0,-6-3 4,0 1 1,0-1 0,0 0 0,0 0-1,0-1 1,0 1 0,0-1 0,0 0-1,0 0 1,0-1 0,0 1 0,0-1-1,-1 0 1,1-1 0,-1 1-1,7-5 1,5-5 39,-1-1 1,26-28-1,-22 22 7,-8 8-8,-1 0-1,1 0 1,-2-2-1,0 1 1,0-1-1,6-14 0,-12 21-30,-1 1-1,0-1 0,0 1 0,-1-1 0,1 0 0,-1 0 0,-1 0 0,1 1 0,-1-1 0,0 0 0,0 0 0,-1 0 0,1 0 0,-1 0 0,-1 1 0,1-1 0,-1 0 0,-4-9 1,5 13-13,0 0 1,0 0 0,0 0 0,0 0-1,-1 0 1,1 0 0,-1 0 0,1 1-1,-1-1 1,0 1 0,1-1 0,-1 1-1,0 0 1,0-1 0,0 1 0,0 0-1,0 0 1,0 0 0,0 1 0,-5-2-1,5 2-4,0 0 0,0 0 0,0 0 0,0 0 0,0 0 0,-1 1 0,1-1-1,0 1 1,0 0 0,0-1 0,0 1 0,1 0 0,-1 0 0,0 0 0,0 0 0,0 1-1,1-1 1,-1 0 0,1 1 0,-1-1 0,1 1 0,-1-1 0,0 3 0,-3 3-31,0 1 1,1-1 0,0 1 0,0-1-1,1 1 1,0 0 0,1 0 0,-1 1-1,2-1 1,-1 0 0,1 1-1,0 15 1,1-16-56,1-1 0,-1 0 0,1 0 0,1 0 0,0 0 0,0-1 0,0 1 0,0 0 0,1-1 0,0 1 0,1-1 0,0 0 0,0 0-1,0-1 1,8 10 0,-9-12 6,1-1-1,0 1 0,-1 0 1,1-1-1,0 0 0,1 0 0,-1 0 1,0 0-1,0-1 0,1 0 0,-1 0 1,1 0-1,-1 0 0,1-1 1,-1 1-1,1-1 0,0 0 0,6-2 1,1 1-14,-1-1 0,1-1 0,-1 0 0,0-1 1,0 0-1,12-6 0,-1-3 242,0 0 1,-1-1-1,-1-1 0,-1-1 1,25-25-1,-4-2 777,41-58 0,62-110 1788,-124 178-2224,-2-1 0,-1-1-1,-1-1 1,15-61 0,-16 25 91,-2-1 0,2-142 1,-13 201-551,-1 6-7,1 1 1,-1-1-1,-1 0 0,1 1 1,-1-1-1,-1 0 1,-3-13-1,5 21-14,-1 0 0,1-1-1,0 1 1,0-1 0,0 1 0,0 0 0,-1-1-1,1 1 1,0 0 0,0-1 0,-1 1 0,1 0-1,0-1 1,-1 1 0,1 0 0,0 0-1,-1-1 1,1 1 0,0 0 0,-1 0 0,1 0-1,-1 0 1,1-1 0,0 1 0,-1 0 0,1 0-1,-1 0 1,1 0 0,-1 0 0,0 0 0,0 0-7,1 1 0,-1-1 0,0 0 0,0 1 0,1-1 0,-1 1 0,0-1 0,1 0 0,-1 1 0,1 0 0,-1-1 0,0 1 0,1-1-1,-1 1 1,1 0 0,-1 0 0,-5 11-54,1 0 0,1 1 0,0-1 0,0 1 0,1 0 0,-2 19-1,4-21 26,-5 33-131,0 74 0,12 47 9,0-102 39,2 0 0,3 0 1,3-2-1,28 80 0,-32-113 30,1-1-1,0 0 1,3 0-1,0-1 1,22 30-1,-29-47 70,-1-1 0,2 0 0,-1 0 1,1 0-1,0-1 0,1 0 0,0-1 0,0 0 0,0 0 0,1-1 0,-1 0 0,1-1 0,1 0 0,-1-1 0,0 1 0,1-2 0,16 2 0,-10-2 77,0-1 0,0-1 0,0-1 0,0 0 0,21-6 0,-26 4 27,0 0 0,0-1 0,0-1-1,-1 0 1,0-1 0,0 0 0,20-15 0,-17 10 24,-1-2-1,0 0 1,-1 0-1,0-1 1,-1-1-1,15-25 1,-12 14-47,-1 0 0,-1 0-1,12-41 1,-18 41-160,-1-1-1,-1 1 1,-2-1-1,0 0 1,-2 0-1,-4-37 1,3 46-66,-2-1 0,0 1 0,-6-21 0,6 31 49,0-1 0,0 1 0,-1-1 0,0 1 0,0 1 0,-1-1 0,0 0 0,-9-8 0,13 14 82,-1 0-1,0 1 1,1-1-1,-1 1 1,0-1-1,0 1 0,0 0 1,0 0-1,0 0 1,-1 0-1,1 0 1,0 1-1,0-1 1,-1 0-1,1 1 0,0 0 1,0 0-1,-1-1 1,1 1-1,-5 1 1,4 0 2,-1-1 0,1 1 0,-1 1 1,1-1-1,0 0 0,0 1 0,0 0 1,-1 0-1,1 0 0,1 0 0,-1 0 1,0 0-1,-2 4 0,-4 4-10,0 0 1,1 1-1,1 0 0,0 1 0,0 0 1,-6 17-1,1 3-23,-11 46 1,18-56 7,1 1 1,-2 44-1,7 47-359,0-93 153,0 0-1,1 0 1,1-1-1,1 1 1,1-1-1,1 1 0,1-2 1,0 1-1,2-1 1,13 24-1,-19-39 86,0 1 0,1-1 0,-1 0 0,1 0 0,0-1 0,0 1 0,0-1 0,0 0 0,0 0 0,1 0 0,0-1 1,-1 1-1,1-1 0,0 0 0,0-1 0,0 1 0,1-1 0,-1 0 0,10 1 0,-8-2-19,0 0 0,0 0 0,0-1 1,0 0-1,0 0 0,-1-1 0,1 1 0,0-1 1,-1-1-1,1 1 0,-1-1 0,0-1 1,0 1-1,9-8 0,-8 5-85,0-1 1,10-11-1,11-18-926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2:41.1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27 334 8004,'-20'23'2977,"13"-12"-1392,7-6 736,4-5-1761,18-7 0,20-6-400,24-8-208,22-7-192,20-10-208,14-4-192,23-2-1649,3-7 944,4-8-1440,-3-10-5587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2:51.3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682 54 3121,'-1'-5'416,"1"0"125,-1 0 0,0 0 0,0-1 0,-1 1 0,1 0 0,-1 0 0,-3-6 0,5 11-539,0 0 0,0-1-1,0 1 1,-1 0 0,1 0 0,0 0 0,0 0 0,0 0 0,0 0-1,0 0 1,0 0 0,0 0 0,-1 0 0,1 0 0,0 0-1,0-1 1,0 1 0,0 0 0,0 0 0,-1 0 0,1 0-1,0 0 1,0 0 0,0 0 0,0 0 0,0 1 0,0-1 0,-1 0-1,1 0 1,0 0 0,0 0 0,0 0 0,0 0 0,0 0-1,0 0 1,-1 0 0,1 0 0,0 0 0,0 0 0,0 0 0,0 1-1,0-1 1,0 0 0,0 0 0,0 0 0,0 0 0,-1 0-1,1 0 1,0 1 0,0-1 0,0 0 0,0 0 0,0 0-1,0 0 1,0 0 0,0 0 0,0 1 0,0-1 0,0 0 0,0 0-1,0 0 1,0 0 0,0 0 0,0 1 0,0-1 0,-2 13-85,1-10 84,-2 6-25,-1-1 0,0 0 0,0 0-1,-1-1 1,0 1 0,-10 10 0,5-5 9,-25 30-11,-45 40 1,42-45 9,-44 56 0,-136 218 0,181-256 28,-25 39 7,51-76-3,1 0-1,1 1 1,-7 21 0,14-32 41,-1-1 1,1 1-1,1 0 1,0 0-1,0-1 1,0 13-1,1-20-29,0 1 0,0-1 0,1 0-1,-1 0 1,0 0 0,0 0 0,0 0-1,1 0 1,-1 1 0,1-1 0,-1 0-1,1 0 1,-1 0 0,1 0 0,0 0 0,-1-1-1,1 1 1,0 0 0,0 0 0,-1 0-1,1-1 1,0 1 0,0 0 0,0-1-1,2 2 1,0-1 48,0 0-1,1-1 1,-1 1 0,1 0 0,0-1-1,5 0 1,-4 0-31,44-1 467,-1-3 0,76-15 0,-85 13-405,79-15 79,254-33-99,-186 44-748,-149 10-1434,0 2 1,72 13-1,-82-7-2291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2:51.7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3 350 6339,'-1'0'86,"1"0"-1,0 0 1,0 0 0,0 1 0,0-1-1,-1 0 1,1 0 0,0 0 0,0 0-1,0 0 1,0 1 0,0-1 0,0 0-1,0 0 1,0 0 0,-1 0 0,1 1-1,0-1 1,0 0 0,0 0 0,0 0-1,0 0 1,0 1 0,0-1 0,0 0-1,0 0 1,0 0 0,0 1 0,0-1 0,0 0-1,0 0 1,0 0 0,1 1 0,5 1 1188,18-2-882,-20-1-257,327-31-72,-69 4-54,187-23 378,0-15 1016,-284 40-701,363-44 820,-179 26-1161,-169 23-421,200 3 0,-9 39-5612,-361-21 4988,-9 0 446,1 0 0,0 0 0,-1 0 0,1 0 0,0 1 0,0-1 0,-1 0 0,1 1 0,0-1 0,-1 1 0,1 0 0,-1-1 1,1 1-1,-1 0 0,1 0 0,-1 0 0,1 0 0,1 2 0,-2 4-4268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2:52.3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41 290 8644,'5'-3'754,"-1"0"-1,1 0 1,0 0 0,1 0-1,9-3 1,-13 5-663,1 1 1,-1-1-1,0 1 1,1 0-1,-1 0 0,1 0 1,-1 0-1,0 0 1,1 1-1,-1-1 0,0 1 1,1-1-1,-1 1 1,0 0-1,0 0 1,0 0-1,0 0 0,3 2 1,1 1-116,-1 1 0,0-1-1,0 1 1,-1-1 0,1 2 0,-1-1 0,0 0 0,-1 1-1,1-1 1,-1 1 0,0 0 0,0 1 0,-1-1 0,0 0-1,0 1 1,1 6 0,1 13-109,-1 0 0,-1 47-1,-1-60 78,-12 214-861,-15 0 98,12-117 490,-20 112 49,20-168 415,12-48-95,0-1-1,0 0 0,-1 0 1,0 0-1,0 0 1,0 0-1,-6 6 1,8-10 10,0 0 0,0 0 1,0 0-1,0 0 1,-1 0-1,1 0 1,0-1-1,-1 1 0,1 0 1,0-1-1,-1 1 1,1-1-1,-1 0 0,1 1 1,-1-1-1,1 0 1,0 0-1,-1 0 1,1 0-1,-1 0 0,1 0 1,-1 0-1,1-1 1,-1 1-1,1 0 1,-1-1-1,1 0 0,0 1 1,-1-1-1,1 0 1,0 1-1,0-1 1,-1 0-1,1 0 0,0 0 1,0 0-1,0 0 1,0 0-1,-1-3 0,-2-6 128,0 0-1,1 0 0,1 0 0,0-1 0,0 1 0,1-1 1,0-18-1,1 25-157,-1-60 63,2 0 0,4-1 0,2 1-1,4 1 1,1 0 0,4 0-1,41-106 1,-24 89-98,76-133 0,-84 174 11,1 1-1,2 1 1,1 1 0,2 1-1,36-30 1,-44 44 8,51-41 21,-64 55-23,0-1 1,1 2-1,0 0 0,0 0 0,15-5 1,-20 9-7,-1 1 0,1 0 0,-1 0 0,1 0 0,0 1 0,8 0 0,-12 0 0,0 0 1,0 0-1,-1 0 0,1 0 1,0 1-1,0-1 0,0 1 1,-1-1-1,1 1 0,0 0 1,-1 0-1,1 0 0,0 0 1,-1 0-1,1 0 0,-1 0 1,0 0-1,1 1 0,-1-1 1,0 0-1,0 1 0,2 2 1,-2 0-9,1 0 1,-1 0 0,0 0-1,0 0 1,0 0 0,-1 1 0,0-1-1,0 6 1,-4 38-106,3-34 66,-7 38-288,-1 0 0,-3 0 0,-2-1 0,-3 0 0,-1-2 0,-3 0 0,-2-1 0,-2-1-1,-41 60 1,-146 160 3,205-260 376,0 1 1,0 1-1,1-1 0,-5 11 0,9-15 2,1 0-1,-1 0 1,1 0 0,0 0-1,0 0 1,0 0 0,0 1-1,1-1 1,0 0 0,0 0 0,0 1-1,0-1 1,1 5 0,0-6-4,0 1 0,1-1 1,-1 0-1,1 1 1,-1-1-1,1 0 1,0 0-1,0 0 1,1 0-1,-1-1 1,0 1-1,1-1 1,0 1-1,0-1 0,3 3 1,9 4 132,29 15 1,-32-18-101,28 13 163,81 26-1,48 1-178,-155-42-86,30 7-208,138 38-3313,-116-30 239,-9-4-4024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2:53.1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10 207 5907,'-4'0'2497,"-1"0"-1361,5-8 609,4-1-1041,7 1-463,11-6-209,12 0-64,6-4-32,10 2-97,8-5-207,-2 1-432,-2-4-577,4 7-367,-2-2 15,-8 7-1233,-4 5-63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2:53.5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1 123 6467,'26'0'2593,"5"-9"-1488,4-6 832,5-7-1457,20 6-2113,8-2 849,-2-3-1089,-6 0-6419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17.1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4 375 4498,'-1'-5'222,"0"1"0,0 0 0,1-1 0,-1 1 0,1-1 0,0 1 0,0-1 0,1 1 0,0-1 0,-1 1 0,1 0 0,1-1 0,-1 1 0,1 0 0,-1 0 0,1 0 0,0 0 0,1 0 0,-1 0 0,1 0 0,-1 1 0,1-1 0,0 1 0,6-4 0,5-4-324,0 0 0,1 1-1,1 1 1,28-12 0,-25 12 383,177-79 143,-138 63 252,0 2 1,1 3-1,72-14 0,-121 32-602,0 0 1,0 1-1,-1 0 0,1 0 0,18 3 0,-24-2-75,0 1-1,0 0 0,0 0 0,0 1 0,0-1 1,0 1-1,0 0 0,-1 0 0,1 0 0,0 0 0,-1 1 1,0-1-1,0 1 0,1 0 0,3 6 0,-2-3-16,-1 1 0,0 0 0,0 0 0,-1 0 0,0 0 0,-1 1 0,1-1 0,-1 1 0,-1 0 0,1 0-1,0 14 1,-2 3-14,0 1-1,-6 36 1,-41 173 60,22-125 21,3-11-6,-31 163 82,40-176-83,-4 92-1,17-158-262,1 0 0,5 31 1,5 9-3208,-10-54 2774,1 4-2403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17.5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1 135 9925,'15'10'3185,"-7"-10"-1840,0-5 1184,9-2-1809,4 1-656,15-2-160,11-4-208,9-2-304,4-2-497,5 0-1424,2 3 720,-15 0-1632,-14-1-4435</inkml:trace>
  <inkml:trace contextRef="#ctx0" brushRef="#br0" timeOffset="1">761 0 11957,'-6'11'4547,"0"-13"-2066,16 0-6067,6 2 273,-2-4-8773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21:23.4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218 433 5058,'58'-10'3295,"73"10"-3308,-111 0 13,-1-2 1,1 0-1,28-7 1,4-1 10,0 3 88,101-29 0,-146 33-27,-1 1 1,1-1 0,-1 0-1,0 0 1,0-1-1,0 0 1,0 0 0,-1 0-1,1-1 1,-1 0 0,8-10-1,-5 4 225,-1 0 1,0 0-1,-1-1 0,-1 0 0,7-18 0,-10 25-247,-1 0 0,0 0 1,-1 1-1,1-1 0,-1 0 0,0 0 0,0 0 0,-1 0 0,1 1 0,-1-1 1,0 0-1,0 0 0,-1 1 0,1-1 0,-5-8 0,2 5-50,-1 0-1,1 1 1,-1-1-1,-1 1 0,0 0 1,0 0-1,-11-9 1,8 9-8,-1 0 0,0 1 0,0 0 1,0 1-1,-1 0 0,1 1 0,-1 0 1,-1 0-1,1 1 0,-23-2 0,-1 1-17,-1 3 1,-44 3-1,57 0 0,1 1 0,0 1 1,-1 0-1,2 2 0,-1 1 1,-25 11-1,1 4-65,-72 47 1,100-57 61,2 1 1,0 0 0,0 1 0,2 1-1,-1 0 1,2 1 0,0 0 0,1 1-1,1 1 1,0 0 0,2 0 0,0 1-1,-7 21 1,13-32 19,1 0-1,0 1 1,0-1 0,1 1-1,0-1 1,0 1 0,1 0-1,0 0 1,1-1 0,0 1-1,0-1 1,4 16 0,-1-15 16,-1 0 0,2 0 1,-1 0-1,1 0 1,0-1-1,1 0 0,0 0 1,0 0-1,1-1 1,14 13-1,-7-9-13,2 0 0,-1-1 0,1-1 0,1 0 0,0-1 0,0-1 0,0 0 0,1-1 0,0-2 0,0 1 0,25 1 0,0-2-712,-1-2 1,1-2-1,79-9 0,-83 3-694,0-1 0,49-17-1,-8-5-2520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8:04.4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93 11 7956,'-4'-5'1290,"-1"0"1175,5 5-2448,0 0 0,-1 0 0,1 0 0,0 0 0,0 0 0,0 0 0,0 0 0,0 0 0,-1 0 0,1 0 0,0 0 0,0 0 0,0 0 0,0 0 0,0 1 0,0-1 0,0 0 0,-1 0 1,1 0-1,0 0 0,0 0 0,0 0 0,0 0 0,0 1 0,0-1 0,0 0 0,0 0 0,0 0 0,0 0 0,0 0 0,0 1 0,0-1 0,0 0 0,0 0 0,0 0 0,0 0 0,0 0 0,0 1 0,0-1 0,0 0 1,0 0-1,0 0 0,0 0 0,0 0 0,-28 246-348,-17 94 399,38-239-22,7 141 0,1-225-35,1 0-1,0 0 1,1 0-1,1-1 1,1 1 0,1-1-1,0 0 1,14 27 0,-15-35 2,0 0 1,1 0 0,-1-1-1,1 0 1,1 0 0,-1-1-1,1 0 1,0 0 0,1 0-1,-1-1 1,1 0 0,0-1-1,1 0 1,-1 0-1,1 0 1,-1-1 0,19 3-1,-8-3 20,0-1 0,1 0 0,-1-2 0,1-1 0,-1 0-1,0-1 1,0-1 0,0-1 0,0-1 0,0 0 0,-1-2-1,27-12 1,-6-1 29,0-2 0,41-30 0,66-64 62,-101 74-86,-2-2 0,-2-1 0,47-69 0,56-116 722,-128 197-558,-12 24-76,1-1 1,0 1-1,10-14 0,-15 22-115,1 1-1,-1-1 1,0 0 0,1 1-1,0-1 1,-1 1-1,1-1 1,-1 1 0,1-1-1,0 1 1,-1-1-1,1 1 1,0-1 0,-1 1-1,1 0 1,0-1 0,0 1-1,1 0 1,-2 0-11,0 0 1,1 0 0,-1 0-1,0 1 1,1-1 0,-1 0-1,0 0 1,1 1 0,-1-1 0,0 0-1,0 1 1,1-1 0,-1 0-1,0 1 1,0-1 0,1 0-1,-1 1 1,0-1 0,0 0-1,0 1 1,0-1 0,0 1-1,0-1 1,1 0 0,-1 1-1,0 6-31,1 0-1,-1 0 1,0 9-1,-1-8 46,2 81-102,-3 132 21,-6 126-939,8-320 503,7 45 0,-6-63 289,1 0-1,1 0 0,-1 0 1,2 0-1,-1-1 1,1 1-1,0-1 1,9 13-1,-10-18 71,-1 1 0,1-1 0,0 0 0,0 0 0,0 0 0,0 0 0,1-1-1,-1 1 1,1-1 0,0 0 0,-1 0 0,1 0 0,7 2 0,-3-2-129,0-1 1,0 0 0,0 0-1,-1-1 1,1 0-1,14-2 1,-6 0-100,0-2-1,0 0 1,-1 0 0,1-2 0,-1 0 0,-1 0 0,1-1 0,21-16 0,11-9-819,44-42 1,-86 70 1093,59-52-1165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17.9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154 0 6067,'0'1'375,"0"1"0,0-1 0,0 0 1,0 0-1,0 0 0,-1 0 0,1 0 0,0 0 1,-1-1-1,1 1 0,-1 0 0,1 0 0,-1 0 1,1 0-1,-1 0 0,1 0 0,-1-1 0,0 1 1,0 0-1,1-1 0,-1 1 0,0 0 0,0-1 1,0 1-1,0-1 0,0 1 0,0-1 0,0 1 1,1-1-1,-1 0 0,0 0 0,-2 1 0,3-1-345,-1 0 0,0 1 0,0-1 0,0 1 0,0-1-1,0 1 1,0-1 0,0 1 0,1-1 0,-1 1 0,0 0-1,0-1 1,1 1 0,-1 0 0,0 0 0,1 0 0,-1 0-1,1-1 1,-1 3 0,-9 21-331,8-18 278,-1 5-94,0 0 1,0 0 0,1 1-1,0-1 1,1 0 0,1 1 0,1 21-1,1-12 68,2-1-1,0 1 1,11 29-1,-7-25 57,-2 0-1,-1 0 1,0 1 0,1 48-1,-7-31-85,-1 0-1,-8 49 1,7-77-146,0-1 0,-9 28 0,10-36 18,0-1 0,-1 1 0,0-1 1,0 1-1,0-1 0,-1 0 0,0-1 1,0 1-1,-8 7 0,11-11-53,-1 0 0,0 1 0,1-1 0,-1 0 0,0 0 0,1-1 0,-1 1 1,0 0-1,0-1 0,0 1 0,0-1 0,0 1 0,0-1 0,1 0 0,-1 0 0,0 0 0,0 0 0,0 0 0,0-1 0,0 1 0,0 0 0,0-1 0,0 1 1,0-1-1,1 0 0,-1 0 0,0 0 0,1 0 0,-1 0 0,0 0 0,1 0 0,-1 0 0,1 0 0,-1-1 0,1 1 0,-2-3 0,-7-15-4766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18.2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57 3906,'1'-6'4242,"3"1"-1777,-5 1 16,5 4-208,4-4-1248,4 1-497,9 2-240,10 1-176,9-5-16,11-1-144,6 0-288,5 2-176,3 0-1970,0 4 1154,-1-3-1746,-9-2-6562</inkml:trace>
  <inkml:trace contextRef="#ctx0" brushRef="#br0" timeOffset="1">663 350 10853,'0'0'173,"0"0"-1,-1 0 1,1 0 0,0 1-1,0-1 1,-1 0 0,1 0-1,0 0 1,-1 0 0,1 0-1,0 0 1,0 0 0,-1 1 0,1-1-1,0 0 1,0 0 0,0 0-1,-1 1 1,1-1 0,0 0-1,0 0 1,0 1 0,-1-1-1,1 0 1,0 0 0,0 1-1,0-1 1,0 0 0,0 0-1,0 1 1,0-1 0,0 0-1,0 1 1,0-1 0,0 0 0,0 1-1,0-1 1,0 0 0,0 0-1,0 1 1,11 11 1322,20 6-1930,82 37 248,154 110-397,-215-126-908,57 51 1,-102-84-690,0 0 0,14 7 0,-16-10-325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18.6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223 610 5074,'-12'1'3607,"7"-1"-2493,1 0 0,0 0 0,-1 1 0,1-1 0,0 1 1,-7 2-1,9-2-1016,0 1 0,0-1 0,0 1 0,1-1 0,-1 1 0,0 0 0,1 0 0,0 0 1,-1 0-1,1 0 0,0 0 0,0 0 0,-1 3 0,-11 34-138,8-24 115,-99 338-4210,95-320 1356,2 0 0,-6 68 0,12-62-2637</inkml:trace>
  <inkml:trace contextRef="#ctx0" brushRef="#br0" timeOffset="1">753 1 9716,'1'0'360,"-1"0"0,1 0 0,0 0 0,-1 0 0,1 0 0,0 0-1,0 1 1,-1-1 0,1 0 0,-1 0 0,1 1 0,0-1-1,-1 1 1,1-1 0,-1 0 0,2 2 0,6 10 1846,0 24-2874,-5-21 1126,1 5-458,46 236-11,-40-138-736,-9 194 0,-18-181-2884,2-26-2239,14-64-954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19.0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172 0 10101,'2'19'6225,"-4"1"-3474,-1 1-3788,-7 20 0,2-13 626,-4 15-2105,-2-1 0,-25 50 0,-13 40-1878,48-119 4124,-18 63-678,19-65 1198,1 0-1,1 0 1,0 1-1,1 21 0,0-32-154,0 1 0,0-1-1,1 1 1,-1-1 0,0 1-1,1-1 1,-1 1 0,1-1-1,-1 0 1,1 1 0,0-1-1,0 0 1,-1 1 0,1-1-1,0 0 1,0 0 0,0 0-1,0 0 1,1 0 0,0 1-1,1-1 112,-1 1-1,1-1 0,0 0 0,0 0 0,0-1 0,0 1 0,0 0 0,-1-1 1,7 0-1,-1 1-63,0-2 1,1 1-1,-1-2 1,0 1-1,0-1 1,1 0 0,-1 0-1,-1-1 1,1 0-1,0-1 1,11-6-1,-4 0-59,0-1 0,-1 0-1,0-1 1,16-17-1,-23 21 39,-1 0-1,0 0 0,0 0 0,0-1 1,-1 1-1,-1-1 0,1-1 0,-1 1 1,3-15-1,-5 16 62,0 1-1,-1-1 1,0 0 0,0 0-1,-1 0 1,0 0 0,-1 0-1,0 0 1,0 1 0,0-1-1,-1 0 1,-5-11 0,3 7-106,-1 1 0,-1 0-1,0 0 1,0 0 0,-1 1 0,-14-15 0,18 21-164,-1 0 1,1 1-1,-1 0 0,0 0 0,0 0 0,0 0 1,0 1-1,-1 0 0,1 0 0,-1 0 0,1 0 1,-1 1-1,0-1 0,1 1 0,-1 0 0,0 1 0,0-1 1,0 1-1,-7 0 0,10 1 66,0-1-1,0 1 0,0 0 1,-1-1-1,1 1 1,0 0-1,1 0 1,-1 0-1,0 1 1,0-1-1,0 0 1,1 1-1,-1-1 1,1 1-1,-1-1 1,1 1-1,-1 0 1,1 0-1,0 0 1,0-1-1,0 1 1,0 0-1,0 0 0,0 1 1,1-1-1,-1 0 1,0 3-1,-1 4 7,1 0 0,0 1-1,0 0 1,1 18 0,1-18-131,1-1 0,0 1 0,0-1 0,1 1 0,0-1 0,1 0 0,0 0 0,1 0 0,-1-1 0,1 0 0,1 1 0,0-2 0,0 1 0,1-1-1,-1 0 1,1 0 0,1-1 0,10 8 0,-14-12-204,0 1-1,1-1 1,0 1-1,0-1 1,-1-1-1,1 1 1,0-1-1,1 0 1,-1 0-1,0 0 0,0-1 1,7 1-1,25-1-4754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19.5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488 78 7395,'1'-6'719,"-1"-1"-1,0 1 1,0 0-1,0-1 1,0 1-1,-1 0 1,0-1-1,-1 1 1,-2-7-1,4 12-716,0 1 0,-1-1-1,1 1 1,0-1 0,-1 1 0,1-1-1,-1 1 1,1 0 0,0-1 0,-1 1 0,1 0-1,-1-1 1,1 1 0,-1 0 0,1 0 0,-1-1-1,1 1 1,-1 0 0,1 0 0,-1 0-1,1 0 1,-1 0 0,0 0 0,1 0 0,-1 0-1,1 0 1,-1 0 0,1 0 0,-1 0-1,1 0 1,-1 0 0,0 0 0,0 1 0,-18 10-327,16-10 317,-16 15-156,0 0 1,1 1-1,0 1 1,-22 30-1,34-41 147,-22 31-34,1 1 0,2 1 1,-28 60-1,40-71 135,1 1-1,2 0 0,1 0 1,2 1-1,1 0 1,-4 50-1,10-73 2,-1 0-1,1 0 0,1 0 1,-1 0-1,1 0 1,4 13-1,-5-19-48,1 0 0,0 1 0,0-1 1,0 0-1,1 1 0,-1-1 0,0 0 0,1 0 1,-1 0-1,1 0 0,0-1 0,0 1 0,0 0 1,-1-1-1,2 1 0,-1-1 0,0 0 0,0 1 0,0-1 1,1 0-1,-1 0 0,0-1 0,1 1 0,-1 0 1,4 0-1,4 0 63,1 0-1,0 0 1,0-1 0,0 0 0,0-1 0,0-1-1,0 1 1,0-2 0,-1 1 0,1-2 0,-1 1 0,1-1-1,-1-1 1,-1 0 0,1 0 0,-1-1 0,0 0 0,0-1-1,0 0 1,-1 0 0,0-1 0,-1 0 0,8-10-1,-3 1 14,0-1 0,14-28 0,-22 39-126,-1 0-1,0 0 0,0-1 1,-1 1-1,0-1 0,-1 0 1,1 0-1,-2 1 1,1-16-1,-1 21-11,0 1 1,0 0 0,0 0-1,0 0 1,-1-1-1,1 1 1,0 0-1,-1 0 1,1 0-1,-1 0 1,0 0-1,1 0 1,-1 0 0,0 0-1,1 0 1,-1 0-1,0 0 1,0 0-1,0 0 1,0 0-1,0 1 1,0-1-1,0 0 1,0 1 0,0-1-1,0 1 1,0-1-1,0 1 1,-2-1-1,-2 0-116,0 1-1,0 0 1,0-1-1,0 1 1,0 1 0,-7 0-1,-9 3-491,1 1-1,-1 1 1,1 0 0,0 2 0,1 0-1,-25 14 1,-110 77-4437,47-24-1604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20.9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247 244 4802,'-182'-1'5925,"152"0"-5503,4-1-250,18 1-96,13 1 103,22 1-58,-1-1 0,40-5-1,-15 1 30,363-21 784,162-10 443,-174 9-126,68-6 280,989-45 678,-739 61-2091,226-3-1,-416 19-72,-164 29-42,-277-15-4,-1 5 0,91 31 0,-108-24 20,-63-22-77,0 0-1,0 1 1,0 0 0,0 0-1,-1 1 1,7 6 0,3 10-1580,-17-22 1610,0 0 0,0 0 0,0 0 0,0 0 0,0 0 0,0 0 0,0 0 0,0 0-1,0 0 1,0 0 0,0 0 0,0 0 0,0 0 0,0 0 0,0 0 0,1 0 0,-1 1 0,0-1 0,0 0 0,0 0 0,0 0 0,0 0 0,0 0 0,0 0 0,0 0 0,0 0 0,0 0 0,0 0 0,0 0 0,0 0 0,1 0 0,-1 0 0,0 0 0,0 0 0,0 0 0,0 0 0,0 0 0,0 0 0,0 0 0,0 0 0,0 0 0,0-1 0,0 1-1,0 0 1,0 0 0,0 0 0,1 0 0,-1 0 0,0 0 0,0 0 0,0 0 0,0 0 0,0 0 0,0 0 0,0 0 0,0 0 0,0-5-2621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21.8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66 1 8100,'-3'4'5995,"-8"19"-5147,2 14-977,3 1-1,0 0 1,1 60 0,-2 13 96,-3 63 23,7-104-148,2-42-174,-1 12-881,0-14-2908,2-21 991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22.1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18 3986,'4'-4'5010,"-7"-7"-32,7 14-2528,-6-7-1666,4 4-640,-2-2-352,7 5-352,5-4-1954,1 5 1122,10 2-1490,1 1-6914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22.5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98 241 11733,'-7'7'5259,"3"-1"-2863,12 4-3093,-1-3 558,1 1 0,-1 1 0,-1-1 0,0 1 0,0 0 0,-1 0-1,0 1 1,0 0 0,-1 0 0,-1 0 0,0 0 0,0 0 0,2 14 0,-2 2 107,-1 0 0,0 1 1,-4 33-1,-15 78-52,-9-14-572,20-101 261,-2-1-1,0 0 0,-15 27 1,20-43 87,0-1 0,0 0 1,-1 0-1,-8 9 1,12-13 177,-1 0 0,0-1 0,0 1 0,0 0 1,0 0-1,0-1 0,0 1 0,0-1 0,0 1 0,0-1 0,0 1 1,0-1-1,0 0 0,0 1 0,0-1 0,0 0 0,0 0 0,0 0 1,-1 0-1,1 0 0,0 0 0,0 0 0,0 0 0,0 0 0,0-1 1,0 1-1,-1 0 0,1-1 0,0 1 0,0-1 0,0 1 0,0-1 0,0 1 1,-1-2-1,1 0-197,-1 1 0,1 0 1,0-1-1,-1 0 0,1 1 1,0-1-1,0 0 0,-1-3 1,-9-25-4946</inkml:trace>
  <inkml:trace contextRef="#ctx0" brushRef="#br0" timeOffset="1">102 1 8932,'26'5'2705,"1"1"-1536,10-5 1088,13 4-1697,7-3-400,6 0-304,4 5 2577,2-4-4674,-5 1 2273,-5-4-80,-10 6-15767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22.9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0 152 10869,'1'0'224,"-1"0"-1,5-3 3802,-5 3-3801,0 0 0,0-1-1,0 1 1,0 0-1,1-1 1,-1 1-126,0-1 0,0 0 0,1 1 0,-1-1-1,0 1 1,1-1 0,-1 1 0,1 0 0,-1-1 0,1 1 0,-1-1 0,1 1-1,-1 0 1,1-1 0,-1 1 0,1 0 0,-1 0 0,1-1 0,0 1 0,8-1-122,-1 0 1,0 0-1,0 1 1,0 0 0,1 1-1,-1 0 1,0 0 0,13 4-1,6 4-73,30 12-1,-23-6 52,0 2 0,44 29 0,57 51 28,-14-10-365,-107-78-308,49 35-221,-43-27-2444,-1 0-3554</inkml:trace>
  <inkml:trace contextRef="#ctx0" brushRef="#br0" timeOffset="1">310 24 6483,'-13'-8'2051,"9"6"-1284,1-1 0,-1 1 0,0 0 0,0 0 0,0 1 0,-5-2-1,8 3-705,1 0-1,-1 0 0,1 0 1,-1 0-1,1 0 0,-1 0 1,1 0-1,-1 0 0,1 1 1,-1-1-1,1 0 0,-1 0 1,1 1-1,-1-1 0,1 0 1,0 1-1,-1-1 0,1 0 1,-1 1-1,1-1 0,0 0 1,0 1-1,-1-1 0,1 1 1,0-1-1,0 1 0,-1-1 1,1 1-1,0-1 0,0 1 1,0-1-1,0 1 0,0-1 1,0 1-1,0-1 0,0 1 1,0-1-1,0 1 1,0 0-1,1 28-384,-1-20 462,-9 335-492,9-343 351,-24 181-1147,15-127-2345,-6 102 0,15-156 3310,0-1 0,0 1 1,0 0-1,0 0 0,0 0 0,0-1 1,0 1-1,0 0 0,0 0 0,0 0 1,1-1-1,-1 1 0,0 0 0,1 0 1,0 0-1,9 1-4492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8:04.8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420 29 3650,'-10'-5'535,"0"1"1,0 0-1,0 0 0,-1 1 1,1 1-1,-1 0 1,1 0-1,-1 1 0,0 0 1,0 1-1,0 0 1,-12 2-1,12-1-412,-1 0 0,1 1-1,-1 1 1,1 0 0,0 0-1,0 1 1,-16 8 0,20-8-122,-1 1 0,1 0-1,1 0 1,-1 0 0,1 1 0,0 0 0,0 0 0,0 1 0,1-1 0,0 1 0,-4 8 0,6-9-4,1 0 1,-1 0 0,1 0-1,1 0 1,-1 0 0,1 0 0,0 0-1,0 1 1,1-1 0,0 0-1,0 1 1,0-1 0,1 0 0,0 0-1,0 1 1,1-1 0,0 0-1,3 7 1,4 8 2,0-1-1,2 0 1,23 33-1,41 45 12,-45-61-4,-2 1 0,33 56 0,-55-79-12,1-1 0,-2 1 0,0 0-1,-1 0 1,0 1 0,-1-1-1,-1 1 1,0 26 0,-2-23-3,-1-1-1,-1 0 1,0 1-1,-2-1 1,0 0-1,-1 0 1,-7 18 0,-6 1-132,-1 0 0,-1-1 0,-2-1 0,-1-1 1,-2-1-1,-2-2 0,-1 0 0,-1-2 0,-53 42 1,45-45-1514,19-16-2025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23.2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54 0 11669,'2'4'1089,"0"1"-1,0-1 0,-1 0 0,0 1 0,0-1 1,0 6-1,2 3-745,7 56-391,-3 0 0,-2 130 0,-26 40-1491,-22-3-2639,21-81-2300,21-146 5732,1-8 561,-1 0-1,1 0 0,0 1 0,-1-1 1,1 0-1,0 1 0,0-1 0,0 0 1,0 0-1,0 1 0,0-1 0,1 0 1,-1 0-1,0 1 0,1-1 0,-1 0 1,1 0-1,-1 0 0,1 0 0,-1 1 1,1-1-1,1 1 0,7 0-2087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23.6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22 7027,'19'-22'10512,"-24"55"-9202,-5 50-2033,0 103 0,10-178 668,1 74-527,-1-73 515,1 0 1,0-1-1,1 1 1,0-1-1,1 1 1,-1-1 0,5 9-1,-5-13 72,1-1 0,-1 1 0,1-1 0,0 1 0,0-1 0,0 0 0,0 0 0,1 0 0,-1 0 0,1-1 0,0 1 0,-1-1 0,1 0 1,0 0-1,1-1 0,-1 1 0,0-1 0,0 0 0,1 0 0,-1 0 0,0 0 0,1-1 0,-1 0 0,6 0 0,-2-1 41,0 1-1,0-1 1,0-1 0,0 0 0,0 0-1,-1 0 1,1-1 0,-1 0-1,0-1 1,1 1 0,-1-1 0,10-8-1,-10 5 3,0 0-1,0 0 0,0 0 0,-1-1 0,0 0 0,0 0 0,-1-1 0,0 1 1,-1-1-1,0 0 0,0-1 0,-1 1 0,4-20 0,-5 18-10,-1-1-1,0 0 1,0 1 0,-2-1-1,1 0 1,-1 0-1,-1 1 1,0-1 0,-1 1-1,0 0 1,-7-17 0,0 6 36,-22-37 0,28 52-86,-1 1-1,1-1 1,-2 1 0,1 0 0,-1 0-1,0 0 1,0 1 0,-13-9-1,16 13-94,0-1-1,0 1 0,0 0 0,0 0 1,0 0-1,-1 1 0,1-1 0,0 1 1,0-1-1,0 1 0,-1 0 0,1 0 1,0 1-1,0-1 0,0 1 1,-1 0-1,1-1 0,0 1 0,0 1 1,0-1-1,0 0 0,1 1 0,-1-1 1,-4 4-1,0 1-826,0-1 0,0 1 1,1 1-1,0-1 0,0 1 0,0 1 0,-6 10 1,0 8-6950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23.9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916 1 11989,'-2'2'522,"-1"0"-1,1 0 1,-1 0-1,0 0 1,1 0-1,-1 0 1,0-1-1,-3 2 0,-12 6 1411,1 1-2111,1 1 0,0 1 1,1 0-1,0 1 0,1 1 0,-20 23 1,1 5-737,-46 63-1753,50-64 1611,-32 54-1132,54-82 1966,1 0 0,1 0 0,0 0 0,0 1 0,-4 28 0,7-32 296,1 0 0,0 1 0,1-1 0,1 1 0,-1-1 0,2 1 0,-1-1 0,1 1 0,7 18 0,-6-22 112,0 0 0,0-1 0,1 1 0,0-1 0,0 0 0,1-1 0,-1 1 0,1-1 0,0 1 0,1-1 0,-1-1 0,1 1 0,0-1 0,0 0 0,9 4 0,-5-4 30,0 0 0,1 0 1,0-1-1,-1-1 0,1 0 1,0 0-1,12 0 0,-14-2-50,0 0-1,0 0 1,1-1 0,-1 0-1,0-1 1,0 0 0,-1 0-1,18-7 1,-23 7-101,-1 1 0,1 0 0,-1-1 0,1 0 0,-1 0 0,0 1 0,0-1 0,0-1 0,0 1 0,0 0 0,0 0 0,0-1 0,-1 1 0,1-1 0,-1 1 0,0-1 0,0 0 0,0 1 0,0-1 0,0 0 0,0-3 0,-1 2-6,0 1 0,0-1 0,0 1 0,0-1 0,-1 0 0,1 1 0,-1-1 0,0 1 0,0-1 0,0 1 0,-1-1 0,1 1 0,-1 0 0,0 0 0,0 0 0,0 0 0,-2-3 0,-5-3-8,1 1 0,-1 0 0,-1 0 0,1 1-1,-1 1 1,-1 0 0,1 0 0,-17-6 0,3 2-96,-1 2-1,-46-10 0,32 12-413,1 2 0,-1 2 0,0 2 0,0 1 0,1 2 0,-55 11 0,40-1-1913,-57 22 0,96-30 1338,-74 24-8815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24.5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 64 6035,'1'-3'557,"-1"1"0,1-1 0,0 0 0,0 0 0,0 1 0,0-1 0,0 0 0,1 1 0,-1-1 0,1 1 0,1-3 0,0 1-638,0 0 1,1 0-1,-1 0 0,1 1 1,5-5-1,-4 5-1043,-7 6-70,-1 1 1132,0 0-15,-1 0 1,0 0-1,0 0 0,0-1 0,-6 5 0,6-6 123,1 0 0,-1 1 0,1 0-1,0-1 1,0 1 0,0 1 0,0-1-1,1 0 1,-1 0 0,1 1-1,-4 6 1,4-4-33,0-2 123,1 0-1,0 0 1,0 0-1,0 0 1,-1 6-1,2-10-111,0 1 0,0 0-1,0 0 1,0 0-1,0 0 1,0-1-1,0 1 1,1 0 0,-1 0-1,0 0 1,0-1-1,1 1 1,-1 0-1,1-1 1,-1 1-1,0 0 1,1 0 0,-1-1-1,1 1 1,0-1-1,-1 1 1,1-1-1,-1 1 1,1-1 0,0 1-1,-1-1 1,1 1-1,0-1 1,0 0-1,-1 1 1,1-1 0,0 0-1,1 1 1,4 0 74,0-1 0,0 1 1,0-1-1,1 0 0,-1 0 1,11-3-1,38-10 536,-36 8-468,-13 3-70,0 1 0,1-1 0,-1 0 0,0-1 1,-1 1-1,1-1 0,0-1 0,-1 1 0,1-1 0,-1 1 0,0-1 0,7-9 0,-12 13-69,0 0 0,0 0 1,1 0-1,-1 0 0,0 0 1,0 0-1,0 0 0,0-1 0,0 1 1,0 0-1,0 0 0,0 0 0,0 0 1,0 0-1,0 0 0,0-1 0,0 1 1,0 0-1,0 0 0,0 0 1,0 0-1,0 0 0,0 0 0,0-1 1,0 1-1,0 0 0,0 0 0,0 0 1,0 0-1,0 0 0,0 0 1,0 0-1,0-1 0,-1 1 0,1 0 1,0 0-1,0 0 0,0 0 0,0 0 1,0 0-1,0 0 0,0 0 0,0 0 1,-1 0-1,1-1 0,0 1 1,0 0-1,0 0 0,0 0 0,0 0 1,0 0-1,-1 0 0,1 0 0,0 0 1,0 0-1,0 0 0,0 0 1,0 0-1,0 0 0,-1 0 0,-14 1 597,-21 6-318,26-3-267,1 0 1,-1 0-1,1 1 1,0 0-1,0 0 1,1 1-1,0 0 0,-8 8 1,11-4-663,5-6-2172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25.6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340 1252 2241,'-15'8'583,"-79"40"2770,73-39-2341,0-1-1,-33 9 1,29-10-276,14-4-291,1 0 0,-1-1 0,0 0 0,1-1 0,-1 0 0,0 0 0,-11-2 0,21 1-395,1 0 1,-1 0 0,1 0 0,-1 0-1,1 0 1,-1 0 0,0 0 0,1 0 0,-1-1-1,1 1 1,-1 0 0,1 0 0,0 0 0,-1-1-1,1 1 1,-1 0 0,1-1 0,-1 1 0,1 0-1,0-1 1,-1 1 0,1 0 0,0-1 0,-1 1-1,1-1 1,-1 0 0,1 0-10,0 0-1,0 1 1,1-1-1,-1 0 1,0 1 0,0-1-1,0 0 1,1 1-1,-1-1 1,0 0 0,1 1-1,-1-1 1,0 1-1,1-1 1,-1 0 0,1 1-1,0-1 1,4-4 95,0 1 0,0 0 0,7-5 0,191-104 524,12 16-600,1458-500 50,-985 384-180,-330 99 1196,155-28-5577,-493 137 3852,128-33-12391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26.1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676 886 4594,'-262'36'3732,"167"-19"-3193,-171 7 0,222-27 206,43 3-731,1 0 1,0 0-1,-1 0 1,1 0 0,0 0-1,-1 0 1,1-1-1,-1 1 1,1 0-1,0 0 1,-1 0 0,1 0-1,0-1 1,0 1-1,-1 0 1,1 0 0,0-1-1,0 1 1,-1 0-1,1-1 1,0 1-1,0 0 1,0-1 0,-1 1-1,1 0 1,0-1-1,0 1 1,0 0 0,0-1-1,0 1 1,0 0-1,0-1 1,0 1-1,0-1 1,0 1 0,0 0-1,0-1 1,0 1-1,0 0 1,0-1 0,0 1-1,0 0 1,0-1-1,1 1 1,-1-1 0,11-15 317,-1 7-204,1 2 0,0-1 0,0 2 0,1-1 0,0 1 0,23-7 0,-11 3 3,298-131 1685,232-90 570,486-85-1031,-774 237-2084,-154 43-1981,66-26-11587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30.0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2244 318 8868,'-2'-3'211,"-10"-20"1043,0 2-1,-2-1 0,-1 2 0,-25-29 1,21 31-1323,-1 2 1,0 0-1,-1 1 1,-1 0-1,0 2 1,-1 1-1,0 1 1,-1 1-1,0 1 1,-1 1-1,-46-9 1,24 9-530,-83-3 0,-50 13-314,60 7 686,1 5 1,-160 40-1,211-36 530,1 2 0,-87 39 0,109-37-91,1 0 0,2 3 0,0 2 0,-43 37 0,45-31-95,1 2 1,1 2 0,-60 77-1,66-67-118,1 1-1,-30 67 1,47-85-4,2 0 0,2 1-1,0 1 1,2-1 0,-5 48 0,9-42-2,2 0 0,1 1 0,2-1 0,9 52 0,-7-70 9,1 0 0,1 0 0,1-1 1,1 1-1,0-2 0,2 1 0,0-1 0,1 0 1,0-1-1,15 19 0,-13-23 32,0 1 0,0-1 0,1-1 0,0 0 0,1-1 0,0-1 0,1 0 0,0-1 0,0 0 0,19 6-1,-8-6 77,1-1 0,0-1 0,0-1-1,1-1 1,42 0 0,227-15 974,-227 2-761,-1-3 0,84-24 0,-9-12 161,139-66 1,128-87 39,-48-4-268,-260 137-161,129-110-1,-57 21 5,-137 119-58,-2-2 1,41-58-1,-70 88-38,-1 0 0,0-1-1,0 1 1,-1-1 0,-1-1-1,0 1 1,0 0 0,-1-1-1,-1 0 1,0 0 0,-1 0-1,0 0 1,0 0 0,-1 0-1,-3-15 1,2 21-11,0 0 0,0 0 0,-1 0 0,0 0-1,0 0 1,-1 1 0,1-1 0,-1 1 0,0-1 0,-1 1 0,1 0 0,-1 0 0,0 1-1,-1-1 1,1 1 0,-10-7 0,0 2-24,0 0-1,-1 1 1,0 1-1,0 0 1,-21-5-1,8 4-98,0 0-1,-58-5 0,-65 5-71,-49 10 399,-37 15-2006,-40 30 497,-28 36-2197,-13 27-8659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2:42.8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521 163 3778,'0'-16'986,"1"4"-67,-1 0 1,-1-1-1,-4-22 0,5 32-854,-1 0-1,0 0 0,0-1 1,-1 1-1,1 0 1,-1 0-1,1 0 1,-1 1-1,0-1 0,0 0 1,0 1-1,-1-1 1,1 1-1,0-1 1,-1 1-1,0 0 0,1 0 1,-1 0-1,-4-1 1,2 0-29,-1 0 1,1 0-1,-1 1 0,0 0 1,0 0-1,0 0 1,0 1-1,0 0 0,-1 0 1,1 1-1,0 0 1,-1 0-1,-10 1 0,2 1-23,1 0 0,0 1 0,0 1-1,1 0 1,-1 0 0,1 2 0,0 0-1,-17 10 1,17-7-1,-1 0-1,1 2 1,1-1 0,0 2-1,0 0 1,1 0 0,-12 19-1,5-3-36,2 1 0,1 0 0,2 1 0,1 1-1,1 0 1,1 1 0,-7 49 0,9-27-71,3 0 0,2 1 1,7 95-1,-1-112 17,3 0 1,18 72-1,-17-88 44,1-1 0,1 1 0,1-1 1,0-1-1,2 0 0,15 21 0,-21-34 30,0 0 0,1-1 0,0 0 0,0 0 0,0 0 0,1-1 0,0 0 0,0-1 0,0 1 1,0-2-1,1 1 0,-1-1 0,1 0 0,14 2 0,-15-4 37,0 0 0,0 0 1,0 0-1,0-1 0,0 0 1,0-1-1,0 0 0,0 0 0,0-1 1,0 0-1,-1 0 0,1-1 1,0 0-1,-1 0 0,0-1 1,13-8-1,4-8 270,0-1-1,-2 0 1,-1-2 0,23-30 0,-15 12 660,44-83 0,-61 99-713,-2 0-1,-1 0 1,-1-1 0,-1 0-1,-1-1 1,-1 1-1,-2-1 1,0 0-1,-2 0 1,-1-1-1,-4-30 1,-2 15-310,-1 0 1,-3 0-1,-1 0 1,-2 1-1,-2 1 0,-22-43 1,27 62-395,-1 2 1,-1-1-1,0 2 0,-27-32 1,38 50 313,0 1 0,1-1 1,-1 0-1,0 0 0,0 0 0,0 1 1,1-1-1,-1 1 0,0-1 0,0 1 1,0-1-1,0 1 0,0-1 0,0 1 1,0 0-1,0-1 0,-1 1 0,-1 0 1,3 0 16,-1 0 1,0 1-1,0-1 1,0 0 0,1 1-1,-1-1 1,0 0-1,1 1 1,-1-1-1,0 1 1,1-1 0,-1 1-1,0 0 1,1-1-1,-1 1 1,1-1 0,-1 1-1,1 0 1,-1 0-1,-2 6-704,0-1-1,1 1 1,0 0-1,-2 12 0,2-11 84,-7 35-2801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2:43.3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53 1139 9348,'-3'0'455,"-1"2"142,-1-1 1,1-1-1,-1 1 1,0-1-1,1 0 1,-1 0-1,0 0 1,-7-2-1,40 1-509,61 0-392,0-3 0,148-27-1,173-61 452,-270 58-197,570-123 144,-306 70-25,520-69 34,9 67-41,-920 88-60,1572-138 1818,-1434 124-1466,131-18 372,-213 22-480,0-4 1,67-23 0,-103 27-153,24-7 63,-1-3 0,90-47 0,-145 67-177,-1 1 0,1 0 0,0-1-1,0 1 1,-1 0 0,1-1-1,-1 1 1,1-1 0,0 1 0,-1-1-1,1 0 1,-1 1 0,1-1-1,-1 0 1,1 1 0,-1-1 0,0 0-1,1 1 1,-1-1 0,0 0-1,0 0 1,1 1 0,-1-1 0,0 0-1,0 0 1,0 1 0,0-1-1,0 0 1,0 0 0,0 0 0,0 1-1,0-1 1,-1 0 0,1 0-1,0 1 1,0-1 0,-1 0 0,1 0-1,0 1 1,-1-1 0,1 0-1,-1 1 1,0-2 0,-2-2-605,-1 0 1,0 0-1,0 0 1,-10-6-1,10 6-114,-42-30-5565,20 10-1625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2:45.6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1661 4834,'1'4'143,"-1"-1"1,1 1-1,-1-1 0,1 0 0,0 1 0,0-1 1,0 0-1,1 0 0,-1 0 0,1 0 0,-1 0 1,1 0-1,0 0 0,1 0 0,-1-1 0,0 1 1,1-1-1,-1 0 0,1 0 0,0 0 0,-1 0 1,1 0-1,0 0 0,5 1 0,-4-1-76,0 0 0,1 0 0,-1-1 0,1 0 0,0 0 0,-1 0 0,1 0 0,0-1 0,0 1 0,-1-1 0,1-1 0,0 1 0,0-1 0,-1 1 0,1-1 0,0-1 0,4-1 0,-1-1 166,0-1-1,0 0 0,-1 0 1,1 0-1,-1-1 0,0-1 1,-1 1-1,11-15 0,1-3 497,19-36 0,-13 17-126,-3 0 1,-2-2-1,19-61 0,-21 44-43,17-129-1,-24 104-568,-4 0 0,-10-173 0,3 251-14,1 0-19,-1 1-1,0-1 0,-1 1 0,0-1 0,0 1 0,-1 0 1,-4-10-1,7 18 34,0-1 0,0 1 0,0-1 0,-1 1 0,1 0 0,0-1 0,0 1 0,-1-1 0,1 1 0,0 0 0,-1-1 0,1 1 0,0 0 0,-1 0 0,1-1-1,0 1 1,-1 0 0,1 0 0,-1-1 0,1 1 0,-1 0 0,1 0 0,-1 0 0,1 0 0,-1 0 0,1 0 0,0 0 0,-1 0 0,1 0 0,-1 0 0,1 0 0,-1 0 0,1 0 0,-1 0 0,1 0 0,-1 0 0,1 0 0,0 1 0,-1-1 0,1 0 0,-1 0 0,1 1 0,-1-1 0,1 0 0,0 0 0,-1 1 0,-15 19-245,14-17 230,-19 29-206,2 1 0,-29 67 1,-16 78-14,61-171 236,-20 70-50,-20 130-1,36-158 46,3-1-1,2 1 0,5 76 1,0-104 9,0 0 0,1-1 1,1 1-1,0-1 0,2 1 1,1-2-1,9 20 0,-10-26 4,0-1 0,1 1-1,0-2 1,1 1 0,0-1-1,0 0 1,1-1 0,1 0-1,0-1 1,0 0 0,13 7-1,-13-11 7,-1 0 0,1-1 0,0 0 0,0-1 0,1 0 0,-1-1 0,0 0 0,1-1 0,20 0 0,-4-2 33,0-1 0,50-11 0,-51 6-8,0 0 1,-1-3 0,0 0 0,0-1-1,39-25 1,-37 18-5,-1-1 0,0-2 0,-1 0 0,30-34 0,-49 48-27,-1 0-1,0-1 1,0 0 0,0 0 0,-1-1 0,0 0-1,4-11 1,-7 14-6,-1 0-1,1 0 1,-1 0 0,0 0-1,-1 0 1,1-1-1,-1 1 1,-1 0 0,1 0-1,-1-1 1,0 1-1,-3-10 1,-1 0 1,-2 1 1,0 0 0,0 0-1,-1 0 1,-1 1-1,-1 1 1,0-1-1,0 1 1,-1 1 0,-1 0-1,0 1 1,-1 0-1,-19-12 1,29 21 2,0 0 0,-1 0 0,1 0 0,-1 1 0,1-1 0,-1 1-1,1 0 1,-1 0 0,0 1 0,0-1 0,1 1 0,-1 0 0,0 0 0,0 0 0,0 0 0,1 1 0,-1-1 0,0 1 0,0 0 0,1 0 0,-1 0 0,1 1 0,-1 0 0,1-1 0,0 1 0,-1 0-1,1 0 1,0 1 0,0-1 0,0 1 0,1-1 0,-5 7 0,0 1-20,1 1 0,1-1 0,0 1 0,0 1 0,1-1 0,1 1 0,0-1 0,-2 19 0,0 7-49,2 55 1,3-70 51,1 0 1,1-1-1,0 1 0,9 30 0,-8-44 15,-1 1 0,2-1 0,-1 0 0,1 0 0,0 0 0,0 0 0,1-1 0,0 0 0,1 0 0,-1 0 0,1 0 0,1-1 0,11 9 0,-13-12 11,0 0 0,1 0 0,-1 0 1,1-1-1,-1 0 0,1 0 0,0 0 0,0-1 0,0 0 0,0 0 0,0-1 0,0 1 0,0-1 0,0-1 0,0 1 0,10-3 0,-7 1 33,1-1 0,-1 0-1,0 0 1,0-1 0,0 0 0,0-1-1,-1 0 1,1-1 0,9-8 0,5-7 162,-1-1 0,31-43 0,-23 27-20,-17 22-112,-2-1-1,0 0 1,0 0 0,14-38-1,20-80 57,-43 128-128,1-5-8,0 0 1,1 0-1,1 0 1,0 0-1,0 1 0,14-20 1,-19 31 5,0 0-1,0-1 1,0 1 0,0 0 0,0 0 0,1 0 0,-1 0 0,0-1 0,0 1-1,0 0 1,0 0 0,0 0 0,0 0 0,1 0 0,-1-1 0,0 1 0,0 0-1,0 0 1,0 0 0,1 0 0,-1 0 0,0 0 0,0 0 0,0 0 0,0 0-1,1-1 1,-1 1 0,0 0 0,0 0 0,0 0 0,1 0 0,-1 0-1,0 0 1,0 0 0,0 0 0,1 1 0,-1-1 0,0 0 0,0 0 0,0 0-1,0 0 1,1 0 0,-1 0 0,0 0 0,0 0 0,0 0 0,0 0 0,1 1-1,1 12-80,-4 17 4,-12 117-116,14-127 135,0-1 1,2 1-1,0 0 0,1-1 1,7 26-1,-9-41 40,0 0 1,1-1-1,-1 1 1,1 0-1,-1-1 1,1 1-1,0-1 1,1 0-1,-1 0 1,1 0-1,-1 0 1,1 0-1,0 0 1,0-1-1,0 1 1,0-1-1,4 2 1,-2-2 3,-1 0 0,0-1 0,1 0 0,0 0 1,-1 0-1,1-1 0,-1 1 0,1-1 0,0 0 0,-1 0 1,1-1-1,-1 0 0,1 1 0,5-3 0,2 0 2,-1-1-1,1-1 0,-1 0 0,16-9 1,44-33-37,-30 16 10,40-41 0,-33 28 14,76-77-8,-93 89 56,-15 17 2,-1-2-1,-1 0 1,20-33 0,-29 42-14,-1 0 0,0 0 0,0 0 0,-1 0-1,-1 0 1,1-1 0,-1 1 0,0-1 0,-1 0 0,0 0-1,-1 1 1,0-11 0,0 17-9,0 1 1,0-1-1,0 0 0,-1 1 0,1-1 1,0 1-1,-1-1 0,1 1 0,-1-1 1,0 1-1,1-1 0,-1 1 1,0-1-1,0 1 0,0 0 0,0-1 1,0 1-1,0 0 0,-1 0 1,1 0-1,0 0 0,0 0 0,-1 0 1,1 0-1,-3-1 0,0 1-2,1 1-1,-1-1 0,1 1 1,-1-1-1,1 1 0,-1 0 1,0 0-1,1 1 1,-1-1-1,-6 2 0,1 1-5,0 0 0,0 0 0,0 1-1,0 0 1,1 1 0,0 0 0,0 0 0,0 1-1,0-1 1,1 2 0,0-1 0,0 1 0,1 0-1,-9 12 1,4-3-47,0 1 0,1 1 0,1 0 0,1 0 0,-12 37-1,16-40-41,0 0 0,1 0 0,1 0 0,0 0 0,1 1-1,1-1 1,0 0 0,1 1 0,5 23 0,-6-37 72,1 1-1,0-1 1,0 1 0,-1-1 0,1 0 0,1 0 0,-1 1 0,0-1-1,0 0 1,1 0 0,-1 0 0,1 0 0,0 0 0,0-1 0,3 3-1,-4-3 16,1 0-1,0 0 1,0-1-1,-1 1 1,1-1-1,0 0 1,0 1-1,0-1 0,0 0 1,0 0-1,0 0 1,-1 0-1,1 0 1,0-1-1,0 1 1,0-1-1,0 1 1,-1-1-1,1 0 0,0 1 1,1-2-1,6-3-4,-1 0-1,0 0 0,-1-1 1,1 0-1,-1 0 0,0-1 1,-1 0-1,8-10 0,1-3-32,24-44 0,-18 21 414,-3-1-1,20-72 1,0 1 1097,-25 75-935,-9 25-307,0 1-1,2 0 1,10-22 0,-15 35-215,-1 1 0,0-1 0,1 0 0,-1 0 0,1 1 1,-1-1-1,1 1 0,-1-1 0,1 0 0,-1 1 0,1-1 0,-1 1 0,1-1 0,0 1 0,-1-1 0,1 1 0,0 0 1,-1-1-1,1 1 0,0 0 0,0 0 0,-1-1 0,1 1 0,1 0 0,-1 0-3,-1 1 0,1-1 0,0 0 0,0 1-1,-1-1 1,1 1 0,0-1 0,-1 1 0,1-1 0,0 1 0,-1-1 0,1 1-1,-1 0 1,1-1 0,-1 1 0,1 0 0,-1 0 0,1 0 0,3 7-5,-1 0 1,0 1 0,2 11-1,-4-17 7,14 67 7,-2 1 0,3 89 0,-9 148-9,-7-276-2,-1 86-440,-6 0 1,-26 136-1,14-156-764,-5-2 1,-70 182-1,53-182 139,-4-3 1,-4-1-1,-88 123 1,126-200 1070,4-4 152,0-1 0,-1 0 0,0-1 0,0 1 0,-1-2 0,-18 14 0,25-20-49,0-1-1,0 1 0,0-1 1,-1 0-1,1 0 0,0 0 1,-1 0-1,1 0 0,-1 0 1,1-1-1,-1 1 1,1-1-1,-1 0 0,0 0 1,1 0-1,-1 0 0,1 0 1,-1 0-1,1-1 0,-1 1 1,0-1-1,1 0 0,0 0 1,-1 0-1,1 0 0,0 0 1,-1 0-1,1-1 0,0 1 1,0-1-1,0 0 0,0 1 1,0-1-1,-2-3 0,-2-3 22,1 0-1,1 1 1,-1-2-1,1 1 1,1 0-1,0-1 0,0 0 1,-2-12-1,-1-7-143,2-1 0,0-41 0,6-61-351,-1 115 322,8-117 26,7 0 0,56-228 0,-47 273 316,4 1 1,55-114-1,100-155 644,-62 129-322,-17 21 94,248-474 1003,-308 594-1685,24-43-39,-54 108-47,-15 20 44,1 0 0,-1 1 1,1-1-1,-1 0 0,1 0 1,0 1-1,-1-1 0,1 0 0,0 1 1,0-1-1,-1 1 0,1-1 1,0 1-1,0 0 0,0-1 1,0 1-1,0 0 0,-1-1 0,1 1 1,0 0-1,0 0 0,1 0 1,-1 5-112,-4 11 30,0-1 0,1 26 0,-2 7 10,-7 15 16,-21 71 1,15-70 43,-58 186-13,16-55 18,31-99 8,-39 152-162,-17 69-194,66-265 505,15-46 338,0-9-185,1-9 42,1-32-195,3 0-1,8-46 1,14-40-435,-20 114 234,0 1 1,1 0-1,1 0 0,1 1 0,0 0 0,12-17 0,-17 28 48,-1 1-2,1-1 1,0 0-1,0 1 1,0 0-1,5-4 1,-7 5 14,1 1 0,-1 0 1,1-1-1,0 1 0,0 0 1,-1-1-1,1 1 0,0 0 1,-1 0-1,1 0 0,0 0 1,0 0-1,-1 0 0,1 0 1,0 0-1,0 0 0,0 0 1,-1 0-1,1 0 0,0 1 1,-1-1-1,1 0 0,0 0 1,0 1-1,-1-1 0,1 0 1,0 1-1,1 0 3,-1 0 0,0-1 0,1 1 0,-1-1 1,1 0-1,-1 1 0,0-1 0,1 0 0,-1 0 0,1 0 0,-1 0 0,1 0 1,-1 0-1,1 0 0,-1-1 0,1 1 0,-1 0 0,0-1 0,1 1 1,-1-1-1,0 0 0,2 0 0,4-3 21,-1 0 1,-1 0-1,9-7 1,9-11 22,-1-1 0,-1-1 0,-1 0-1,-1-2 1,-1 0 0,22-45 0,67-182 68,-50 108-144,-36 95 10,46-101-74,-51 120 64,0 1 0,37-48 0,-49 73 27,0 0 1,0 0-1,1 1 0,0 0 1,9-8-1,-11 11 1,0-1 0,0 1-1,-1-1 1,1 1 0,0 0 0,0 1 0,0-1-1,0 0 1,0 1 0,0-1 0,0 1-1,0 0 1,5 1 0,-6-1-1,0 0 0,0 1 0,0-1 0,-1 1 0,1 0 0,0 0 0,-1 0 0,1-1 0,0 1 0,-1 1 0,1-1 0,-1 0 0,0 0 0,1 1 0,-1-1 0,0 0 0,0 1 0,0-1 0,0 1 0,0 0 0,0-1 0,1 3 0,1 4-1,0 1 1,0-1-1,2 13 0,1 24-19,-1 1 0,-4 86 0,-1-117 19,-28 328-51,-27-3-198,44-277 155,-1-2 5,4-24-13,-4 54-1,12-85 237,2-8-34,2-10 27,59-194 467,-31 108-532,40-121-43,-51 159-61,28-63 1,-46 118 31,0-1 0,0 0 0,1 0 0,-1 1 0,1 0 0,8-8 0,-11 12 10,1-1 0,-1 1 0,1 0 0,-1 0-1,1-1 1,0 1 0,-1 1 0,1-1 0,0 0 0,0 0-1,0 1 1,-1-1 0,1 1 0,0-1 0,0 1 0,0 0 0,0 0-1,0 0 1,0 0 0,0 0 0,0 0 0,0 0 0,0 1-1,0-1 1,3 2 0,-3-1 17,0 0 1,0 1-1,0-1 0,0 0 0,0 1 1,0 0-1,0-1 0,-1 1 0,1 0 1,-1 0-1,1 0 0,-1 0 0,2 4 1,14 35 214,-13-28-156,84 269 871,-29-83-780,-49-169-534,0 0 1,2-1-1,23 40 0,-31-61-2,1-1 0,0 0-1,0 0 1,0 0 0,1-1 0,0 0 0,1 0 0,-1 0-1,1-1 1,0 0 0,0 0 0,1-1 0,0 0-1,-1 0 1,1-1 0,0 0 0,17 4 0,-7-5-5222,36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8:05.2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280 1 5715,'1'0'160,"0"-1"0,-1 1 0,1 0 0,0 0 0,-1 0 0,1 0 0,0 0 0,-1 0 0,1 0 0,0 0 0,-1 1 0,1-1 1,0 0-1,-1 0 0,1 0 0,-1 1 0,1-1 0,0 0 0,-1 1 0,1-1 0,-1 1 0,1-1 0,-1 0 0,1 1 0,-1-1 0,0 1 0,1-1 1,-1 1-1,1 0 0,-1-1 0,1 1 0,9 24 731,-7-17-742,4 15-79,0 0 0,-2 0 0,0 1 0,-2 0-1,1 33 1,-4-7-55,-11 81 0,4-84 1,-3 0 1,-1-1 0,-24 60 0,-69 125 78,-50 125 351,151-350-411,1 0-1,1 0 1,-1 1 0,1-1-1,1 1 1,-1 11 0,1-18-33,0 0 1,0 0 0,0 0-1,0 0 1,0 0 0,0 0-1,0 0 1,0 0 0,0 0-1,0 1 1,0-1-1,0 0 1,0 0 0,0 0-1,0 0 1,0 0 0,0 0-1,0 0 1,0 0 0,0 0-1,1 0 1,-1 0 0,0 0-1,0 0 1,0 0 0,0 1-1,0-1 1,0 0 0,0 0-1,0 0 1,0 0-1,0 0 1,0 0 0,1 0-1,-1 0 1,0 0 0,0 0-1,0 0 1,0 0 0,0 0-1,0 0 1,0 0 0,0 0-1,0 0 1,1 0 0,-1 0-1,0 0 1,0-1-1,0 1 1,0 0 0,0 0-1,0 0 1,0 0 0,0 0-1,0 0 1,0 0 0,0 0-1,0 0 1,0 0 0,1 0-1,5-7 74,7-14-26,-1 0-1,17-42 1,-9 18-12,67-166 431,6-10 60,-70 173-476,2 2 1,45-64-1,-61 96-41,1 1 0,1 1-1,0-1 1,1 2 0,0 0 0,1 0 0,0 1 0,0 0 0,1 2 0,19-10-1,-28 16 24,-1 0 0,1 0-1,-1 1 1,1 0 0,-1 0-1,1 0 1,0 1 0,0 0-1,-1-1 1,1 2 0,0-1-1,9 2 1,-11-1-18,0 0-1,0 0 1,-1 0 0,1 0-1,0 1 1,-1-1 0,1 1-1,0 0 1,-1 0 0,0 0-1,1 0 1,-1 0 0,0 0-1,0 1 1,0-1 0,-1 1-1,1-1 1,-1 1 0,1 0-1,1 5 1,1 3-17,-1 0 0,0 0 0,-1 1 0,-1-1 0,1 15 0,-4 59-49,2-74 42,-5 46-164,-2-1 1,-20 73-1,-42 108-1295,49-173 840,1-4-380,-3 0-1,-3-2 1,-1-1 0,-4-1 0,-49 71 0,61-101 625,8-11 42,0-1-1,-1 0 1,-24 24 0,31-35 183,1 0 0,-1 0 0,0-1 0,0 1 0,-1-1 0,1 1 0,0-1 0,-1-1 0,1 1 0,-1-1 0,0 0 0,0 0 0,1 0 0,-1 0 1,0-1-1,0 0 0,0 0 0,-9-1 0,-18-8-2136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2:34.5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544 54 896,'0'-1'170,"-1"-1"0,0 1 0,1 0 0,-1 0 0,0-1 0,1 1-1,-1 0 1,0 0 0,0 0 0,0 0 0,0 0 0,0 0-1,0 0 1,0 0 0,-2-1 0,-11-12 687,13 13-816,1 0 0,0 1 0,0-1 0,-1 0 0,1 0 0,0 1 0,-1-1 0,1 0 0,-1 1 0,1-1 0,-1 1 0,1-1 0,-1 0 0,1 1 0,-1-1 0,0 1 0,1 0 0,-1-1 0,0 1 0,1-1 0,-1 1 0,0 0 0,0 0 0,1-1 0,-1 1 0,0 0 0,0 0 0,-1 0 0,0 1-1,0-1 0,0 1 0,-1 1 0,1-1 0,0 0-1,0 0 1,0 1 0,-3 2 0,-2 3 63,0 1 1,0-1 0,0 1 0,-10 16-1,-18 37 367,31-53-423,2-3-20,-1 0-1,1 0 1,0 0 0,0 1-1,1-1 1,0 0 0,0 1-1,-1 7 1,2-11-18,0 0-1,0 0 1,0 0-1,0 0 1,1 0-1,-1 0 1,0-1-1,1 1 1,-1 0-1,1 0 1,0 0-1,0-1 1,0 1-1,0 0 1,0-1-1,0 1 1,0 0-1,0-1 1,1 0-1,-1 1 0,0-1 1,1 0-1,-1 1 1,1-1-1,0 0 1,3 1-1,2 1 22,1 0 0,-1-1 0,1 0 0,0-1 0,0 0 0,0 0 0,0-1 0,0 1 0,0-2 0,0 1 0,-1-1 0,1 0 0,0-1 0,0 0 0,-1 0-1,1-1 1,-1 0 0,1 0 0,-1-1 0,0 1 0,-1-2 0,1 1 0,-1-1 0,0 0 0,0 0 0,9-10 0,-7 5 114,-1-1 1,0 0 0,-1 0-1,6-15 1,-9 21-33,-1-1 0,-1 0 0,1 1 0,-1-1 0,0 0 0,0 0 0,0 0 0,-1 0 0,0 0 0,-2-12 0,2 16-75,-1 0 0,1-1 0,-1 1 0,0 0 0,0 0 0,0 0 0,0 0 0,-1 0 0,1 0 0,-1 0 0,1 0 0,-1 1 0,1-1 0,-1 0 0,0 1-1,0 0 1,0-1 0,0 1 0,0 0 0,0 0 0,0 0 0,0 0 0,0 0 0,-4-1 0,-3 1 35,1-1 0,0 1 0,-1 0 0,1 1 0,-13 0 0,14 1-65,0 0 0,1 0 0,0 1 0,-1 0 0,1 0 1,0 0-1,0 1 0,0-1 0,0 2 0,0-1 0,1 1 1,-1 0-1,1 0 0,0 0 0,-7 9 0,4-5-20,2 0 0,-1 1-1,1 0 1,1 0 0,-1 1-1,2-1 1,-1 1 0,-5 19-1,8-18 3,-1 0-1,2 0 1,-1 1-1,1-1 1,1 0-1,0 1 1,1-1 0,0 1-1,4 14 1,-4-23 14,0 0 0,0 0 0,1 1 0,-1-1 0,1-1 0,0 1 0,0 0 0,0 0 0,0-1 0,0 1 0,1-1 0,-1 1 0,1-1 0,-1 0 0,1 0 0,0 0 0,6 2 0,-8-3 6,1 0-1,0-1 1,0 1 0,-1-1 0,1 1 0,0-1 0,0 0-1,0 0 1,0 0 0,0 0 0,-1 0 0,1 0 0,0 0 0,0 0-1,0-1 1,0 1 0,-1-1 0,1 0 0,0 1 0,0-1-1,-1 0 1,1 0 0,-1 0 0,1 0 0,-1 0 0,1-1 0,-1 1-1,1 0 1,-1-1 0,0 1 0,0 0 0,0-1 0,1-2-1,1-1 12,0-1 0,0 1-1,-1-1 1,0 0-1,0 0 1,0 0-1,-1-1 1,0 1-1,0 0 1,-1 0 0,0-1-1,0 1 1,0 0-1,-1-1 1,-1-7-1,1 8-2,-1 1 0,1-1 0,-1 0 0,0 1 0,-1 0 0,1-1 0,-1 1 0,0 0-1,-1 0 1,1 1 0,-1-1 0,0 1 0,0 0 0,0 0 0,0 0 0,-9-5 0,5 4 36,-1 1 0,0 0 1,0 1-1,-1 0 1,1 0-1,-1 1 0,0 1 1,1-1-1,-1 1 1,0 1-1,0 0 0,0 0 1,-11 3-1,6-1-2,1 1-1,0 0 1,0 1 0,0 0-1,1 2 1,0-1 0,0 2-1,-17 10 1,9-2-10,2 1-1,0 0 1,-33 39 0,44-45-27,0-1 0,1 1 0,1 1 0,-7 13 0,11-20-74,0 1-1,0-1 1,0 1 0,1 0-1,-1 0 1,2-1 0,-1 1 0,0 0-1,1 0 1,0 0 0,0 0 0,0 0-1,1 6 1,0-10-30,0 0-1,-1 0 1,1 0-1,-1 0 1,1 0-1,0 0 1,0 0-1,0 0 1,0 0-1,0 0 1,-1-1 0,1 1-1,1 0 1,-1 0-1,0-1 1,0 1-1,0-1 1,0 1-1,0-1 1,1 0-1,-1 1 1,0-1-1,0 0 1,0 0 0,1 0-1,-1 0 1,0 0-1,1 0 1,-1 0-1,2 0 1,5-1-445,0 0 0,0 0 0,12-4 0,-11 2-282,0-1 0,0 1 0,13-9 0,37-26-4041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2:34.8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78 19 6691,'-24'-8'1329,"1"-1"-1329,7 9-1329,2-2-5362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2:35.6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25 252 6387,'-1'0'183,"-18"2"3266,19-2-3403,0 0 0,-1 1 0,1-1 0,0 0 0,-1 1 0,1-1 0,0 0 0,-1 1 0,1-1 0,0 1-1,0-1 1,-1 0 0,1 1 0,0-1 0,0 1 0,0-1 0,0 1 0,0-1 0,0 1 0,0-1 0,0 0 0,0 1 0,0-1 0,0 1 0,0-1 0,0 1-1,0-1 1,0 1 0,0-1 0,0 1 0,1-1 0,-1 0 0,0 1 0,0-1 0,0 1 0,1-1 0,-1 0 0,1 1 0,3 6-72,1 0 1,0-1 0,1 1 0,-1-1-1,1 0 1,11 8 0,0 0 12,-9-7 20,0 0-1,1-1 1,0-1-1,0 1 0,1-1 1,0-1-1,0 0 1,0 0-1,0-1 0,0 0 1,1-1-1,-1 0 1,1 0-1,-1-1 0,1-1 1,0 0-1,11-1 1,17-4 213,0-2 1,0-2 0,48-17 0,-41 13 56,30-7-116,0 4 0,2 3 1,152-6-1,237 39-270,265-9 141,-305-30 435,-123 12 84,63-4-187,284-60-180,-346 8-67,-214 43-74,-59 13-21,0 3 1,0 0-1,0 2 1,60 4-1,-87-1-15,-1-1-1,1 1 1,0 1 0,-1-1-1,1 1 1,-1 0 0,0 0-1,1 0 1,-1 0 0,0 1-1,0-1 1,0 1 0,-1 0-1,1 1 1,-1-1 0,0 1-1,0-1 1,0 1 0,0 0-1,0 0 1,3 8 0,-8-12 51,0 0 1,-1 0 0,1-1 0,0 1-1,0-1 1,0 1 0,0-1-1,0 1 1,-4-3 0,-4-2-40,0 1 1,-1 0-1,1 1 1,-1 0-1,0 0 1,0 1-1,0 1 0,0 0 1,-17 0-1,4-3-34,20 2 15,1 1 0,0 0 0,-1 1 0,1-1 0,-6 0-1,4 1 5,0 0 1,0-1-1,0 0 0,1 0 0,-1 0 0,0-1 0,0 1 0,1-1 0,-1 0 0,1-1 0,-6-3 0,-5-4 41,-24-25 0,26 24-29,1 0 0,-15-9 0,26 19-33,-1 0 0,1 0 0,0 0 0,0 1 0,-1-1-1,1 0 1,0 1 0,-1-1 0,1 1 0,-1 0 0,-2-1 0,0 6-138,4 7 56,1 2 30,2-1 0,0 0-1,8 24 1,20 39-8,-28-69 66,5 11 7,1 0 0,1-1 1,0 0-1,14 17 0,-21-32 11,0 0 0,-1 0 0,1 0 0,0 0 0,1 0 0,-1 0 0,0-1 0,0 0 0,1 0 0,-1 0 0,1 0 0,-1 0 0,1-1 0,-1 1 0,1-1 0,0 0 0,-1 0 0,1 0 0,-1-1 0,1 1 0,-1-1-1,4-1 1,-3 1 12,0 0-1,0 0 0,0-1 0,0 0 0,0 0 0,-1 0 1,1 0-1,5-4 0,-7 4-6,0 1 0,-1-1 0,1 0 0,-1 0 0,1 1 0,-1-1 0,0 0-1,0 0 1,0 0 0,0 0 0,0 0 0,0-1 0,0 1 0,-1 0 0,1-4 0,2-65 276,-4 45-87,2 1 0,5-27 0,-6 37-129,0 15-77,0 0 0,0 0 0,0-1-1,0 1 1,-1 0 0,1 0 0,0-1 0,0 1 0,0 0 0,0 0 0,-1 0-1,1-1 1,0 1 0,0 0 0,0 0 0,-1 0 0,1-1 0,0 1 0,0 0 0,-1 0-1,1 0 1,0 0 0,0 0 0,-1 0 0,1 0 0,0 0 0,-1 0 0,-1 0-55,0 0 0,0 1 0,0 0 1,0 0-1,0-1 0,0 1 0,0 0 1,1 0-1,-1 1 0,0-1 0,1 0 0,-3 3 1,-27 25-2078,-32 39 0,-5 5-211,-27 16-1707,-16 13-1385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2:54.4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46 66 704,'-12'-15'545,"0"1"-706,3 0 514,2 2-641,2 2-865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2:56.1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204 121 272,'-1'-3'117,"-3"-7"406,0 1-1,-1 0 1,-9-14 0,12 20-391,0 1 1,0 0-1,0 0 1,0 0 0,0 0-1,0 0 1,-1 0 0,1 1-1,-1-1 1,1 1 0,-1 0-1,1 0 1,-1-1-1,0 2 1,1-1 0,-1 0-1,0 1 1,-3-1 0,5 1-103,-1 0 1,1 0 0,-1 0-1,1 0 1,-1 1 0,1-1-1,0 1 1,-1-1 0,1 1-1,0-1 1,-1 1 0,1 0-1,0 0 1,0-1 0,0 1-1,0 0 1,0 0 0,0 0-1,0 0 1,0 0 0,0 1-1,0-1 1,-1 2 0,-2 4-27,0 1 1,1-1 0,-3 10 0,2-5 21,-4 11 16,2 1 0,0 0 0,1 1 0,2-1 0,0 1 0,2 0 0,2 26 0,-1-50-35,0 0 0,-1 0-1,1 0 1,0 0 0,1 0-1,-1 0 1,0-1 0,0 1-1,0 0 1,0 0 0,1 0-1,-1 0 1,0 0 0,1-1-1,-1 1 1,1 0 0,-1 0-1,1-1 1,-1 1 0,1 0-1,-1-1 1,1 1-1,0 0 1,0 0 0,0-1 4,0 0 0,0 0 1,0 0-1,0 0 0,0 0 0,0 0 0,0 0 1,0-1-1,-1 1 0,1 0 0,0 0 1,0-1-1,0 1 0,0-1 0,-1 1 1,1 0-1,0-1 0,1-1 0,4-2 40,-1-1-1,1-1 1,-1 1-1,5-7 1,-5 4-22,1 0 0,-1 0 0,0 0 0,-1 0 0,0-1 1,0 0-1,-1 0 0,0 0 0,-1 0 0,0 0 0,1-13 0,-2 21-15,-1 0 0,-1 0 1,1 0-1,0 0 0,0 1 0,0-1 0,0 0 0,-1 0 0,1 0 0,0 1 0,-1-1 1,1 0-1,0 0 0,-1 1 0,1-1 0,-1 0 0,1 1 0,-1-1 0,0 1 0,1-1 0,-1 0 1,1 1-1,-1-1 0,0 1 0,0 0 0,1-1 0,-1 1 0,0 0 0,0-1 0,1 1 1,-1 0-1,0 0 0,0 0 0,0-1 0,0 1 0,1 0 0,-1 0 0,0 0 0,0 1 0,0-1 1,0 0-1,1 0 0,-2 1 0,-1-1 10,-1 1 0,1 0-1,0-1 1,0 2 0,0-1 0,0 0 0,1 0 0,-1 1 0,0 0-1,-2 2 1,-2 3-11,1 0-1,0 1 0,0 0 0,1 1 0,0-1 1,0 1-1,-5 13 0,-19 69 29,26-82-33,-3 22 2,6-29-6,-1 1 0,1-1 0,0 0 0,0 0 0,1 0 0,-1 0 0,0 0 0,1 0 0,-1 0 0,1 0 1,0 0-1,-1 0 0,3 2 0,-3-3 2,1 0-1,0 0 1,0-1 0,0 1 0,0 0 0,0-1 0,0 1-1,0-1 1,0 1 0,0-1 0,0 0 0,0 1 0,1-1 0,-1 0-1,0 0 1,0 1 0,0-1 0,0 0 0,1 0 0,-1-1-1,0 1 1,0 0 0,0 0 0,0 0 0,0-1 0,2 0-1,4-1 29,0-1-1,-1 1 0,7-5 1,-4 2-1,0-1 0,0 0 0,-1 0 0,0-1 0,8-9 0,33-40 81,-37 41-90,-2 5 42,-9 11 3,-6 7-18,3-5-16,-13 17 35,14-20-15,1 1 0,0-1 0,-1 0 1,1 1-1,0-1 0,-1 1 0,1-1 1,0 0-1,0 1 0,-1-1 0,1 1 1,0-1-1,0 1 0,0-1 0,0 1 1,-1-1-1,1 1 0,0-1 0,0 1 1,0-1-1,0 1 0,0-1 0,0 1 1,0-1-1,1 1 0,-1-1 0,0 1 1,0-1-1,0 1 0,1 0 0,-1-1-43,1 0-1,-1 0 0,0 0 1,1 0-1,-1-1 0,1 1 1,-1 0-1,0 0 1,1 0-1,-1 0 0,1-1 1,-1 1-1,0 0 0,1 0 1,-1-1-1,0 1 0,0 0 1,1 0-1,-1-1 1,0 1-1,1 0 0,-1-1 1,0 0-1,7-9-12,-7 10 12,4-6 3,0 1-1,1 0 1,-1 0-1,9-7 1,-9 9-1,0 0 1,-1-1-1,1 1 1,-1-1-1,0 0 1,0 0-1,0 0 1,3-7 0,-5 10 80,-1 0 1,0-1 0,1 1 0,-1-1-1,0 1 1,0-1 0,0 1 0,0-1 0,0 1-1,0 0 1,0-1 0,-1 1 0,1-1 0,0 1-1,-1 0 1,0-2 0,1 2-90,-3 1 1012,2-1-320,2-2-458,2-1-168,4-3 37,0 5-112,-1 0 1,1 1 0,0 0-1,-1 0 1,1 0-1,0 1 1,0 0 0,0 0-1,12 3 1,0-1 5,17-1-2,-1-2 0,1-1 0,49-9 0,10 0-10,129 0 1,-130 8-1,223 11-16,-25 1 17,186-34 22,-287 9-10,178-8-3,189 55-16,-158 0 25,0-21 3,-385-10-21,259-11 224,161-37 342,-195 33-470,-154 12-46,-65 3-25,-16 1-14,-1-1-1,1 0 1,0-1 0,0 1-1,0-1 1,-1 1-1,1-2 1,0 1 0,4-2-1,-4 1 2,1 0 0,0 0 0,0 1 0,0-1 0,0 1 0,0 1 0,0-1 0,0 1-1,0 0 1,9 1 0,-14-1 3,0 0 0,1 0 0,-1 0 0,0 0 0,1 0 0,-1-1 0,0 1 0,1 0-1,-1-1 1,0 1 0,2-1 0,-3 0-1,1 1-1,-1 0 1,0 0-1,1-1 1,-1 1 0,0 0-1,1 0 1,-1-1-1,1 1 1,-1 0-1,0-1 1,0 1 0,1-1-1,-1 1 1,0 0-1,0-1 1,1 1-1,-1-1 1,0 1 0,0-1-1,0 1 1,0-1-1,0 1 1,0-1 0,0 1-1,0-1 1,0 1-1,0 0 1,0-2-1,3 4 118,4 0-32,-11-5 19,0-1-70,-1 1 0,1-1 1,0-1-1,0 1 1,0-1-1,-3-4 1,4 4-39,0 1 1,-1-1-1,0 1 1,1 0-1,-1 1 1,-1-1-1,-4-3 1,3 3-9,3 2-12,-1 0 1,1 0-1,-1 0 1,1 1-1,-8-3 1,10 4 12,0-1 0,0 1 1,0 0-1,0 0 0,0 0 1,0 0-1,0 0 0,0 0 1,1 1-1,-1-1 0,0 0 1,0 0-1,0 1 0,0-1 1,0 0-1,0 1 0,0-1 1,0 1-1,0-1 0,1 1 1,-1 0-1,0-1 0,0 1 1,1 0-1,-1-1 0,1 1 1,-1 0-1,0 0 0,0 1 1,-6 13-51,-4 6-1,4-12 37,0 1 0,1 1 0,-8 15 0,14-25 22,0-1-1,0 0 1,0 0-1,0 1 0,0-1 1,0 0-1,0 0 1,0 1-1,0-1 0,0 0 1,0 0-1,0 1 1,0-1-1,0 0 0,0 0 1,0 1-1,1-1 1,-1 0-1,0 0 0,0 1 1,0-1-1,0 0 0,1 0 1,-1 0-1,0 1 1,0-1-1,0 0 0,1 0 1,-1 0-1,0 0 1,0 1-1,1-1 0,-1 0 1,0 0-1,0 0 1,1 0-1,-1 0 0,0 0 1,0 0-1,1 0 1,-1 0-1,0 0 0,1 0 6,-1 0 0,1 1 0,-1-1-1,1 0 1,-1 0 0,1 0 0,-1 0-1,1 0 1,-1 0 0,1 0-1,-1 0 1,1 0 0,-1 0 0,1 0-1,-1-1 1,0 1 0,1 0 0,-1 0-1,1 0 1,-1-1 0,1 1 0,0-1-1,-1 0 0,0 0 1,1 0-1,-1 0 1,1 0-1,-1 0 1,1 0-1,-1 1 1,1-1-1,-1 0 1,1 0-1,0 1 0,0-1 1,-1 0-1,1 1 1,0-1-1,0 1 1,0-1-1,1 0 1,3-2 5,1-2-29,-8 3-50,2 2 64,0 0 0,-1 0 0,1 0 0,-1 0-1,1 0 1,0 0 0,-1 0 0,1 0 0,0 0 0,-1 1 0,1-1 0,0 0 0,-1 0 0,1 0 0,0 0 0,-1 1 0,1-1-1,0 0 1,-1 0 0,1 1 0,0-1 0,0 0 0,-1 0 0,1 1 0,0-1 0,0 0 0,0 1 0,-1 0 0,-4 9-33,2-5 26,1-1 1,0 1-1,0 0 0,-1 5 1,2-9 8,1 0 1,0 0-1,0 0 1,0 0-1,-1 1 1,1-1-1,0 0 1,1 0-1,-1 0 1,0 0-1,0 0 1,0 1-1,1-1 1,-1 0-1,1 0 1,-1 0-1,1 0 1,-1 0-1,1 0 1,-1 0-1,1 0 1,0 0-1,1 1 0,0-1 3,-1 0-1,1 0 0,0 0 0,0 0 0,0 0 0,0-1 0,0 1 0,0 0 0,0-1 0,0 0 0,1 0 1,-1 1-1,0-1 0,0 0 0,0-1 0,0 1 0,3-1 0,3 0 6,1-1 0,-1 0 0,8-4 1,-2 1 8,1-1 0,-1-1 0,23-15 0,-33 20-14,-1 0 1,1-1-1,-1 0 1,0 0-1,0 0 1,0 0 0,-1 0-1,1-1 1,-1 1-1,0-1 1,0 0-1,0 1 1,0-1-1,0 0 1,-1 0-1,0 0 1,0 0-1,1-9 1,-2 12-33,0 0 0,0 1 1,0-1-1,0 0 0,0 0 1,0 0-1,0 0 0,-1 0 1,1 1-1,0-1 0,-1 0 1,1 0-1,0 0 0,-1 1 1,1-1-1,-1 0 0,1 1 1,-1-1-1,1 0 0,-1 1 1,0-1-1,1 1 0,-1-1 1,0 0-1,0 1 0,1 0 1,-1-1-1,0 1 0,0 0 1,1-1-1,-1 1 0,0 0 1,0 0-1,0-1 0,0 1 1,0 0-1,-1 0 0,-4 0-343,-1 0 0,1 0 0,0 1 0,-8 1 0,12-2 231,-11 3-947,1 1-1,-1 0 1,1 0 0,0 2-1,0-1 1,-21 14 0,-12 9-4655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2:57.7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1 249 4658,'1'-2'244,"0"0"-1,0 1 0,0-1 1,1 0-1,-1 1 1,0-1-1,1 1 0,0-1 1,-1 1-1,1 0 1,0-1-1,0 1 0,-1 0 1,1 0-1,0 0 0,0 1 1,0-1-1,0 0 1,4 0-1,3 0-324,0 0 0,0 1 0,14 0 0,2 1 297,17-3-178,0-1 1,0-2 0,58-15-1,107-58 33,-81 27-46,-111 46-88,3-1-414,1-1 0,-1-1 0,-1-1-1,22-13 1,-35 17-2951,-9 5-363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2:58.1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32 7043,'0'-1'334,"0"0"1,0 0-1,0-1 0,0 1 0,1 0 0,-1 0 1,0 0-1,1 0 0,-1-1 0,0 1 0,1 0 1,0 0-1,-1 0 0,2-1 0,-1 1-202,0 0 1,0 0-1,0 0 0,1 0 0,-1 0 0,0 0 1,0 1-1,1-1 0,-1 0 0,3 0 0,1 0-300,1 0 0,0 0-1,0 1 1,11-1 0,-7 1 548,0 0-440,-1 1 1,1 0-1,-1 0 1,1 0-1,-1 1 1,0 1-1,0 0 1,0 0-1,0 1 1,0 0-1,12 7 1,-15-6-87,1-1 0,-1 1 0,0 0 1,0 1-1,-1 0 0,1-1 1,-1 2-1,-1-1 0,1 1 0,-1-1 1,0 1-1,0 0 0,-1 1 0,3 7 1,17 83-1535,-16-65 347,1-1-1,16 42 1,-4-30-740,2-5-323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2:58.5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73 16 6067,'0'-1'143,"0"0"0,0 1 1,0-1-1,0 1 0,0-1 0,-1 0 0,1 1 1,0-1-1,0 1 0,0-1 0,-1 0 1,1 1-1,0-1 0,-1 1 0,1-1 1,0 1-1,-1-1 0,1 1 0,0-1 1,-1 1-1,1-1 0,-1 1 0,1 0 1,-1-1-1,1 1 0,-1 0 0,0 0 1,1-1-1,-1 1 0,1 0 0,-1 0 1,0 0-1,1-1 0,-1 1 0,1 0 1,-2 0-1,1 0-80,0 0 0,-1 0-1,1 1 1,0-1 0,0 0 0,0 1 0,0-1 0,0 0 0,0 1-1,0-1 1,0 1 0,0-1 0,0 1 0,0 0 0,0-1 0,0 1 0,0 0-1,1 0 1,-1 0 0,0 0 0,-1 1 0,-2 7-99,1 0 0,0 1-1,0-1 1,1 1 0,-2 16 0,0-5-9,-1 10-441,2 0 0,0 0 0,2 0 0,6 58 0,-3-73-488,1-1 0,0 1 1,1-1-1,0 0 0,11 23 0,-7-26-1125,-1-10-17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2:59.0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12 172 10165,'-11'-5'5190,"16"7"-4442,135 76-4131,-134-75 3107,1 0-1,0-1 0,8 3 1,-13-5 258,0 1 1,0-1 0,0 0-1,0 1 1,0-1 0,0 0-1,0 0 1,0 0-1,0 0 1,0-1 0,0 1-1,0-1 1,0 1 0,0-1-1,2 0 1,6-16 332,-8 16-315,0-1 0,0 1 0,1-1 0,-1 1 0,1 0 0,-1 0-1,1 0 1,0 1 0,-1-1 0,1 0 0,3 1 0,35-1-60,-13 0 62,-25 1 37,0 0 1,0 1 0,-1-1-1,1 0 1,0 1-1,-1 0 1,1 0-1,0 0 1,-1 0-1,1 0 1,-1 0-1,0 0 1,1 1-1,-1-1 1,0 1-1,0 0 1,0 0-1,0 0 1,3 3-1,-2-1 2,1 1-1,-1 0 0,1 0 0,-1 0 1,-1 1-1,1-1 0,-1 1 0,2 6 1,4 30-22,1 8 0,-7-46-16,-1 0 0,0 0 0,1 1 0,0-1 1,0 0-1,0-1 0,1 1 0,4 6 0,-6-9 9,-1-1 0,1 1 0,0 0 0,0 0 0,0-1 0,0 1-1,-1-1 1,1 1 0,0-1 0,0 1 0,0-1 0,0 1 0,0-1 0,0 0 0,0 1 0,1-1-1,-1 0 1,0 0 0,0 0 0,0 0 0,0 0 0,2 0 0,-1-1 25,0 0 0,0 1 0,0-1 0,0 0 0,0 0-1,0 0 1,0-1 0,0 1 0,0 0 0,2-3 0,2-2 110,0-1 1,-1 0-1,1 0 0,6-12 1,15-36 267,-20 39-231,1-1-1,1 1 1,20-28 0,-28 43-189,0 0 1,0 0-1,0 0 1,0 0-1,0 0 1,0 0 0,0 1-1,0-1 1,0 0-1,0 1 1,1-1-1,-1 1 1,0-1-1,1 1 1,-1-1-1,0 1 1,0 0 0,1 0-1,-1 0 1,1 0-1,-1 0 1,0 0-1,1 0 1,-1 0-1,0 0 1,1 1-1,-1-1 1,0 1 0,0-1-1,1 1 1,-1-1-1,0 1 1,0-1-1,0 1 1,2 1-1,3 3-38,1 0 0,-1 1 0,0 0 0,8 9-1,-8-8 29,11 12 1,-4-3 0,25 22 1,-34-35 11,1 1 0,-1-1 0,1 0 0,-1-1 0,1 1 0,0-1 0,0 0 0,0 0 0,0 0 0,0 0 0,6 0 0,-2-1 3,-1-1 0,1 0 0,-1 0 0,1-1-1,-1 0 1,1-1 0,-1 1 0,0-2-1,0 1 1,0-1 0,0 0 0,0-1-1,-1 0 1,11-7 0,5-6 15,0 0 0,37-41 0,-57 55-14,94-90 59,-92 88-51,0 0-1,-1 0 1,1 0-1,-1-1 1,-1 0 0,1 0-1,-1 0 1,0 0-1,4-12 1,-6 15-7,0 0 1,-1 0-1,1-1 0,-1 1 1,0 0-1,1 0 0,-1-1 1,-1 1-1,1 0 1,0 0-1,-1-1 0,0 1 1,0 0-1,0 0 1,0 0-1,0 0 0,-1 0 1,1 0-1,-1 0 0,0 1 1,1-1-1,-5-3 1,4 4-12,-1 0 1,0 0-1,0 0 1,1 1-1,-1-1 1,0 1-1,0 0 1,-1 0-1,1 0 1,0 0-1,0 1 1,0-1-1,-1 1 1,1 0-1,-5 0 1,0 0-14,-1 0 1,0 1 0,1 0 0,-14 4-1,14-3 12,1 1-1,0 0 0,1 1 1,-1-1-1,1 1 1,-1 1-1,1-1 0,0 1 1,1 0-1,-1 0 1,1 1-1,0 0 0,0 0 1,1 0-1,0 0 1,0 1-1,-5 11 0,4-5-1,0-1 0,1 1 0,0 0 0,1 0 0,1 0 0,0 0 0,1 1 0,0-1 0,1 16 0,1-20-7,0 1 0,1-1-1,0 1 1,1-1-1,-1 0 1,2 0 0,-1 0-1,1 0 1,1-1-1,-1 0 1,2 1 0,-1-2-1,1 1 1,0-1-1,0 0 1,1 0 0,9 7-1,-5-6-240,-1-1 0,1 0 0,0 0 0,1-1 0,0-1 0,-1 0 0,2-1 1,-1 0-1,0-1 0,1 0 0,0-1 0,17 1 0,41-3-2929,-2-3-4640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00.6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226 763 4930,'-2'-9'897,"-1"-1"-1,1 0 0,1 1 1,-1-1-1,1-14 1,1 23-897,0 0 0,0 0 1,0 0-1,0-1 0,0 1 1,0 0-1,0 0 0,-1 0 1,1 0-1,-1-1 0,1 1 1,-1 0-1,1 0 1,-1 0-1,1 0 0,-1 0 1,0 0-1,0 0 0,1 0 1,-1 1-1,0-1 0,0 0 1,0 0-1,0 1 0,0-1 1,0 0-1,0 1 0,0-1 1,0 1-1,-1-1 0,1 1 1,0 0-1,0 0 0,0-1 1,-1 1-1,1 0 0,0 0 1,0 0-1,0 0 0,-1 0 1,1 0-1,0 1 0,-2-1 1,-1 1-7,0 0 0,1 0 1,-1 0-1,1 0 1,-1 1-1,1-1 0,-1 1 1,1 0-1,0 0 0,0 0 1,0 0-1,0 1 0,-4 3 1,-7 14-14,1 1 1,-14 28-1,1-2-5,17-32 11,1 1 1,0 1 0,-7 22-1,14-34 12,-1 0-1,1 0 0,0 1 0,0-1 1,0 0-1,0 1 0,1-1 0,0 0 1,1 1-1,-1-1 0,1 0 0,0 1 1,0-1-1,0 0 0,4 8 0,-5-13 21,1 1 1,-1 0-1,0 0 0,1 0 0,-1 0 0,1-1 0,-1 1 0,1 0 1,0-1-1,-1 1 0,1 0 0,0-1 0,-1 1 0,1-1 0,0 1 0,0-1 1,-1 1-1,1-1 0,2 1 0,-2-1 13,-1 0-1,1 0 1,0 0-1,-1 0 1,1-1-1,0 1 1,-1 0 0,1 0-1,0-1 1,-1 1-1,1 0 1,0-1 0,-1 1-1,1-1 1,-1 1-1,1 0 1,-1-1-1,1 1 1,0-2 0,3-3 196,0-1-1,-1 0 1,0 0 0,4-8 0,-4 6-125,22-43 617,44-102 560,-60 128-1079,-1 0 0,-2 0 0,0 0 0,3-40-1,-8 5 136,-2 1-1,-16-103 0,6 77-236,9 69-92,-7-47-81,9 63 71,0 0-1,0 0 1,0 0 0,0 0-1,0 1 1,0-1 0,0 0-1,0 0 1,0 0 0,0 0-1,0 0 1,-1 0-1,1 0 1,0 0 0,0 0-1,0 0 1,0 0 0,0 0-1,0 0 1,0 0-1,0 0 1,-1 0 0,1 0-1,0 0 1,0 0 0,0 0-1,0 0 1,0 0 0,0 0-1,0 0 1,-1 0-1,1 0 1,0 0 0,0 0-1,0 0 1,0 0 0,0 0-1,0 0 1,0 0 0,0 0-1,0-1 1,0 1-1,-1 0 1,1 0 0,0 0-1,0 0 1,0 0 0,0 0-1,0 0 1,0 0 0,0 0-1,0-1 1,0 1-1,0 0 1,0 0 0,0 0-1,0 0 1,0 0 0,0 0-1,0 0 1,0 0-1,0-1 1,0 1 0,0 0-1,-3 10-137,3 2 95,0-1 0,0 1 0,2 0-1,2 14 1,1 0 8,73 340-347,-61-308 119,28 64 0,-34-99 149,0 0 1,1-1-1,1 0 0,1-1 1,25 28-1,-34-43 108,1-1-1,0 1 1,1-1 0,-1 0 0,1-1 0,0 1-1,0-2 1,0 1 0,0-1 0,1 0 0,0 0 0,-1-1-1,1 0 1,0 0 0,13 1 0,-11-3 54,1 0 1,-1-1-1,1 0 0,-1 0 1,1-1-1,-1 0 0,0-1 1,0 0-1,0-1 1,0 0-1,13-8 0,-7 2 1,-1 0-1,0-1 0,-1 0 1,0-1-1,-1 0 0,0-2 1,-1 1-1,-1-1 1,0-1-1,-1 0 0,16-31 1,-18 28-21,-2 6 7,-1 0 0,7-23 0,-11 31-27,0 1 1,0-1 0,-1 0-1,0 0 1,1 0-1,-2 0 1,1 0 0,0 1-1,-1-1 1,1 0 0,-1 0-1,0 0 1,-1 1-1,-1-5 1,1 3-6,-1-1 1,0 1-1,-1 0 0,1 0 0,-1 0 1,0 1-1,-8-9 0,10 12-5,1 0-1,-1-1 1,0 1-1,0 0 1,0 0-1,0 0 1,0 0-1,0 1 1,0-1-1,0 0 0,0 1 1,0-1-1,0 1 1,0 0-1,0 0 1,0 0-1,-1 0 1,1 0-1,0 0 1,0 1-1,0-1 1,0 1-1,0-1 1,0 1-1,0 0 1,-3 1-1,-1 2-12,0 0-1,0 0 1,0 1-1,1-1 1,0 1-1,-1 0 1,2 1-1,-1-1 1,1 1 0,0 0-1,0 0 1,0 0-1,1 1 1,0-1-1,0 1 1,1 0-1,0 0 1,-2 9-1,2-5-5,0 1-1,1 0 1,0-1 0,1 1-1,1 0 1,0-1 0,0 1-1,1 0 1,0-1 0,7 18-1,-7-23 18,0-1 1,0 1-1,1-1 0,0 1 0,0-1 0,1 0 0,-1 0 0,1 0 1,0-1-1,1 1 0,-1-1 0,1 0 0,-1 0 0,1-1 0,0 1 1,1-1-1,-1 0 0,1-1 0,-1 1 0,1-1 0,0 0 0,0-1 1,0 1-1,0-1 0,0 0 0,0 0 0,0-1 0,0 0 0,0 0 1,0-1-1,0 1 0,0-1 0,0-1 0,6-1 0,0-2 22,1-1 1,-2 0-1,1-1 0,-1-1 0,0 0 1,0 0-1,14-15 0,-19 18-6,12-13 75,-1 0 0,-1-1 1,0 0-1,-2-2 0,0 1 0,-1-2 0,-1 0 1,-1 0-1,-1-1 0,-2 0 0,0-1 0,-1 0 1,-1 0-1,-1-1 0,1-29 0,-1-6 230,-5-112-1,-3 144-238,0 0 0,-2 0 0,-1 0 0,-1 0 1,-2 1-1,-13-31 0,19 52-75,0 1-1,0-1 1,0 0 0,-1 1 0,1 0 0,-1 0-1,-6-5 1,9 9-6,0 0 0,0 0 0,0 0-1,0 0 1,-1 1 0,1-1 0,0 0-1,-1 1 1,1-1 0,-1 1 0,1 0-1,0-1 1,-1 1 0,1 0 0,-1 0 0,1 0-1,-1 0 1,1 0 0,-1 0 0,1 0-1,-1 1 1,1-1 0,0 0 0,-1 1-1,1-1 1,0 1 0,-1 0 0,1-1 0,0 1-1,-1 0 1,1 0 0,0 0 0,0 0-1,0 0 1,0 0 0,-2 2 0,-2 2-19,0 1 0,1 0 0,0 0 0,-1 0 0,2 1 0,-1-1 0,-2 8 0,1 0-19,0 0 1,-5 25-1,2 8 16,3 1 1,2-1 0,2 1-1,1-1 1,3 1 0,2-1-1,21 86 1,-20-109-4,1-1 1,1-1-1,1 0 0,1 0 1,24 39-1,-30-56 26,0 0 0,0-1 0,0 1 1,0-1-1,0 0 0,1 0 0,0 0 0,0-1 0,0 0 1,0 0-1,1 0 0,-1-1 0,1 1 0,-1-1 0,1-1 0,0 1 1,0-1-1,0 0 0,0 0 0,0-1 0,0 1 0,0-1 1,0-1-1,10-1 0,-3 0 17,0-2 0,0 1 1,0-2-1,0 1 0,-1-2 0,0 0 0,0 0 1,0-1-1,-1 0 0,11-10 0,-10 8 12,-1-1 0,-1 0 0,0-1-1,0 0 1,-1 0 0,9-16 0,-15 23-14,-1 0 0,0 0-1,0 0 1,0 0 0,-1 0 0,0-1 0,1 1 0,-1 0 0,-1-1 0,1 1 0,-1-1-1,1 1 1,-1 0 0,-1-1 0,1 1 0,-1-1 0,1 1 0,-1-1 0,-1 1-1,1 0 1,0 0 0,-1-1 0,0 1 0,-3-5 0,3 7-14,1-1 1,-1 1 0,1 0-1,-1 1 1,0-1-1,0 0 1,0 0 0,0 1-1,0-1 1,0 1-1,0-1 1,0 1 0,-1 0-1,1 0 1,0 0-1,-1 0 1,1 1 0,-1-1-1,1 1 1,-1-1-1,1 1 1,-1 0 0,1 0-1,-1 0 1,0 0-1,1 0 1,-1 1 0,1-1-1,-1 1 1,1 0-1,0 0 1,-1 0 0,1 0-1,-3 1 1,-3 2-21,0 1 1,1 0-1,-1 0 1,1 1-1,0-1 1,1 1-1,-1 1 1,-8 11-1,9-9 10,1 0 0,0 0-1,0 0 1,1 0 0,0 1 0,0 0-1,1 0 1,1 0 0,0 0 0,0 1-1,1-1 1,0 0 0,1 1 0,0-1 0,0 1-1,2-1 1,3 19 0,-5-27 13,1 0 0,-1 0 0,1 0-1,0 0 1,0 0 0,0 0 0,0 0 0,0 0 0,0 0 0,0 0 0,1 0 0,-1-1-1,1 1 1,-1-1 0,1 1 0,0-1 0,-1 1 0,1-1 0,0 0 0,0 0 0,0 0 0,0 0-1,0 0 1,0 0 0,0-1 0,1 1 0,1 0 0,1-1 4,-1-1 1,1 1-1,-1 0 1,1-1-1,-1 0 0,1 0 1,-1-1-1,0 1 1,0-1-1,1 0 0,-1 0 1,5-3-1,6-5 17,27-24 1,-9 7-14,-11 9 16,0 0-1,-1-1 0,-1-1 1,22-29-1,-40 46-21,-1 1 0,1-1 0,0 0 0,1 1 0,-1 0 0,0-1 0,1 1 0,0 0 0,-1 0 0,1 1 0,0-1 0,0 0 0,4-1 0,-6 3-4,-1 0 1,0 0 0,0 0 0,0 0 0,1 0-1,-1 0 1,0 0 0,0 0 0,1 0-1,-1 0 1,0 0 0,0 0 0,1 0-1,-1 1 1,0-1 0,0 0 0,0 0 0,1 0-1,-1 0 1,0 0 0,0 0 0,0 1-1,1-1 1,-1 0 0,0 0 0,0 0 0,0 1-1,0-1 1,0 0 0,0 0 0,0 1-1,1-1 1,-1 0 0,0 0 0,0 0-1,0 1 1,0-1 0,0 0 0,0 0 0,0 1-1,0-1 1,0 0 0,0 1 0,-1 15-64,0-10 43,0 31-26,0-27 39,0 0 0,1 0 1,1 0-1,-1 1 0,1-1 0,1 0 1,0 0-1,1 0 0,6 18 0,-7-24 6,0-1 0,-1 0 1,1 1-1,0-1 0,1 0 0,4 5 0,-6-7 5,1 1 0,0-1 0,0 0 0,0 0 0,0 0 0,-1 0 0,1 0-1,1-1 1,-1 1 0,0 0 0,0-1 0,0 0 0,0 1 0,4-1 0,2 0 8,-1-1 1,1 0-1,0 0 1,0-1-1,-1 1 1,1-2 0,-1 1-1,0-1 1,1 0-1,-1-1 1,-1 1-1,1-2 1,-1 1-1,1-1 1,-1 1-1,0-2 1,-1 1-1,1-1 1,-1 0-1,7-10 1,6-9 45,20-38 1,-32 52-14,-1 0 0,-1 0 0,0 0 0,0-1 0,-1 1 0,3-21 0,-5 15 17,0 3 26,1 0-1,0 0 1,5-17 0,-6 59-210,-1 53 31,13 107 1,27 80-271,-11-76-654,-25-163 816,40 386-3147,-43-402 3356,-1 0 0,0-1 0,-1 1 0,-1 0 0,0-1 0,0 1 0,-7 16-1,7-24 32,0 0 0,0 0-1,-1-1 1,0 1 0,1-1-1,-2 1 1,1-1 0,0 0-1,-1 0 1,0-1-1,0 1 1,0-1 0,0 0-1,-1 0 1,1 0 0,-1 0-1,0-1 1,0 0 0,-8 3-1,4-3-442,-1 0-1,1 0 1,0-1 0,-1 0-1,1 0 1,-1-1 0,1-1-1,-1 0 1,1 0-1,-1-1 1,1 0 0,0 0-1,0-1 1,0 0-1,0-1 1,0 0 0,1-1-1,0 1 1,-12-10 0,-21-24-3680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8:05.6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68 6211,'32'-4'1649,"7"2"-481,9-1 561,16 3-1217,12 3-208,17-2-32,11-4-47,7 2-322,-3 0-351,-5-2-560,-1-2-737,-8-9 416,-5-4-1440,-5 0-1905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01.2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69 295 4242,'-4'-1'598,"-33"-13"2959,35 14-3481,1-1 1,-1 0-1,1 0 1,0 1-1,-1-1 1,1 0-1,-1 0 1,1-1-1,0 1 1,0 0-1,0 0 1,0-1-1,0 1 1,0 0 0,0-1-1,0 1 1,0-1-1,1 1 1,-1-3-1,-1-6-34,1 1 0,0-1 0,1 0 0,1-14 0,0 19-19,0 0 0,0 0 1,0 1-1,1-1 0,-1 0 0,1 1 0,1-1 0,-1 1 0,1 0 0,5-8 0,10-8 125,1 1-1,1 1 1,31-23-1,-43 36-119,0 1-1,0-1 1,0 1-1,1 1 1,0 0-1,-1 0 1,1 0 0,0 1-1,0 1 1,0-1-1,1 2 1,-1-1-1,0 1 1,17 2 0,-22-1-26,1 0 0,-1 0 1,0 0-1,0 1 1,0-1-1,0 1 1,0 0-1,0 0 1,0 0-1,-1 1 0,1 0 1,-1-1-1,1 1 1,-1 0-1,0 1 1,0-1-1,-1 0 1,1 1-1,-1 0 0,4 6 1,-3-3 0,1 1 0,-1 0 0,-1 0 0,1 0 1,-1 0-1,-1 1 0,0-1 0,0 0 0,0 15 0,-5 24-3,-14 64 0,-3 35 0,20-127 1,-1 23 8,2 45 0,7 28-1268,-7-113 982,0 0 1,1 0 0,-1 0-1,0-1 1,1 1-1,-1 0 1,1 0 0,-1-1-1,1 1 1,0 0-1,0-1 1,0 1 0,0-1-1,0 1 1,0-1-1,0 1 1,1-1 0,-1 0-1,2 2 1,5-2-4433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01.5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13 149 8468,'-1'6'384,"0"-1"0,0 1 0,1 0 0,0-1 0,0 1 0,0-1 0,1 1 1,-1-1-1,2 1 0,-1-1 0,3 8 0,3 18 561,12 148-1377,-19-173 358,1 0-1,0 0 0,0 0 1,1 0-1,2 8 0,-4-13 64,1 0 0,-1 0 0,1 0 0,-1 0 0,1 0 1,0 0-1,-1 0 0,1 0 0,0 0 0,0-1 0,-1 1 0,1 0 0,0 0 0,0-1 0,0 1 0,0 0 0,0-1 0,0 1 0,0-1 0,0 0 0,1 1 0,-1-1 0,0 0 0,0 1 0,0-1 0,0 0 0,0 0 0,1 0 0,-1 0 0,0 0 0,0 0 0,0-1 0,0 1 0,2-1 0,3-1 60,0 0 1,0 0-1,0-1 0,0 0 1,-1 0-1,1-1 0,-1 0 1,0 0-1,0 0 0,5-5 1,5-8 188,21-27 0,-29 34-193,108-163 203,-105 156-451,0 1 0,11-31-1,-18 41 55,-1-1-1,0 0 1,-1 0-1,1 0 1,-1 0-1,0 0 1,-1 0 0,0 0-1,0 0 1,-2-11-1,2 16 101,-1 0 1,1 0-1,-1 1 0,0-1 1,1 0-1,-1 1 0,0-1 1,0 1-1,0-1 0,0 1 1,0-1-1,-1 1 0,1-1 1,0 1-1,-1 0 0,-1-2 0,0 2-17,0-1 0,-1 0 0,1 1-1,0-1 1,-1 1 0,1 0-1,-8-1 1,0 1 13,-1 0-1,0 1 1,1 0 0,-14 3-1,14-1 45,1 0-1,-1 1 0,1 0 1,0 1-1,0 0 0,1 0 1,-1 1-1,1 1 1,0-1-1,-11 10 0,-8 9-1585,-39 43 0,54-54 708,-13 14-5121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02.3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345 1 6995,'-1'1'184,"0"-1"0,-1 1 0,1 0 0,0 0 0,-1 0 0,1-1 0,-1 1 0,1-1-1,-1 1 1,-1-1 0,-1 1-473,-64 20-4422,39-13 4783,-48 5 0,62-11 552,-1 0-1,-15 5 1,25-5-358,0 0 0,1 0 0,0 0 0,-1 1 0,1 0 1,0 0-1,0 0 0,-8 7 0,9-6-68,1-1 1,-1 1 0,1 0-1,-1 0 1,1 0 0,0 0-1,-2 6 1,5-9-183,-1 1 0,1-1 0,-1 1 0,1 0 1,0-1-1,-1 1 0,1 0 0,0-1 0,0 1 0,0-1 0,1 1 1,-1 0-1,0-1 0,1 1 0,-1 0 0,0-1 0,1 1 0,0-1 1,-1 1-1,1-1 0,0 1 0,0-1 0,0 0 0,0 1 0,0-1 1,2 1-1,0 2-19,2 0-1,-1-1 1,0 1 0,1-1 0,-1 0 0,1-1 0,6 4-1,40 13-21,-25-10 12,77 34-72,-89-36 63,0 1-1,-1 0 0,0 1 0,-1 0 0,14 14 0,-21-18 20,0 0 0,-1 0-1,0 1 1,0 0 0,-1-1 0,1 2-1,-1-1 1,-1 0 0,1 0-1,-1 1 1,0 0 0,0-1 0,-1 1-1,1 8 1,-2-10 2,0-1 0,0 0 0,0 1 0,-1-1 0,1 0 0,-1 0 0,0 1 0,0-1-1,-1 0 1,1 0 0,-1 0 0,0 0 0,0-1 0,0 1 0,-1 0 0,1-1 0,-1 0 0,0 1 0,0-1 0,0 0 0,0 0 0,0-1 0,-8 5 0,5-3-204,-1-1 0,1 0 0,-1 0 1,1-1-1,-1 0 0,0 0 1,0 0-1,-10 0 0,10-2-372,0 1-1,1-2 0,-1 1 1,0-1-1,0 0 1,0 0-1,1-1 1,-13-4-1,-1-4-2474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03.1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1 589 4658,'9'1'540,"0"0"0,0-1-1,0 0 1,0-1 0,1 0 0,-1 0-1,0-1 1,0 0 0,17-6 0,4-5-300,39-21-1,-58 28-214,-1 0 0,0 0 0,0-1 0,0-1 0,-1 0 0,10-11 0,-14 13 11,0 0 1,0 0 0,-1-1 0,0 0 0,0 0-1,-1 0 1,0 0 0,0-1 0,-1 1 0,3-11-1,-3 4 104,0 0 0,-1 1 0,-1-1 0,0 0 0,0 0 0,-2 1 0,0-1 0,-7-25 0,7 29-125,-3-8 8,-8-21 1,12 35-70,0 1 0,-1-1 0,0 1 0,0-1 1,0 1-1,0 0 0,0 0 0,-1 0 0,0 0 1,1 0-1,-1 0 0,-4-2 0,6 4 13,0 1 0,0-1 1,0 1-1,0-1 0,0 1 0,0 0 0,0 0 0,-1-1 0,1 1 1,0 0-1,0 0 0,0 0 0,0 0 0,-1 0 0,1 0 1,0 0-1,0 1 0,0-1 0,0 0 0,-1 1 0,1-1 0,0 1 1,0-1-1,0 1 0,0-1 0,0 1 0,0 0 0,0 0 1,1-1-1,-1 1 0,0 0 0,-1 2 0,-2 2-57,-1 1 0,2 0 0,-1 0 0,-3 8 0,4-8 34,-3 5 52,0 0 0,1 1 0,0-1 0,1 1 0,1 0-1,0 0 1,0 1 0,2-1 0,-1 0 0,1 1 0,1-1 0,1 16 0,1-17 13,0-1 0,0 0 0,1 1 0,1-1 0,8 19 0,-10-26 9,0 0-1,0 1 1,0-1-1,1 0 1,-1 0 0,1 0-1,-1 0 1,1 0-1,0-1 1,0 1-1,0-1 1,1 0-1,-1 0 1,1 0-1,-1 0 1,1-1 0,-1 1-1,1-1 1,5 1-1,3 0 65,-1-2 1,1 0-1,-1 0 0,1-1 0,-1 0 0,1-1 0,-1-1 1,17-5-1,10-6 130,37-19 1,-72 31-204,85-48 196,-49 25-98,89-57 419,-116 74-412,0 1 1,19-19-1,-28 24-109,-1 0-1,0 0 1,0-1-1,0 1 0,0-1 1,0 1-1,-1-1 0,1 0 1,-1 0-1,0 0 1,1 0-1,-1 0 0,-1 0 1,1 0-1,0 0 1,-1 0-1,1 0 0,-1-5 1,0 7-14,0 1-1,0-1 1,-1 0 0,1 0 0,0 0 0,0 0 0,0 0 0,-1 1-1,1-1 1,-1 0 0,1 0 0,0 0 0,-1 1 0,1-1 0,-1 0 0,0 0-1,1 1 1,-1-1 0,0 1 0,1-1 0,-1 1 0,0-1 0,1 1 0,-1-1-1,0 1 1,0-1 0,0 1 0,0 0 0,1-1 0,-1 1 0,0 0 0,0 0-1,0 0 1,0 0 0,0 0 0,0 0 0,1 0 0,-1 0 0,0 0 0,-1 1-1,-5 0-33,0 0-1,0 1 0,1 0 0,-9 4 0,7-3 35,-2 1 1,0 0 1,1 1-1,0 0 1,0 0-1,0 1 1,0 0-1,-7 7 1,12-9 5,0 0 0,0 0 1,1 1-1,-1-1 0,1 1 1,0-1-1,1 1 0,-1 0 1,1 0-1,0 0 0,0 1 0,1-1 1,-1 0-1,0 11 0,1-6-3,1 0-1,0 0 0,0 0 0,1 0 1,1 0-1,0 0 0,0 0 0,0 0 1,2-1-1,4 11 0,-6-16 7,0 1 0,1-1 0,-1 1 0,1-1 0,0 0 0,1 0 0,-1 0 0,1 0 0,-1-1 0,1 0-1,0 1 1,1-1 0,-1-1 0,0 1 0,1-1 0,0 1 0,-1-1 0,1-1 0,0 1 0,0-1 0,7 2 0,6-2 22,1 0 1,-1-1-1,1 0 0,-1-2 1,0 0-1,1-2 1,-1 0-1,-1 0 1,26-11-1,-4-2 161,-1-1-1,-1-2 1,36-25-1,-42 24 94,-1 0 0,-2-2-1,31-32 1,-52 48-213,0-1 0,-1 0 0,-1 0 0,1-1 1,-1 0-1,-1 0 0,0 0 0,6-17 0,-9 21-41,1-1-1,-1 0 1,0 1 0,-1-1-1,1 0 1,-1 0 0,0 0 0,-1 1-1,1-1 1,-1 0 0,0 0 0,0 1-1,-1-1 1,0 0 0,0 1 0,-4-8-1,4 11-15,1 0-1,-1-1 0,0 1 0,0 0 0,0 0 1,0 0-1,0 1 0,0-1 0,-4-2 1,5 3-11,0 1 0,0-1 1,0 1-1,0-1 1,0 1-1,0 0 1,0-1-1,0 1 1,0 0-1,0 0 0,0 0 1,0-1-1,0 1 1,0 0-1,0 1 1,0-1-1,0 0 1,0 0-1,0 0 0,0 1 1,0-1-1,0 0 1,0 1-1,0-1 1,0 1-1,1-1 1,-1 1-1,0-1 0,0 1 1,-1 1-1,-1 2-19,-1 0-1,1 1 0,0-1 0,0 1 0,1 0 1,-1 0-1,1 0 0,0 0 0,-1 6 1,2-9 17,1 0 1,-1 0-1,1 0 1,-1 1-1,1-1 1,0 0 0,0 0-1,0 1 1,1-1-1,-1 0 1,0 0-1,1 1 1,-1-1 0,1 0-1,0 0 1,0 0-1,0 0 1,0 0-1,0 0 1,0 0 0,1 0-1,-1-1 1,0 1-1,1 0 1,2 1 0,0 0 4,1 0 1,0 0 0,0-1 0,0 1 0,0-2 0,0 1 0,1 0 0,-1-1 0,0 0-1,9 1 1,10-1 11,26-1 1,-34 0-4,64-8 24,-57 5-26,0 1-1,32 0 0,-54 2-6,0 0 0,1 0 1,-1 0-1,0 0 0,1 0 0,-1 0 1,0 1-1,1-1 0,-1 1 0,0-1 1,1 1-1,-1-1 0,0 1 0,0-1 1,0 1-1,0 0 0,0 0 1,1 0-1,-1 0 0,-1 0 0,1 0 1,0 0-1,0 0 0,0 0 0,0 0 1,0 2-1,0 0-1,-1-1 0,0 0 0,0 1 0,0-1 1,0 0-1,0 1 0,0-1 0,0 0 0,-1 0 0,1 1 0,-1-1 0,0 0 1,0 0-1,-2 4 0,-5 7-4,0 0 1,-1-2 0,0 1-1,-1-1 1,0 0 0,-17 13-1,0 2-2,1 0 5,2-1 12,-1-2 0,-1 0 0,-30 20 0,50-40-18,0 0 0,0 0 1,0 0-1,-1 0 1,1-1-1,-1 0 1,1-1-1,-1 1 1,-9-1-1,14 0-91,-1-1-1,1 0 1,-1 0-1,1-1 0,0 1 1,-1 0-1,1-1 1,0 1-1,-1-1 1,1 0-1,0 0 0,0 0 1,0 0-1,-1 0 1,1 0-1,0-1 0,1 1 1,-1-1-1,0 1 1,0-1-1,1 0 0,-1 0 1,1 1-1,-1-1 1,1 0-1,0 0 1,0-1-1,0 1 0,-2-4 1,1 0-693,1-1 1,0 1 0,-1-14-1,1-33-7872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34.9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179 372 2577,'-5'-5'508,"0"0"0,0 0 0,-1 1 0,0-1 0,0 1 0,0 0 0,0 1 0,-1 0 0,-11-5 0,17 8-510,1 0 0,-1 0 1,0 0-1,1 0 0,-1 0 0,0 0 1,1 1-1,-1-1 0,1 0 1,-1 0-1,0 0 0,1 1 0,-1-1 1,1 0-1,-1 1 0,1-1 0,-1 0 1,1 1-1,-1-1 0,1 1 1,-1-1-1,0 2 0,-12 15-196,4-6 81,-2 0 43,0 1 0,-16 21 0,24-28 75,0 1 1,0-1-1,1 1 0,-1-1 0,1 1 1,0 0-1,1 0 0,-1 0 0,1 0 1,0 8-1,1-13 1,-1 5 29,1 1 0,0 0 0,2 11 0,-2-17-17,0 0-1,0 0 1,1 1 0,-1-1 0,0 0 0,1 0 0,-1 0 0,0 0-1,1 0 1,0 1 0,-1-1 0,1 0 0,-1 0 0,1 0 0,0-1-1,0 1 1,0 0 0,0 0 0,-1 0 0,1-1 0,0 1 0,0 0-1,1-1 1,-1 1 0,0-1 0,0 1 0,0-1 0,0 1 0,1-1-1,11 1 74,-1-1 0,0-1-1,0 0 1,0 0 0,-1-1-1,1-1 1,0 0-1,-1 0 1,1-1 0,11-7-1,-11 5 157,0 0 0,0-1-1,-1 0 1,0-1 0,-1 0 0,0-1-1,0 0 1,15-20 0,-23 28-127,-1-1 0,1 0 0,-1 0 0,0 1 0,0-1-1,1 0 1,-2 0 0,1 0 0,0-1 0,0 1 0,0 0 0,-1 0 0,0 0 0,1 0 0,-1-1 0,0 1 0,0 0-1,0 0 1,0-4 0,-1 5-106,1 1 0,-1-1 0,1 1 0,-1-1-1,1 1 1,-1-1 0,1 1 0,-1-1 0,1 1 0,-1-1-1,1 1 1,-1 0 0,0-1 0,1 1 0,-1 0-1,0 0 1,1-1 0,-1 1 0,0 0 0,1 0 0,-1 0-1,0 0 1,0 0 0,1 0 0,-1 0 0,0 0-1,1 0 1,-2 0 0,-25 5-71,23-4 59,-12 3-52,0 1 1,0 0-1,0 1 1,1 1-1,-21 12 1,27-13 33,0 0-1,0 1 1,0 0 0,1 0 0,0 1 0,0 0-1,1 0 1,0 1 0,-7 10 0,13-16 11,0-1 0,0 0 0,0 1 0,0-1 0,0 1 0,1-1 0,-1 1 0,1 0 0,-1 3 0,1-5 7,0 0-1,0 0 1,0 0-1,0 0 0,0 0 1,1 0-1,-1 0 1,0 0-1,0 0 1,1 0-1,-1 0 1,1 0-1,-1 0 1,1 0-1,-1 0 1,1-1-1,-1 1 1,1 0-1,0 0 1,-1-1-1,1 1 1,0 0-1,0-1 1,-1 1-1,1-1 1,0 1-1,2 0 1,1 1 7,1-1 0,0 0 0,0 0 0,-1 0 0,1 0 0,0-1-1,0 0 1,0 0 0,0 0 0,0-1 0,0 1 0,-1-1 0,1 0 0,0-1 0,0 1 0,4-3 0,0-1 15,0 0-1,-1 0 1,0-1-1,0 0 0,0 0 1,-1-1-1,7-7 1,-7 8-3,-1 1-1,1 0 1,8-5 0,-7 5 2,1-1 0,9-9 1,-16 13-11,0 1-1,-1-1 1,1 0 0,-1 0 0,1 0-1,-1 0 1,0 0 0,0 0 0,0 0-1,0 0 1,0-1 0,0 1 0,0 0-1,0-5 1,-1 6-7,0 1-1,0-1 1,-1 0 0,1 0-1,0 0 1,0 0 0,-1 1 0,1-1-1,0 0 1,-1 0 0,1 1-1,-1-1 1,1 0 0,-1 0-1,1 1 1,-1-1 0,1 1-1,-1-1 1,0 0 0,1 1 0,-1-1-1,0 1 1,1 0 0,-1-1-1,0 1 1,0-1 0,1 1-1,-1 0 1,0 0 0,0-1 0,0 1-1,0 0 1,0 0 0,1 0-1,-2 0 1,-4 0-12,1-1 1,-1 1-1,1 0 1,-7 2-1,8-1 13,-1 0-1,1 0 0,0 1 0,-1 0 1,1 0-1,0 0 0,0 1 0,0-1 0,1 1 1,-1 0-1,1 0 0,-1 0 0,1 0 1,-4 7-1,-7 4 95,22-18 607,-4 1-331,-5 0-300,2 4-75,-1-1 1,0 0-1,1 1 1,-1-1-1,1 0 0,-1 1 1,0-1-1,1 0 1,-1 1-1,0-1 0,1 1 1,-1-1-1,0 1 1,0-1-1,1 1 0,-1-1 1,0 0-1,0 1 1,0 0-1,36 3 325,-18-4-241,0 0 0,0-2 0,-1 0 0,30-7 0,13-1-44,203-13 61,18-1 251,-69 2-193,20 2-104,-97 6-38,160 4-1,-217 13-6,350 6 19,-93-25 34,-126-7-23,246-14 34,-4 41 10,-259-11-38,-47 0-8,419-33 106,-424 23-110,135-26 67,-248 38-77,0 1 0,1 1 1,-1 1-1,54 4 1,-68 2 0,-8-2 50,-5-5 295,-24-31-16,22 31-349,-1 0-1,1 0 1,-1 0-1,1 0 1,-1 1 0,0-1-1,0 1 1,0 0 0,-4-3-1,-8-7-28,12 11 17,1-1 0,-1 1 0,1-1 0,-1 1-1,0 0 1,0 0 0,1 0 0,-1 1 0,0-1 0,0 0 0,0 1 0,0 0 0,0 0-1,-5 0 1,1 0-18,0 1 0,0 0 0,0 0 0,-14 5 0,14-3 13,0 1-1,0-1 1,0 1-1,0 1 1,1 0 0,-1-1-1,1 2 1,0-1 0,1 1-1,-1 0 1,-5 9 0,9-12 4,-1 1 1,1-1 0,1 1-1,-1-1 1,0 1 0,1 0 0,0 0-1,0 0 1,0 0 0,0 7-1,1-8 8,0-1-1,0 1 1,0 0-1,1 0 1,0-1-1,-1 1 1,1-1-1,0 1 0,0 0 1,0-1-1,1 1 1,-1-1-1,0 0 1,1 0-1,0 1 1,0-1-1,2 2 1,-1-1 4,1 0 1,0-1 0,-1 1 0,1-1-1,0 0 1,0 0 0,0 0-1,1-1 1,-1 0 0,0 1 0,1-1-1,8 0 1,0 0 9,0 0 0,0-1 0,15-2-1,-21 1 0,0 0-1,0-1 0,-1 0 0,1 0 0,0 0 0,-1-1 0,1 0 0,-1 0 0,0-1 0,0 0 1,0 0-1,0 0 0,6-8 0,-7 9-3,2-3 25,0-1 0,0 1 0,10-14 0,-15 17-21,0 1 0,0-1 0,-1 0 0,1 0 0,-1-1 1,0 1-1,0 0 0,0 0 0,0-1 0,-1 1 0,1 0 0,-1-1 0,0 1 0,0-5 0,0 4-6,-1-1-1,1 0 0,-1 0 1,0 1-1,0-1 0,-1 0 1,0 1-1,1-1 0,-1 1 0,-1 0 1,1 0-1,-1 0 0,1 0 1,-1 0-1,-1 0 0,-4-4 1,3 4-12,0 0 0,-1 0 1,0 1-1,1 0 0,-1 0 1,0 0-1,0 1 0,-1 0 1,1 0-1,0 1 0,-1 0 1,-7-1-1,-32-2-300,0 2 0,0 3 0,-68 8-1,72-3-2095,-82 25 0,67-14-1359,6-4-3777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36.0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485 17 5699,'-6'-3'384,"0"0"1,-1 1-1,1 0 1,-1 0 0,1 1-1,-1 0 1,0 0 0,0 0-1,0 1 1,1 0-1,-10 1 1,-8 3-397,0 2 0,1 0 0,0 2 0,0 0 0,1 2-1,-22 12 1,6 0-36,1 2 0,-48 39 0,79-58 45,0 1 0,0 0 0,0 0 0,1 0 0,0 1 0,-6 9 0,10-15 11,0 1 0,0-1-1,0 1 1,0-1 0,1 1 0,-1 0-1,1-1 1,-1 1 0,1 0 0,-1-1 0,1 1-1,0 0 1,0 0 0,0-1 0,0 1-1,0 0 1,0 0 0,0-1 0,1 1-1,-1 0 1,1-1 0,-1 1 0,1 0-1,0-1 1,0 1 0,-1-1 0,1 1-1,0-1 1,0 1 0,0-1 0,1 0-1,-1 1 1,0-1 0,0 0 0,3 2-1,14 7 94,1 0-1,1-1 1,-1-1-1,1 0 1,22 4-1,-25-7-58,10 2 12,0 1 0,0 2 0,44 21 0,-64-27-50,-1 0-1,1 0 1,-1 1-1,0 0 1,0 0 0,0 1-1,-1-1 1,0 1-1,0 0 1,0 1-1,-1-1 1,0 1-1,0 0 1,0 0 0,-1 0-1,0 0 1,-1 1-1,3 10 1,-3-4 12,0 0 1,-1 0 0,-1 0 0,0 0-1,0 0 1,-2 0 0,-3 17-1,3-22-1,-1 0 1,1 0-1,-2 0 0,1 0 0,-1 0 0,-1-1 0,1 1 0,-2-1 0,1 0 0,-1-1 1,-8 10-1,12-16-49,0 1 0,0 0 0,-1-1 0,1 1 1,0-1-1,0 0 0,-1 0 0,1 0 0,-1 0 1,-2 1-1,4-2-30,0 0 0,1 0 0,-1 0 0,1 0 0,-1 1 0,0-1 0,1 0 0,-1 0 0,0-1 0,1 1 0,-1 0 0,0 0 1,1 0-1,-1 0 0,1 0 0,-1-1 0,0 1 0,1 0 0,-1-1 0,1 1 0,-1 0 0,1-1 0,-1 1 0,1 0 0,-1-1 0,1 1 0,-1-1 0,1 1 0,0-1 1,-1 1-1,1-1 0,0 0 0,-1 1 0,1-1 0,0 1 0,0-1 0,-1 0 0,1 1 0,0-1 0,0 0 0,0 0 0,-3-21-2529,0-8-3343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36.4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37 6403,'1'-12'2913,"1"2"-1728,0 10 784,8-2-1105,4 3-512,2 4-288,8-5-32,10 8 32,5-2 48,1-9 112,6 2-304,4 3-400,-5-6-976,-4 2-561,1-6 448,0 2-2241,-7-4-960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37.0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383 66 9044,'-28'-34'6974,"26"32"-7017,0 0-1,-1 0 1,1 0 0,-1 0-1,1 0 1,-1 0 0,1 1-1,-1 0 1,0-1 0,0 1-1,0 0 1,-4-1 0,-36-4-861,12 4 549,1 1 1,0 2 0,-1 0-1,-38 9 1,63-9 351,-1 1-1,1-1 1,0 1-1,0 1 1,0-1-1,1 1 1,-11 6-1,14-7 3,0-1 0,0 1 0,0 0 1,1 0-1,-1 0 0,0 0 0,1 0 0,-1 0 0,1 0 0,0 1 0,0-1 0,0 1 0,0-1 0,0 0 1,0 1-1,1 0 0,-1-1 0,1 1 0,0-1 0,-1 1 0,2 3 0,-1-2 5,1 1 1,0-1-1,0 0 0,0 1 1,0-1-1,1 0 0,0 0 1,0 0-1,0 0 0,0-1 0,1 1 1,-1 0-1,1-1 0,0 0 1,0 0-1,0 1 0,6 3 0,6 4 31,1-1 0,30 16-1,-36-21-28,68 31 56,-46-23-43,41 24 0,-64-32-18,-1 0 1,0 1-1,0 0 0,-1 1 0,1 0 0,-1 0 0,-1 0 1,0 1-1,8 11 0,-11-14 3,-1 1 0,1-1 0,-1 1 0,0 0 0,0 0 0,0 0 0,-1 0 0,0 0 0,0 0 0,-1 0 0,0 0 0,0 0 0,-1 11 0,0-13 10,1-1 0,-1 0 0,0 0 0,0 0 0,0 0 0,0 0 0,-1 0 0,1 0 0,-1-1-1,0 1 1,0 0 0,0-1 0,0 0 0,0 1 0,0-1 0,-1 0 0,1 0 0,-1 0 0,1 0 0,-1-1 0,0 1 0,0-1-1,0 1 1,0-1 0,0 0 0,-6 1 0,3-1 26,0 0 0,0-1 1,0 1-1,0-1 0,-11-2 0,16 2-32,-1 0 0,1 0 0,-1-1 0,1 1 0,0 0 1,-1-1-1,1 1 0,0-1 0,-1 1 0,1-1 0,0 1 0,0-1 0,0 0 0,0 0 0,-1 0 0,1 0 0,0 0 0,0 0 0,0 0 0,1 0 0,-1 0 1,0 0-1,0 0 0,1-1 0,-1 1 0,0 0 0,1-1 0,0 1 0,-1-2 0,1 1-6,0 1 0,0 0 1,0 0-1,0 0 0,0 0 0,0 0 0,1 0 0,-1 0 0,0 0 1,1 0-1,-1 0 0,1 1 0,-1-1 0,1 0 0,0 0 1,-1 0-1,1 0 0,0 1 0,-1-1 0,1 0 0,0 0 1,0 1-1,0-1 0,0 1 0,-1-1 0,3 0 0,3-1-11,-1 0-1,1 0 1,9-2-1,-3 1 3,19-6-8,141-48 279,-136 43-114,-20 8-26,1-1-1,18-10 0,-13 4 8,-13 9-65,-1 0-1,0-1 0,0 0 0,-1 0 0,1-1 0,10-11 0,-12 10 2,0-1 0,0 0 0,-1 0 1,0-1-1,0 1 0,4-13 0,-8 18-51,0 0-1,0 0 0,-1 0 0,1 0 0,-1 0 0,1-1 0,-1 1 1,0 0-1,0 0 0,-1-1 0,1 1 0,0 0 0,-1 0 0,0 0 1,0-1-1,0 1 0,0 0 0,0 0 0,-1 1 0,0-1 0,1 0 1,-4-3-1,-2-3-21,-1 0 0,-1 0 0,0 1 1,0 0-1,-12-7 0,21 15-5,-1-1 1,0 1-1,0-1 1,0 1-1,0-1 0,1 1 1,-1-1-1,0 1 0,0 0 1,0 0-1,0-1 1,0 1-1,0 0 0,0 0 1,0 0-1,0 0 0,0 0 1,0 0-1,0 0 1,0 1-1,0-1 0,0 0 1,0 0-1,1 1 0,-1-1 1,0 1-1,0-1 1,0 1-1,0-1 0,1 1 1,-1-1-1,0 1 0,0 0 1,1-1-1,-1 1 1,0 0-1,1 0 0,-1-1 1,1 1-1,-1 0 1,1 0-1,0 0 0,-1 0 1,1 0-1,0 0 0,-1-1 1,1 1-1,0 0 1,0 0-1,0 0 0,0 0 1,0 0-1,0 0 0,0 2 1,1 8-35,1 0 0,-1 0 0,2 0 0,-1-1 0,2 1 0,7 17 1,-8-20 41,1-1 1,1 1-1,-1-1 1,1 1-1,1-1 1,-1-1-1,1 1 1,0-1-1,8 6 1,-9-8 8,1-1 0,0 0-1,0 0 1,1 0 0,-1-1 0,0 0 0,1 0-1,-1-1 1,1 0 0,0 0 0,8 0 0,10 0 48,40-5 1,-65 4-55,36-5 86,63-17 1,-84 17-52,-1 0-1,0-1 1,0-1 0,-1 0 0,0-1-1,0 0 1,0-1 0,-1 0-1,-1-1 1,0-1 0,11-11-1,-21 20-23,1 0 0,-1 1 0,1-1 0,-1 0 0,0 0 0,0 0 0,0 1 0,0-1-1,0-1 1,0 1 0,0 0 0,-1 0 0,1 0 0,-1 0 0,0 0 0,1-1 0,-1 1 0,0 0 0,0 0-1,0 0 1,-1-5 0,-1 4-3,1 0 0,0 0 0,-1 0 0,1 0-1,-1 0 1,0 0 0,0 1 0,0-1 0,0 1-1,-1-1 1,1 1 0,-1 0 0,-5-4 0,0 0-18,-1 1-1,0 0 1,0 0 0,0 1 0,0 1 0,-1-1-1,1 1 1,-12-2 0,16 5-8,1-1 0,-1 1-1,0-1 1,1 1 0,-1 0 0,0 1-1,1-1 1,-1 1 0,0 0 0,1 0 0,-1 1-1,1-1 1,0 1 0,-1 0 0,1 0-1,0 0 1,0 1 0,0-1 0,-6 7 0,6-4 3,-1 0 1,1 0-1,0 1 1,0-1-1,1 1 1,0 0-1,0 0 1,0 0-1,1 1 1,0-1-1,-3 14 1,3-5 21,0 1 1,1 0-1,2 32 1,0-36 10,1-1 1,0 1 0,1-1 0,1 0 0,-1 0-1,2 0 1,-1-1 0,1 1 0,1-1-1,0 0 1,1-1 0,0 1 0,0-1 0,0-1-1,16 14 1,-11-11-219,2-1 0,0 0 0,0 0 0,0-2 0,1 0 0,1 0 0,-1-2 0,1 0 0,0 0 0,19 3 0,-9-5-1393,40 2 1,28-5-9016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42.9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138 69 736,'-7'-9'1116,"6"7"-943,-1 0 0,1 0 0,-1 0 0,0 0 0,1 1 0,-1-1 0,-4-2 0,4 2 15,1 1-1,-1-1 1,0 0-1,1 0 1,-1 0-1,1 0 1,-1 0-1,1 0 1,-2-4-1,-9-13 1748,12 19-1932,0 0 0,-1 0 1,1 0-1,0 0 0,0 0 0,0 0 1,0 0-1,0 0 0,-1 0 1,1 0-1,0 0 0,0 0 0,0 0 1,0 0-1,-1 0 0,1 0 0,0 0 1,0 0-1,0 0 0,0 0 0,0 0 1,-1 0-1,1 0 0,0 0 1,0 0-1,0 0 0,0 0 0,0 1 1,0-1-1,-1 0 0,1 0 0,0 0 1,0 0-1,0 0 0,0 0 0,0 0 1,0 1-1,0-1 0,-6 9 127,-3 11 10,4 1-128,0 0 0,1 0 0,-1 40 0,4-20 13,6 42 1,-4-72-8,0-1 0,1 1 0,0-1 0,1 1 0,0-1 0,0 0 0,9 16 0,-12-26-9,0 0 0,0 0 0,0 0 0,0 0 0,0 1 0,0-1 0,0 0 0,0 0 0,0 0 0,0 0 0,0 0 0,0 0 0,1 1 0,-1-1 0,0 0 0,0 0 0,0 0 0,0 0 0,0 0 0,0 0 0,0 0 0,0 0 0,1 1 0,-1-1 0,0 0 0,0 0 0,0 0 0,0 0 0,0 0 0,1 0-1,-1 0 1,0 0 0,0 0 0,0 0 0,0 0 0,0 0 0,1 0 0,-1 0 0,0 0 0,0 0 0,0 0 0,0 0 0,0 0 0,0 0 0,1 0 0,-1 0 0,0-1 0,0 1 0,0 0 0,0 0 0,0 0 0,0 0 0,1 0 0,3-12 559,-2-15 348,-11-10 117,-26-69-1,20 66-829,2 11-116,10 23-96,0 0 1,0 0 0,1 0-1,-3-13 1,9 24-90,1-1 1,-1 1-1,1 0 0,-1 0 0,4 8 0,-4-3 97,-1-1-1,0 1 0,0 0 0,-1 0 1,0 0-1,-1 0 0,0 19 1,-1-12-1,6 28 1,-5-42-358,0 1 0,1-1-1,-1 0 1,1 0 0,0 0 0,0 0-1,0 0 1,0-1 0,0 1-1,1 0 1,-1-1 0,1 0 0,0 0-1,-1 1 1,1-2 0,0 1 0,0 0-1,1-1 1,-1 1 0,6 1-1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43.5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0 330 6579,'3'-12'1547,"-2"7"-706,0 0 1,0-1 0,4-8-1,-4 12-765,0 1 0,0-1 0,0 1 0,0-1 0,0 1 0,0 0 0,0-1 0,0 1 0,1 0 0,-1 0 0,0 0 0,1 0 0,-1 0 0,0 0 0,1 1 1,3-2-1,2 0-96,1 0 0,-1 0 0,1 1 0,0 0 0,12 1 0,41 4-101,-26-2 95,345-2-17,-121-4 56,389-14 159,2-31 1222,-576 43-1182,351-15 470,-287 24-610,288 10 3,117 0-2,-4-34 17,88-19 0,-332 12-65,-119 9-12,144-4 3,-255 18 9,114-24 1,-145 22-3,-28 6-113,-1 0-1,0 1 0,1-1 1,-1 1-1,1 0 0,-1 0 0,0 1 1,1-1-1,-1 1 0,6 2 1,-22-7-5805,-12-8 915,9 3 1376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8:06.0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2679 176 7812,'-74'-13'975,"-381"-53"3385,17 56-3738,-163 55-561,461-25-85,-149 42 0,250-51 14,1 1 0,0 3 0,-70 36 0,80-34 0,1 1 1,0 1 0,2 1 0,0 1 0,-32 36-1,29-23-5,1 1-1,2 2 1,1 0-1,2 2 1,2 0-1,-30 82 1,33-66-5,2 0 0,2 1 0,2 1 0,-4 110 0,13-81-19,13 120 0,-6-162 19,3-1 0,1 0 0,2 0 0,28 67-1,-17-60-10,3 0-1,2-2 0,1-1 0,48 58 0,-50-74 18,2-1 0,0-1 0,2-2-1,1-1 1,1-1 0,59 34 0,-47-37 78,0-1 1,1-3-1,1-2 1,1-2-1,0-2 1,67 9-1,-7-9 479,195-5-1,-167-13 85,0-6 0,244-55 0,-230 28-315,-1-7 0,176-80 1,-239 85-238,-1-4 1,-2-3-1,115-90 1,-89 49-3,169-180 0,-247 236-72,144-162-5,-132 144-64,66-110 0,-96 141 38,-1-1 1,-1 0-1,-1 0 0,-1-1 0,-1 0 1,8-42-1,-11 29-34,-1 0 1,-1 0-1,-5-50 1,1 61 17,-2 0 1,0 0-1,-2 0 0,0 1 1,-2 0-1,-10-22 0,4 18-156,-2 0 1,0 0-1,-2 2 0,0 0 0,-2 1 0,-1 1 0,-1 1 0,-46-36 0,32 32-490,-1 2-1,-1 1 1,-1 2 0,-1 2 0,-71-24 0,-53-2-2982,-11 6-3604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43.9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 9 5635,'-14'-9'4055,"8"11"-2108,5 7-1288,4 26-492,14 56 0,-1-9-90,26 291-80,-31-247-1861,-10-116 1528,0 0-297,0-1 0,0 1 1,1-1-1,0 0 0,4 9 0,3-4-6074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44.3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143 117 5731,'7'-9'1505,"14"-18"-1,0-1 291,-20 27-1789,0 0 0,0 0 0,0 0 0,0 0-1,-1 0 1,1 1 0,0-1 0,-1 0-1,1-1 1,-1 1 0,1 0 0,-1 0-1,1 0 1,-1 0 0,0 0 0,1 0-1,-1 0 1,0-1 0,0 1 0,0 0-1,0 0 1,0 0 0,0-1 0,-1 1 0,1 0-1,0 0 1,0 0 0,-1 0 0,1 0-1,-1 0 1,1-1 0,-2 0 0,1 0-4,-1 1 1,0-1-1,1 1 0,-1 0 1,0 0-1,0 0 1,0 0-1,1 0 1,-1 0-1,0 0 1,0 1-1,-1-1 1,1 1-1,0-1 1,0 1-1,-4 0 1,-3 0 15,-1 0 0,0 1 1,0 0-1,1 1 0,-19 5 1,22-4-4,-1-1 0,1 1 1,-1 0-1,1 0 0,0 1 1,0 0-1,0 0 0,-10 9 1,14-9-12,0-1 0,-1 1 1,1 0-1,1-1 0,-1 1 0,0 0 1,1 0-1,0 0 0,0 0 0,0 0 1,1 1-1,-1-1 0,1 0 0,0 0 1,1 8-1,0-1-21,0 1 0,1-1 0,0 0 1,7 19-1,11 17-21,31 54 1,-30-63 39,-2 0-1,22 63 1,-32-70-11,-2-1 1,-1 1-1,-1 1 0,-2-1 0,-1 58 0,-2-87-107,-1 0 0,1 0 0,0 1 1,-1-1-1,0 0 0,1 0 0,-1 0 0,0 0 0,-2 4 1,2-6 2,1 1 1,0-1-1,-1 1 1,1-1 0,-1 1-1,1-1 1,-1 1 0,1-1-1,-1 0 1,1 1-1,-1-1 1,0 0 0,1 1-1,-1-1 1,1 0 0,-1 0-1,0 1 1,1-1-1,-1 0 1,0 0 0,1 0-1,-1 0 1,0 0-1,1 0 1,-1 0 0,0 0-1,1 0 1,-1-1 0,0 1-1,1 0 1,-1 0-1,1 0 1,-1-1 0,0 1-1,1 0 1,-1-1 0,1 1-1,-2-1 1,-15-16-5224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44.6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 6851,'2'-1'2609,"-2"-1"-1536,9 2 864,5 3-1185,6 1-560,13 3-160,6 3 32,3 0 0,10-4 16,2 2 0,3-6-256,-1-1-304,4-1-448,-5 0-961,1 2-80,-4-2-272,-3-2-1249,-7-1 929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45.3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499 91 7491,'1'-2'588,"0"-1"0,0 1 0,0-1 0,-1 1 0,1-1 0,-1 0 0,0 1 0,0-1-1,0-4 1,0 5-426,-1 0 0,1 0 0,-1 0 1,0 0-1,1 0 0,-1 0 0,0 0 0,0 0 0,0 0 0,-2-2 0,0 1-192,0 1 0,1-1 1,-1 1-1,0-1 0,0 1 1,0 0-1,-1 0 0,1 0 1,0 1-1,-1-1 0,1 1 1,-1 0-1,-4-1 0,-20-2-172,0 1 0,0 2 0,0 1 0,-32 3 0,59-3 199,-31 3-118,1 1 0,0 2 0,-53 16 1,79-20 107,0 0 1,0 0 0,0 0 0,0 1 0,1 0-1,-1 0 1,1 0 0,-1 0 0,1 1-1,0 0 1,1 0 0,-1 0 0,0 0-1,1 0 1,0 1 0,0 0 0,1-1-1,-1 1 1,-2 7 0,2-1-11,0 1 0,1-1 0,0 0 0,0 1 0,2-1 1,-1 1-1,1-1 0,2 13 0,-1-17 18,0 0 1,1-1-1,-1 1 1,1 0-1,1-1 1,-1 1 0,1-1-1,0 0 1,8 11-1,2 0-12,28 29-1,-34-38 18,-2-4 0,-1 1 0,0 0 0,0 0 0,0 0 0,-1 1 0,1-1 0,-1 1 0,-1 0 0,1 0 0,-1 0 0,0 0 0,0 0 0,-1 0 0,0 1 0,0-1 0,0 0 0,-1 1 0,0-1 0,0 1 0,-1-1 0,0 0 0,-2 11 0,0-5 4,-8 22 32,10-31-32,0-1-1,0 1 1,0-1 0,-1 0-1,1 1 1,-1-1-1,1 0 1,-1 0 0,0 0-1,-3 3 1,25-10 92,103-50-193,-73 33 51,51-28-1,-22 6 59,68-43 260,-128 74-171,-1 0 0,-1-2-1,0 0 1,-1-1 0,21-27 0,-35 39-91,0 0 1,0 1-1,0-1 0,-1 0 1,1 0-1,-1 0 0,0 0 1,0 0-1,0 0 0,-1 0 1,0 0-1,1 0 0,-2-1 1,1 1-1,0 0 1,-1 0-1,0 0 0,1 0 1,-2 0-1,1 0 0,0 0 1,-1 0-1,0 1 0,-2-5 1,-3 0-19,1 1 0,-1 0 1,-1 0-1,1 1 0,-1 0 1,-13-7-1,17 10-15,-1 0 0,1 1 0,-1 0 0,1 0 1,-1 1-1,0-1 0,0 1 0,0 0 0,0 0 0,0 1 0,0-1 0,0 1 0,0 0 0,-10 2 0,12-1 4,-1 0-1,1 1 1,0-1 0,-1 1-1,1 0 1,0 0 0,0 0-1,1 0 1,-1 0-1,0 1 1,1 0 0,-1-1-1,1 1 1,0 0 0,0 0-1,0 0 1,0 0-1,-2 5 1,1 0-11,-1 1 1,1 0-1,1 0 0,0 0 0,0 0 1,-1 11-1,2-2 4,1 0 0,1 0 1,0 0-1,1 0 0,6 24 0,-4-28 24,0 0-1,1 0 0,0-1 1,1 0-1,1 1 0,15 22 0,-17-30 11,1 0 0,-1 0 0,2-1 0,-1 0-1,0 0 1,1 0 0,0-1 0,0 0-1,0 0 1,0-1 0,1 0 0,0 0 0,-1-1-1,1 0 1,0 0 0,0-1 0,13 1-1,6-1 60,0-1-1,0-1 1,49-9-1,-44 4 62,0-2-1,0-2 1,-1 0-1,-1-2 1,1-2-1,-2-1 1,0-1-1,-1-1 1,48-39-1,-69 50-57,0-1-1,0 1 1,-1-1-1,0-1 1,-1 1-1,0-1 1,0 0-1,0 0 1,-1 0-1,0-1 1,3-12-1,-3 6 42,0 0-1,-1-1 1,-1 0-1,-1 1 1,0-29-1,-1 40-125,0 1 0,-1-1 1,1 0-1,0 1 0,-1-1 0,0 1 0,0 0 1,0-1-1,-1 1 0,1 0 0,-1-1 0,1 1 1,-1 0-1,0 0 0,0 0 0,-1 1 1,1-1-1,0 0 0,-1 1 0,0 0 0,0-1 1,1 1-1,-1 0 0,-1 0 0,1 1 0,0-1 1,0 1-1,0-1 0,-1 1 0,1 0 0,-1 1 1,1-1-1,-1 0 0,1 1 0,-1 0 1,0 0-1,1 0 0,-1 0 0,1 0 0,-1 1 1,1 0-1,-1 0 0,1 0 0,-1 0 0,-5 3 1,5-2-8,1 0 1,0 0 0,-1 0 0,1 0 0,0 1-1,0-1 1,1 1 0,-1 0 0,1 0 0,-1 0-1,1 0 1,0 0 0,-2 5 0,1-3 5,1 1 1,-1 1-1,2-1 1,-1 0 0,1 0-1,0 1 1,-1 8-1,2 0 12,1 0-1,0 0 0,1 1 1,0-1-1,9 29 0,-6-30 46,0 0 0,1 0 0,1 0 0,0-1 0,1 0 0,0 0-1,1-1 1,0 0 0,1 0 0,1-1 0,19 16 0,-17-17-171,1 0 1,1-1-1,0-1 1,0 0-1,0-1 1,1-1-1,0 0 1,0-1 0,1-1-1,21 3 1,63-1-2566,9-5-8422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52.1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110 0 5731,'-6'25'4551,"5"-32"-3236,-5 14-1024,0 3-272,1 0 1,0 1-1,0 0 0,2-1 0,-1 1 0,1 0 1,-3 23-1,3 4-42,1 40 1,2-48 17,-1 56 8,4 0 1,3-1-1,19 88 0,-20-143 15,1 9 55,-3-33 174,-1-6-46,1-13 85,-2-22-11,-4 4-105,-1 0 0,-14-55 1,-27-55 293,24 81-255,16 45-144,2 0 0,0-1 0,0 1-1,2 0 1,0-1 0,1-20 0,0 33-54,0 0 0,1 0 0,-1 0 1,1 0-1,-1 0 0,1 0 0,0 1 1,0-1-1,2-3 0,-2 5-19,-1 0 0,1 0 0,-1 1-1,1-1 1,-1 0 0,1 1 0,0-1 0,-1 1 0,1-1-1,0 1 1,0-1 0,-1 1 0,1-1 0,0 1 0,0 0-1,0-1 1,-1 1 0,1 0 0,0 0 0,0 0 0,0 0-1,0 0 1,0 0 0,-1 0 0,1 0 0,0 0 0,0 0-1,0 0 1,0 0 0,0 1 0,0-1 0,-1 0 0,1 1-1,1 0 1,0 0-2,-1-1-1,0 1 1,0 0 0,0 0-1,0 0 1,-1 0-1,1 0 1,0 0-1,0 0 1,-1 0-1,1 0 1,0 0-1,-1 0 1,1 1 0,0 1-1,5 23-50,-4-17 49,30 151 115,15 235 0,-46-386-126,7 74 116,-6-71-199,1 1 0,0-1 0,1 0 1,6 17-1,-9-28-15,-1-1-1,0 1 1,0 0 0,1-1 0,-1 1 0,1 0 0,-1-1 0,0 1-1,1-1 1,-1 1 0,1-1 0,0 1 0,-1-1 0,1 1 0,-1-1-1,1 1 1,0-1 0,-1 0 0,2 1 0,-1-1-11,-1 0 0,1 0 1,-1 0-1,1 0 0,0 0 1,-1 0-1,1 0 0,-1-1 1,1 1-1,-1 0 0,1 0 1,-1 0-1,1-1 0,-1 1 1,1 0-1,-1-1 0,1 1 0,-1 0 1,0-1-1,1 0 0,1-1-396,0 0-1,-1-1 0,1 1 0,-1-1 0,0 1 0,1-1 1,-1 1-1,0-1 0,0-4 0,4-25-3070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53.3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 1206 9044,'-6'-4'1365,"4"2"-952,0 1 0,0 0 1,0-1-1,1 0 1,-1 1-1,0-1 0,1 0 1,-1 0-1,1 0 1,-3-3-1,4 4-392,0 1-1,0 0 1,1-1-1,-1 1 1,0 0-1,0 0 1,0-1-1,0 1 1,0 0-1,0 0 1,0-1-1,0 1 1,1 0-1,-1 0 1,0-1 0,0 1-1,0 0 1,0 0-1,1 0 1,-1-1-1,0 1 1,0 0-1,0 0 1,1 0-1,-1 0 1,0 0-1,0-1 1,1 1-1,-1 0 1,0 0-1,1 0 1,-1 0-1,1 0 1,12-3-260,-11 2 239,202-54-682,-115 29 614,114-36-12,63-16 28,3 20-13,7 32-6,0 18 35,-137 5 18,888-54 2,428-67 112,-449 86-36,-595 27-54,1830 1 26,11 22 48,-1600-16-53,-53 1-3,356 5 35,-626 3-17,811 31 695,-835-12-273,-268-21-407,0-1-1,0-1 1,42-6 0,-68 3-24,0 0 1,0-1 0,0 0-1,-1-1 1,1 0-1,-1-1 1,0 0 0,0-1-1,12-9 1,-20 14-45,0-1 0,0 0 0,0 0 1,0 0-1,-1 0 0,1-1 0,-1 1 0,1 0 0,-1-1 1,0 1-1,0-1 0,0 1 0,0-1 0,0 0 1,0 1-1,-1-1 0,0 0 0,1 1 0,-1-1 0,0 0 1,-1-5-1,0-5-161,-2 1-1,1-1 1,-8-18 0,2 5-46,-12-35 34,-34-75-1,2 9 730,3-14 981,48 139-1492,-7-15 221,8 17-258,0 1 0,0-1 0,0 0 0,0 0 0,0 0 0,0 0 0,0 1 0,0-1 0,0 0 0,0 0 0,0 0 0,0 0 0,0 1 0,0-1 0,0 0 0,0 0 0,0 0 0,-1 0 0,1 1 0,0-1 0,0 0 0,0 0 0,0 0 0,0 0 0,0 0 0,-1 0 0,1 0 0,0 0 0,0 1 0,0-1 0,0 0 0,-1 0 0,1 0 0,0 0 0,0 0 0,0 0 0,-1 0 0,1 0 0,0 0 0,0 0 0,0 0 0,0 0 0,-1 0 0,1 0 0,0 0 0,0 0 0,0 0 0,0-1 0,-1 1 0,1 0 0,0 0 0,0 0 0,0 0 0,0 0 0,-1 0 0,1 0 0,0-1 0,0 1 0,0 0 0,0 0 0,0 0 0,0 0 0,-1-1 0,1 5-39,0 0 1,0-1 0,0 1 0,0-1 0,0 1 0,1-1-1,1 7 1,2 13-67,27 322-153,-11-173 261,-19-156 0,18 300 50,-19-281-24,1-26-1,-1 0 0,0 0 0,0 0 0,-1 0 0,-4 17 0,1-16 245,4-10-261,0 0 0,-1 0 1,1 0-1,0 0 0,0 0 0,0 0 1,0 0-1,0 0 0,0 0 0,0 0 1,0 0-1,0 0 0,-1 1 0,1-1 1,0 0-1,0 0 0,0 0 1,0 0-1,0 0 0,0 0 0,0 0 1,0 0-1,-1 0 0,1-1 0,0 1 1,0 0-1,0 0 0,0 0 1,0 0-1,0 0 0,0 0 0,0 0 1,0 0-1,0 0 0,-1 0 0,1 0 1,0 0-1,0 0 0,0 0 1,0 0-1,0-1 0,0 1 0,0 0 1,-6-18 694,3 7-682,-12-41 174,2 0 0,3 0-1,-6-85 1,14-162-272,5 233 2,16-94 1,-17 146 44,2 0 1,6-18 0,-8 20-23,0 2-55,-1 10 100,-1 0 1,0 0-1,0 0 1,0 0-1,0 0 0,0-1 1,0 1-1,0 0 1,0 0-1,0 0 1,0 0-1,0 0 1,0 0-1,0 0 0,0-1 1,0 1-1,1 0 1,-1 0-1,0 0 1,0 0-1,0 0 1,0 0-1,0 0 1,0 0-1,0 0 0,1 0 1,-1 0-1,0 0 1,0 0-1,0 0 1,0 0-1,0-1 1,0 1-1,1 0 0,-1 1 1,0-1-1,0 0 1,0 0-1,1 0 1,-1 0-5,0 0 1,1 0-1,-1 1 1,1-1 0,-1 0-1,0 1 1,1-1-1,-1 0 1,0 1-1,1-1 1,-1 1 0,0-1-1,0 0 1,0 1-1,1-1 1,-1 1 0,0-1-1,0 1 1,0-1-1,0 1 1,0-1-1,0 1 1,0-1 0,0 1-1,0-1 1,0 1-1,0-1 1,0 1 0,0 0-1,0 7-73,32 404-547,-16-204 636,22 100-531,-24-211-2346,-9-43-2791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54.4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1 438 3826,'15'-2'5449,"26"2"-6166,-30 0 1176,115 2 518,-71 2-446,26 1 167,-69-5-598,1 0 1,-1-2-1,0 1 1,20-7-1,-15 3-29,-1-2 0,0 0-1,0 0 1,-1-2 0,15-10-1,65-57 189,-85 67-210,0-1-1,0 0 1,-1-1-1,-1 0 1,0-1-1,11-20 1,-16 26-13,0 0 1,-1 0-1,0-1 1,0 1-1,0-1 1,-1 1-1,0-9 0,0 12-7,-1-1 0,-1 0 0,1 0 0,0 0 0,-1 0 0,0 1-1,0-1 1,0 0 0,-1 1 0,1-1 0,-1 1 0,1-1 0,-4-3-1,2 3-1,-1 0-1,1 0 1,-1 0-1,0 1 0,0-1 1,-1 1-1,1 0 0,-7-3 1,-39-17 62,44 21-79,-12-5-14,-1 0 0,0 1 0,0 1 0,0 1 0,-1 1 1,1 0-1,-1 2 0,-25 0 0,28 3-19,1 0 0,-1 0 1,1 2-1,0 0 0,0 1 1,1 0-1,-1 1 0,-16 10 0,21-10 21,0 1 0,1 0 0,0 1 0,0 0 0,0 0 0,1 1 0,0 0 0,1 1 0,0 0 0,1 0 0,-9 16 0,8-10 9,1 1 0,1 0 1,0 1-1,1-1 1,1 1-1,1 0 1,-2 29-1,4-21-10,2 0-1,0 0 1,1 0 0,11 45-1,-9-53 11,2 0-1,0-1 1,0 0-1,2 0 1,0 0-1,1-1 1,13 18-1,-17-27-17,1 0 0,0 0-1,1 0 1,-1-1 0,1 0 0,1 0 0,-1 0-1,1-1 1,0-1 0,0 1 0,0-1 0,1 0-1,0-1 1,-1 0 0,1-1 0,10 2-1,5-1-413,0-1-1,0-2 0,-1 0 0,1-2 1,0 0-1,37-10 0,-14 0-1463,-1-2 1,56-27-1,-11 0-2884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54.8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66 193 10565,'-58'-7'5322,"57"7"-5323,1 0-1,0 0 0,0 0 1,-1 0-1,1 0 0,0 0 1,-1 0-1,1 0 0,0 0 1,-1 0-1,1 0 0,0-1 1,0 1-1,-1 0 0,1 0 1,0 0-1,0-1 0,-1 1 1,1 0-1,0 0 0,0 0 1,0-1-1,-1 1 0,1 0 1,0 0-1,0-1 0,0 1 1,0 0-1,0-1 0,-1 1 1,1 0-1,0-1 0,0 1 1,0 0-1,0 0 0,0-1 1,0 1-1,0 0 0,0-1 1,0 1-1,0 0 0,0-1 1,0 1-1,1 0 0,-1 0 1,0-1-1,0 1 0,0 0 1,0-1-1,0 1 0,1 0 1,-1 0-1,0-1 0,13-14-507,-10 12 484,8-8-11,1 1 1,0 0-1,25-15 1,45-21-23,-76 43 58,13-7-26,1 1 1,0 1-1,28-7 0,-40 12 15,0 2 0,0-1 0,0 1 0,0 0 0,0 1 0,0 0 0,0 0 0,0 1 0,0 0 0,0 0 0,0 1 0,9 3 0,-14-4-3,1 1 0,-1 0 0,1 0 0,-1 0 0,0 0-1,1 1 1,-1-1 0,0 1 0,-1-1 0,1 1 0,0 0-1,-1 1 1,3 3 0,-2-1-6,0-1 0,-1 1 1,1 0-1,-1 0 0,-1 0 0,1 0 0,0 11 0,-1 2-16,-1 0 0,-1 0-1,0 0 1,-8 31 0,-1-12 15,-1 0 0,-2-1 0,-29 56 0,-16 44 89,52-119-43,1 1-1,1-1 0,0 0 1,1 1-1,0 35 0,3-47-10,1 0 0,-1 1 0,1-2 0,1 1 0,-1 0 0,1 0-1,0 0 1,4 7 0,-4-10-7,0-1 0,1 1 0,-1 0 1,1-1-1,0 1 0,0-1 0,0 0 0,0 0 0,1 0 0,-1 0 0,1 0 0,0-1 0,5 3 0,4 1 15,0-1 0,1-1 0,0 0 0,0 0 0,0-2-1,0 1 1,1-2 0,-1 0 0,0-1 0,1 0 0,16-3-1,5-3-32,-1-1-1,1-1 1,41-17-1,9-10-1197,96-54 0,-49 22-3667,-96 49 1958,-6 2-1719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55.2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63 370 2577,'-3'2'349,"1"1"0,-1 0-1,1-1 1,-1 1 0,1 0 0,0 0-1,0 0 1,0 0 0,1 1 0,-1-1-1,1 0 1,-1 1 0,1-1 0,0 1-1,1 0 1,-1-1 0,0 5 0,1-8-218,0 1 1,0 0-1,0-1 1,0 1-1,0 0 1,1-1-1,-1 1 1,0-1-1,0 1 1,0 0-1,1-1 1,-1 1-1,0-1 1,1 1-1,-1-1 1,0 1-1,1-1 1,-1 1-1,1-1 1,-1 1-1,1 0 1,17 8 811,-10-6-817,-1-1-1,0 0 0,11 0 1,20 0 164,25 4-89,-53-5-177,-1 0 0,1-1 0,0 0 0,-1 0 0,1-1 0,11-2 1,-15 2 6,0 0 1,0-1 0,0 0-1,0-1 1,-1 1 0,1-1-1,-1 0 1,1 0 0,-1-1-1,7-6 1,-5 3 2,0 0 0,-1 0 0,0-1-1,0 0 1,-1 0 0,0 0 0,0-1 0,-1 0 0,0 0-1,-1 0 1,0 0 0,0 0 0,-1-1 0,0 1-1,-1-1 1,0 0 0,0 1 0,-1-1 0,-1 0 0,1 1-1,-2-1 1,1 0 0,-1 1 0,-1-1 0,1 1-1,-2 0 1,1 0 0,-1 0 0,-1 0 0,1 1 0,-1 0-1,-1 0 1,-6-8 0,-3-1-13,0 1 0,-26-23-1,32 33-26,1-1 0,-1 1 0,0 1 0,-1-1 0,1 1 0,-1 1 0,-13-4-1,17 6-4,0 1 0,-1-1 0,1 1 0,0 1 0,0-1 0,-1 1 0,1 1 0,0-1-1,-1 1 1,1 0 0,0 0 0,0 1 0,0 0 0,0 0 0,0 0 0,0 1 0,-8 5-1,7-4 15,1 1-1,0 0 0,1 1 0,-1-1 0,1 1 0,0 0 0,0 0 0,1 1 0,0-1 0,0 1 0,0 0 0,1 0 1,-5 15-1,5-8 18,-1 0 1,2 1 0,-2 27 0,5 46 50,1-67-99,0-1 1,1 0-1,1 0 0,1 0 0,1-1 0,0 1 0,2-2 0,0 1 0,1-1 1,1 0-1,0 0 0,2-2 0,0 1 0,0-1 0,2-1 0,0 0 0,1-1 1,0-1-1,1 0 0,0-1 0,1-1 0,1-1 0,0 0 0,0-1 0,0-1 1,1 0-1,1-2 0,33 7 0,-14-7-1331,1-2 0,0-2 0,0-1 0,69-9 0,-26-8-6314,-82 16 7601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57.0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264 937 640,'6'-6'206,"0"-1"229,1 0 0,1 0-1,-1 1 1,17-10 0,-14 12 1196,-2-1 525,-6-10-983,-3 12-851,1 0 0,-1 0-1,0 0 1,0 0 0,0 1 0,-1-1 0,1 0 0,-1 0 0,1 1 0,-1-1 0,0 0 0,0 1 0,0 0 0,-3-3 0,-9-8-96,-16-12 0,24 20-17,0 0-225,1 1 1,-1 0-1,0 1 0,-1-1 0,1 1 0,-1 0 1,1 1-1,-1-1 0,0 1 0,0 1 0,0-1 1,0 1-1,0 1 0,0-1 0,0 1 0,0 0 1,-1 1-1,1-1 0,0 2 0,0-1 0,0 1 1,1 0-1,-1 0 0,-7 4 0,4-1-43,2 0 0,-1 1 0,0 0 0,-13 12 0,19-14 42,0-1-1,0 1 0,0 0 1,0 0-1,1 0 1,0 0-1,-1 0 0,2 1 1,-1-1-1,0 1 1,1-1-1,0 1 0,-1 5 1,0 11-41,0 1 0,4 39 0,-1-49 50,0 1 1,1-1 0,1 1 0,0-1 0,1 0 0,6 14 0,-8-22 31,0-1 1,0 0-1,0 1 1,0-1 0,0 0-1,1-1 1,-1 1-1,1 0 1,0-1 0,0 1-1,0-1 1,0 0-1,0 0 1,0 0 0,1 0-1,-1-1 1,1 1-1,-1-1 1,1 0 0,-1 0-1,1 0 1,0 0 0,0-1-1,-1 0 1,1 1-1,0-2 1,0 1 0,-1 0-1,1-1 1,0 1-1,0-1 1,-1 0 0,1 0-1,-1-1 1,1 1-1,-1-1 1,0 1 0,1-1-1,-1 0 1,0-1-1,0 1 1,0 0 0,0-1-1,2-3 1,51-61 683,-22 25-336,-12 15 59,36-57 0,-49 68-299,-1 1 0,0-1 0,-2-1 0,0 0 0,7-29 0,-2-18 68,-2 0 0,-3 0-1,-3-1 1,-3 0 0,-12-98-1,9 132-211,2 21-14,0-1-1,0 0 1,-1 1-1,-1-1 1,1 1-1,-8-17 1,10 26 14,0 1 1,-1 0 0,1-1-1,0 1 1,0 0 0,0-1-1,0 1 1,-1 0-1,1-1 1,0 1 0,0 0-1,-1 0 1,1-1 0,0 1-1,0 0 1,-1 0-1,1 0 1,0-1 0,-1 1-1,1 0 1,0 0-1,-1 0 1,1 0 0,0 0-1,-1-1 1,1 1 0,-1 0-1,1 0 1,0 0-1,-1 0 1,1 0 0,0 0-1,-1 0 1,1 0-1,0 0 1,-1 1 0,1-1-1,-1 0 1,1 0 0,0 0-1,-1 0 1,1 1-1,-1 0-19,0-1-1,0 1 0,0 0 0,0 0 0,0 0 0,0 1 0,0-1 0,1 0 0,-1 0 0,-1 2 0,-9 26-91,2 1-1,0-1 0,2 1 0,1 1 1,2-1-1,1 1 0,1 54 0,5-32 112,2 1 1,3-1-1,23 86 0,-26-120 5,1 0 0,1-1-1,1 0 1,0 0 0,1 0 0,1-1 0,15 19 0,-20-30 10,0 0 0,0 0-1,1 0 1,0-1 0,0 0-1,1 0 1,-1-1 0,1 1-1,0-1 1,0-1 0,0 1-1,1-1 1,-1-1 0,1 1 0,0-1-1,-1-1 1,1 1 0,0-1-1,0-1 1,10 0 0,-7 0 23,-1-2 1,1 1-1,-1-2 1,0 1-1,0-1 1,0-1-1,0 0 1,-1 0-1,1-1 1,-1 0-1,0 0 1,-1-1-1,1-1 1,11-10-1,-16 12 1,0 1 0,0-2 0,0 1 0,-1 0 0,1-1-1,-1 1 1,0-1 0,-1 0 0,0 0 0,0 0 0,0 0 0,0 0-1,-1-1 1,0 1 0,-1-1 0,1 1 0,-1 0 0,0-1 0,-1 1 0,-1-10-1,0 6-24,0 0-1,0 1 1,-1-1 0,0 1-1,-1 0 1,0 0-1,-1 0 1,1 1-1,-2 0 1,1 0-1,-1 0 1,-13-13-1,17 18-26,0 1-1,-1 0 0,1 0 1,-1 0-1,1 1 1,-1-1-1,0 1 0,0-1 1,0 1-1,0 0 0,0 0 1,0 0-1,0 0 0,0 1 1,0-1-1,0 1 0,0 0 1,-1 0-1,1 0 0,0 0 1,0 1-1,0-1 0,0 1 1,0 0-1,0-1 0,0 1 1,0 1-1,0-1 1,0 0-1,0 1 0,1 0 1,-1-1-1,1 1 0,-1 0 1,1 0-1,0 1 0,-1-1 1,-2 4-1,-2 6-46,0-1 1,0 1-1,1 0 0,0 0 1,-5 20-1,7-21 40,0 1 11,1 0-1,0 0 1,0 1-1,2 0 0,-1-1 1,2 1-1,-1 0 0,2 0 1,0-1-1,0 1 0,6 20 1,-6-28 16,1 1-1,0-1 1,0 0 0,1 0-1,0 0 1,-1 0 0,2 0-1,-1 0 1,0-1 0,1 0 0,0 0-1,6 5 1,-6-6 5,0 0-1,0-1 1,0 0-1,1 0 1,-1 0-1,1 0 1,0-1-1,-1 1 1,1-1-1,0-1 1,0 1 0,0 0-1,-1-1 1,1 0-1,0-1 1,6 0-1,-2 0 16,0-1 0,-1 0 0,1-1 0,-1 0 1,1-1-1,14-7 0,45-35 101,-48 32-84,6-4 18,0-1-1,-2-2 1,0 0 0,-2-2 0,0 0 0,-1-2-1,-2 0 1,18-31 0,114-209 654,-143 248-627,0-1 0,-1 1 0,-1-2 0,-1 1 0,-1-1-1,4-34 1,-5 15 71,-1 0 0,-6-53 0,2 65-124,-8-37 0,10 63-30,0 0 0,0 0-1,0-1 1,0 1 0,0 0 0,0-1 0,0 1-1,0 0 1,0-1 0,0 1 0,0 0 0,0 0-1,0-1 1,0 1 0,0 0 0,-1-1-1,1 1 1,0 0 0,0 0 0,0-1 0,-1 1-1,1 0 1,0 0 0,0 0 0,0-1 0,-1 1-1,1 0 1,0 0 0,0 0 0,-1 0 0,1-1-1,0 1 1,-1 0 0,1 0 0,0 0-1,-1 0 1,1 0 0,0 0 0,0 0 0,-1 0-1,1 0 1,0 0 0,-1 0 0,1 0 0,0 0-1,-1 0 1,1 0 0,0 0 0,0 1 0,-1-1-1,1 0 1,0 0 0,-1 0 0,1 0-1,0 1 1,-1-1 0,-12 15-239,13-14 246,-15 21-90,2 0-1,1 1 0,0 1 0,2 0 0,-8 28 1,-29 167-26,39-148 113,2 109 1,6-136 1,0-9-4,6 48 1,-5-71 1,1 0 1,1 0 0,0 0-1,1 0 1,0-1-1,1 0 1,8 16-1,-9-22 2,-1-1 0,1 1 0,0 0 0,0-1-1,1 0 1,-1 0 0,1 0 0,0-1-1,0 1 1,0-1 0,0 0 0,1-1 0,-1 1-1,1-1 1,0 0 0,6 1 0,-5-2 5,0 1 0,0-1 0,0-1 1,0 0-1,0 0 0,0 0 0,0-1 0,0 0 1,0 0-1,0 0 0,-1-1 0,1 0 1,10-5-1,11-8 46,-1-1-1,0-2 1,-1-1 0,-1 0-1,24-26 1,-44 40-28,1-1-1,-1-1 1,0 1 0,0-1-1,-1 0 1,0 0 0,0 0 0,0-1-1,3-13 1,-3 5 47,0 0 0,-2 0 0,2-30 0,-3 22 4,0 17-40,0 0 0,-1-1 0,1 1 0,-2-1 0,1 1 0,-3-12 0,2 19-47,0 0 1,1 0-1,-1 1 0,1-1 1,-1 0-1,0 1 0,1-1 1,-1 0-1,1 1 0,-1-1 1,1 1-1,-1-1 0,1 1 1,-1-1-1,1 1 0,-1 0 1,1-1-2,-3 4-23,0-1-1,1 1 1,-1 0 0,1-1 0,0 1 0,0 0 0,0 1 0,1-1 0,0 0 0,-1 0 0,1 1-1,0 7 1,-1 2-19,2 1 0,1 20 0,-1-23 44,1 1 0,1 0 1,0 0-1,1-1 0,0 1 0,1-1 1,1 0-1,0 0 0,0 0 1,1-1-1,0 0 0,16 21 1,-18-29 6,-1 0 0,0 0 0,1 0 0,0-1 1,-1 1-1,1-1 0,0 0 0,0 0 1,0 0-1,1-1 0,-1 1 0,0-1 1,1 0-1,-1 0 0,1-1 0,-1 1 1,1-1-1,5 0 0,7-1 3,-1-1-1,1-1 1,23-7-1,-30 8 10,11-4 13,0-1 0,-1-1 0,0 0 0,0-1-1,-1-2 1,0 0 0,-1 0 0,21-19 0,-35 26 6,0 0-1,0 0 1,0 0 0,-1-1 0,1 0-1,-1 1 1,0-1 0,-1 0 0,1-1-1,-1 1 1,0 0 0,0-1 0,-1 1-1,2-10 1,-2 8 26,-1 0-1,0-1 0,0 1 1,-1 0-1,0 0 1,0-1-1,0 1 1,-1 0-1,0 0 1,-6-12-1,7 17-48,1 0-1,-1 1 1,0-1 0,0 1-1,0-1 1,0 1-1,0 0 1,0-1-1,0 1 1,-1 0-1,1 0 1,0 0 0,-1 0-1,1 0 1,-1 0-1,-2-1 1,4 2-12,-1-1 0,0 1 1,0 0-1,0 0 0,0 0 1,0 0-1,0 0 0,0 1 1,0-1-1,1 0 0,-1 0 0,0 1 1,0-1-1,0 0 0,0 1 1,1-1-1,-1 1 0,0-1 1,0 1-1,1-1 0,-1 1 1,0-1-1,1 1 0,-1 0 0,1 0 1,-1-1-1,1 1 0,-1 0 1,1 0-1,-1-1 0,1 2 1,-1 0-6,1-1 1,-1 0-1,1 1 1,0-1 0,0 0-1,0 1 1,0-1-1,0 0 1,0 1 0,0-1-1,0 0 1,0 1-1,1-1 1,-1 0 0,0 1-1,1-1 1,0 2-1,14 24-88,-12-21 80,39 58-85,92 108 0,-101-133 97,-16-17 11,0 1 0,-2 1-1,0 0 1,14 32 0,-21-37-2,-1 0-1,-1 0 1,0 1 0,-2 0-1,0 0 1,2 34 0,-6-44 3,0-1 0,-1 1 1,0 0-1,-1 0 0,1-1 0,-2 1 1,0-1-1,0 1 0,-9 17 1,10-23-26,-1 1 0,1-1-1,-1 0 1,0 0 0,-1 0 0,1 0 0,-1 0 0,1-1 0,-1 1 0,0-1 0,-1 0 0,1 0 0,0-1 0,-1 1 0,0-1-1,1 0 1,-1 0 0,0-1 0,0 1 0,-8 0 0,8-1-81,0-1 1,0 0-1,0 0 0,0 0 1,0 0-1,0-1 0,0 0 1,0 0-1,0 0 0,0-1 1,0 1-1,1-1 0,-1-1 1,1 1-1,-1 0 0,1-1 1,0 0-1,0 0 0,0 0 1,-5-6-1,4 3-207,1 0-1,0 0 1,0 0 0,1 0-1,-1-1 1,1 1-1,1-1 1,0 0 0,0 0-1,0 0 1,0 0 0,1 0-1,0-14 1,0 13-179,1 0 0,1 0 1,-1-1-1,1 1 0,0 0 1,1 0-1,0 0 0,3-8 0,18-25-4093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0:59.1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2565 5923,'15'-21'2093,"-10"13"-1660,1 1-1,-1 0 0,12-10 1,34-25-256,2 3 1,80-45-1,-103 66-125,399-226 354,-156 91 215,228-121 651,-410 226-1063,30-16 61,253-140 418,94-42 24,-256 138-419,277-143 236,81-23-223,-139 65-263,-217 78-1302,-208 127 1104,8-6-697,20-17 0,-31 24 510,1 0 1,-1 0-1,0-1 0,0 0 0,-1 1 0,1-1 1,-1 0-1,0 0 0,0-1 0,2-4 0,-4 8 77,1 0-1,-1-1 0,0 1 0,0 0 1,0 0-1,0 0 0,0 0 0,0 0 0,0 0 1,0-1-1,0 1 0,-1-2 0,-7-8-5080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57.41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74 10293,'1'1'335,"0"0"1,0 0-1,0 0 1,1 0 0,-1 0-1,0-1 1,0 1-1,1 0 1,-1-1-1,1 1 1,-1-1-1,0 0 1,1 1 0,-1-1-1,1 0 1,1 0-1,29 0-1196,-22-1 1167,51-1-349,62-10 1,-98 8 50,-1-1-1,0-1 0,0-1 1,0-2-1,29-14 1,-42 17-292,4-3-408,-33 24-9028,-1-5 5014</inkml:trace>
  <inkml:trace contextRef="#ctx0" brushRef="#br0" timeOffset="1">6 397 4034,'3'3'2801,"4"-3"-1648,6-1 527,6-2-319,5-1-897,5-1-240,12-1 16,-2 0 17,8-1 31,2 0-144,-6-2-112,-3 0-160,0-1-320,-8-6-577,-4-1-800,0 2 433,-7 0-1426,-5-3-2224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57.7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0 11845,'-1'4'579,"0"0"0,0 0 0,1 0 0,-1 0 0,1 0 0,-1 0 0,1 0 0,1 0 0,-1 0 0,1 4-1,12 44-911,-5-21 437,2 9-179,0 1 37,5 46-1,6 208 53,-7-31-257,-13-238 189,1 22-2770,-8 73 0,3-84-1095,-1-14-4063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58.1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98 1 10181,'1'0'184,"-1"0"1,0 1-1,1-1 1,-1 0-1,0 0 1,1 0-1,-1 1 1,0-1 0,0 0-1,0 1 1,1-1-1,-1 0 1,0 0-1,0 1 1,0-1-1,1 0 1,-1 1-1,0-1 1,0 1 0,0-1-1,0 0 1,0 1-1,0-1 1,0 0-1,0 1 1,0-1-1,0 0 1,0 1-1,0-1 1,0 1 0,0-1-1,-8 12 1982,2-3-2362,-23 63-341,11-26 482,9-24 39,2 2-1,0-1 1,1 1-1,-4 36 1,8-46 13,2 0 0,-1 0 0,2 0 0,0 0 0,0 1 0,2-1 0,0-1 0,0 1 0,6 15 0,-8-27 4,0 0-1,0 1 1,0-1-1,0 0 1,1 0-1,-1 0 1,1 0 0,-1 0-1,1 0 1,0 0-1,0 0 1,0-1-1,2 3 1,-1-3-15,1 1 0,-1-1 0,1 0 0,-1 0 0,0 0 0,1 0 0,0-1 0,6 1 1,-3-1-140,0 0 1,0 0 0,0-1-1,0 0 1,0 0 0,0-1-1,0 0 1,0 0 0,0-1-1,7-4 1,-4 2-129,-1 0 0,-1-1 0,1 0 0,-1-1 0,0 0 1,11-13-1,-11 11 282,-1-1 1,0 1 0,0-1 0,-1 0-1,0-1 1,-1 0 0,-1 0-1,0 0 1,0 0 0,-1 0 0,0-1-1,-1 0 1,1-16 0,-3 9 464,0-1 0,-2 0 0,-6-31 0,5 39-361,-1-1 1,0 1-1,0 0 0,-1 0 0,-1 1 1,-11-19-1,16 28-117,0 1-1,0 0 1,0 0-1,0-1 1,-1 1-1,1 0 1,0 0-1,0 0 1,-1 0-1,1 0 1,-1 0-1,-2-1 1,3 2-5,1 0 1,-1 0-1,0 0 1,0 0-1,0 0 1,0 0-1,0 0 1,0 0-1,1 0 1,-1 0-1,0 0 1,0 1-1,0-1 1,0 0-1,1 0 1,-1 1-1,0-1 1,0 1-1,0-1 0,1 1 1,-1-1-1,0 1 1,1 0-1,-1-1 1,1 1-1,-2 0 1,-2 4-267,1 1 1,-1-1 0,1 1-1,0-1 1,0 1 0,0 0-1,1 0 1,0 0 0,0 0-1,0 1 1,0 9 0,1-11-289,1 1-1,0-1 1,0 1 0,0-1 0,0 1 0,1-1 0,0 1 0,0-1 0,1 0 0,0 0-1,0 1 1,0-1 0,0-1 0,4 7 0,14 14-3084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59.3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446 398 7748,'48'-38'5693,"-37"29"-5754,-10 9 46,-1-1 0,1 0-1,0 1 1,-1-1 0,1 1 0,0-1-1,-1 1 1,1-1 0,0 1 0,0-1-1,0 1 1,1-1 0,-2 1 18,1 0-1,-1-1 1,0 1 0,0 0 0,1-1-1,-1 1 1,0 0 0,0-1 0,0 1-1,0 0 1,1-1 0,-1 1-1,0-1 1,0 1 0,0 0 0,0-1-1,0 1 1,0-1 0,0 1 0,0 0-1,0-1 1,0 1 0,0-1-1,0 1 1,-1 0 0,1-1 0,0 1-1,0-1 1,0 1 0,-1-1-1,-6-19 240,3 12-10,2 2-132,-1 1 0,1-1 0,-1 1 0,-1 0 0,1 0 0,-1 0 0,-6-6 0,-33-30 343,28 29-444,-1 0 0,0 0 0,0 2 0,-1 0 0,-1 1 0,-31-12 0,39 18-37,1 0 0,-1 0 0,0 1 1,0 1-1,-1 0 0,1 0 0,0 1 1,0 0-1,-1 1 0,1 0 0,0 1 1,0 0-1,0 0 0,-16 7 0,14-4-16,1 1-1,0 0 1,0 0-1,-14 12 1,21-15 41,0 0 0,1 0 0,-1 0 0,1 0 0,0 1 0,0 0 0,0-1 0,1 1 0,-1 0 0,1 1 0,0-1 0,0 0 0,0 1 0,1-1 0,-2 7 0,1 2 7,1 1 1,1-1-1,0 0 0,1 1 1,0-1-1,1 0 0,0 1 1,1-1-1,1 0 1,0-1-1,1 1 0,0-1 1,1 0-1,0 0 0,1 0 1,14 17-1,38 41 37,13 16 13,-66-77-55,0 1 1,-1-1-1,0 1 1,0 0-1,-1 0 1,-1 0-1,1 0 1,-2 1-1,1 0 1,-1-1-1,-1 1 1,0 0-1,-1 0 1,0 0-1,0 0 0,-3 13 1,1-16-26,0-1 0,0 1 0,0-1 0,-1 0 0,0 0 0,-1 0 1,1 0-1,-1 0 0,-1-1 0,1 0 0,-8 8 0,7-9 18,1 0 0,-2 0 0,1-1 0,0 0 0,-1 0 0,0 0 0,0 0 0,0-1 0,0 0 0,-1-1 1,1 1-1,-12 2 0,17-5 23,0 0 0,0 0 0,0 1 0,0-1 0,0 0 0,0 0 0,0 0 0,0 0 0,0-1 0,0 1 0,0 0 0,0 0 0,0-1 0,-2 0 0,3 1-1,0 0-1,-1-1 1,1 1-1,0 0 1,-1-1 0,1 1-1,0-1 1,-1 1-1,1 0 1,0-1-1,0 1 1,-1-1 0,1 1-1,0-1 1,0 1-1,0-1 1,0 1-1,0-1 1,0 1 0,-1-2-1,2 0 3,-1 0 0,0-1 0,1 1 0,-1 0 0,1-1 0,0 1 0,0 0 0,0-1 0,0 1 0,2-2 0,6-10-14,1 0-1,1 1 1,0 0 0,1 0 0,25-19 0,73-45 182,97-42 1005,-111 67-709,-68 36-383,98-59 207,-123 73-263,0-1 0,0 0 0,0 1 0,-1-1 0,1 0 0,-1 0 0,1-1 0,-1 1 0,0 0 0,0-1-1,0 0 1,-1 1 0,0-1 0,1 0 0,-1 1 0,0-1 0,-1 0 0,1 0 0,-1 0 0,1 0 0,-1 0 0,-1 0-1,1 0 1,-1-4 0,0 5-27,1-1 0,-1 1 0,0-1 0,0 1 0,-1 0 0,1 0 0,-1 0 0,0-1 0,1 2 0,-1-1 0,0 0-1,-1 0 1,1 0 0,-1 1 0,1 0 0,-1-1 0,0 1 0,1 0 0,-1 0 0,0 0 0,0 1 0,-1-1 0,1 1 0,0 0 0,-1 0 0,1 0 0,-4-1-1,2 2-41,0 0 0,0 0-1,0 0 1,0 1-1,0 0 1,0 0 0,0 0-1,0 0 1,1 1-1,-1 0 1,0 0 0,1 0-1,0 0 1,-1 1-1,1 0 1,0 0 0,0 0-1,0 0 1,-3 4-1,1-1 7,0 1-1,1-1 0,-1 1 0,1 0 1,1 1-1,-1-1 0,1 1 0,0-1 0,1 1 1,-3 12-1,4-13 23,1 0 1,0 1-1,0-1 0,1 1 1,0-1-1,0 0 1,1 1-1,0-1 0,0 1 1,1-1-1,0 0 0,0 0 1,1 0-1,-1 0 1,2 0-1,-1-1 0,1 1 1,0-1-1,0 0 0,1 0 1,-1-1-1,1 1 1,1-1-1,-1 0 0,1 0 1,0-1-1,8 6 0,3-1 23,0 0 0,1-1 0,0-1 0,0 0 0,1-1-1,0-1 1,0-1 0,0-1 0,0-1 0,1 0-1,-1-2 1,1 0 0,-1-1 0,20-3 0,-23 1 19,-1-1 0,1 0 0,-1-1 0,0-1 0,24-13 0,69-47 382,-82 49-244,-17 11-57,0 0 0,-1-1 0,1 0 1,-1-1-1,-1 1 0,12-16 0,-15 17-37,0 0 1,-1 0-1,0 0 0,0-1 0,0 0 1,-1 1-1,0-1 0,0 0 1,-1 0-1,0 0 0,1-9 0,-2 5-83,0-1-1,-1 0 1,0 0-1,-1 1 0,0-1 1,-1 1-1,0-1 0,-1 1 1,0 0-1,0 0 1,-2 0-1,1 1 0,-9-11 1,13 19-22,0 0 1,-1 1 0,1-1 0,-1 1-1,0 0 1,0-1 0,1 1 0,-1 0-1,0 0 1,0 0 0,0 0-1,0 0 1,0 0 0,0 1 0,0-1-1,-1 1 1,1-1 0,0 1 0,0 0-1,0 0 1,0 0 0,-1 0-1,1 0 1,0 1 0,0-1 0,0 0-1,0 1 1,0 0 0,0 0 0,-3 0-1,1 1-8,0 1 0,0-1 0,0 0-1,1 1 1,-1 0 0,1 0 0,-1 0-1,1 0 1,0 1 0,0-1-1,0 1 1,1 0 0,-3 4 0,2-1 3,0 0 1,1 0 0,0 1 0,1-1-1,-1 1 1,1-1 0,0 8 0,1 4-56,3 31 1,-2-42 59,0 0 0,1 0 0,0 0 0,0-1 0,1 1 0,0-1 0,1 0 0,-1 1 0,1-1 1,1-1-1,-1 1 0,1-1 0,0 0 0,9 9 0,-6-9-4,-1 0 1,1 0-1,1-1 1,-1 0-1,1 0 1,0-1-1,0 0 1,0 0-1,1-1 1,-1-1-1,15 3 0,5-1 15,0-2-1,0-1 0,0-2 0,0 0 1,0-2-1,46-11 0,-1-6 182,91-36 0,-135 44 18,53-29 0,-68 32-85,-1-1 1,0 0-1,0 0 0,-1-1 0,15-17 0,-18 16-15,-3 5-15,-1 0-1,0 0 0,0-1 0,-1 1 1,0-2-1,0 1 0,7-17 0,-8 10-31,-1 0 0,0 0 1,-1 0-1,0 0 0,-2 0 0,0 0 0,0 0 0,-1 0 0,-1 0 0,-1 0 0,0 0 1,-1 0-1,-6-15 0,9 27-52,-1-1 0,0 1 0,0-1 0,0 1 0,0 0 0,0 0 0,-1 0 0,1 0 0,-1 0 0,0 0 0,0 1 0,0-1 0,0 1 0,0 0 0,-1 0-1,1 0 1,-1 1 0,1-1 0,-1 1 0,0-1 0,1 1 0,-1 1 0,0-1 0,0 0 0,-6 1 0,4 0-31,0 0 0,0 1-1,0 0 1,0 0 0,0 1-1,0-1 1,0 1 0,1 1-1,-1-1 1,1 1 0,0 0-1,-1 0 1,1 0 0,1 1-1,-1 0 1,-4 4 0,8-7 31,0 0 1,-1 0-1,1 1 1,0-1 0,0 0-1,0 0 1,1 1 0,-1-1-1,0 1 1,0-1 0,1 1-1,-1-1 1,1 1 0,0-1-1,-1 1 1,1-1-1,0 1 1,0 0 0,0-1-1,0 1 1,0 1 0,1 0-3,-1-1 0,1 1 0,0-1-1,0 0 1,0 0 0,1 0 0,-1 1 0,1-1 0,-1 0 0,1-1 0,-1 1 0,4 2 0,3 3-5,1 0-1,0-1 1,0-1-1,1 0 1,13 6 0,137 46 38,-121-46 65,0 3-1,0 0 1,-2 3 0,0 1 0,-1 2-1,60 44 1,-87-58-4,-1 2-1,1-1 1,-2 1 0,13 16-1,-17-21-59,-1 1-1,0-1 0,0 1 0,0 0 0,0-1 0,-1 1 1,0 0-1,1 0 0,-1 0 0,-1 0 0,1 0 0,-1 1 1,1-1-1,-1 0 0,-1 7 0,0-7-9,0-1-1,0 1 1,-1-1-1,1 0 1,-1 1-1,0-1 1,0 0 0,0 0-1,0 0 1,-1-1-1,1 1 1,-4 2-1,-1 2 0,-1 0 1,0-1-1,-11 6 0,-6 3 18,-2-1 0,-50 19 0,65-28-43,0-2 0,-1 0 1,0 0-1,0-1 0,1-1 0,-1 0 0,0-1 1,0 0-1,-15-2 0,25 1-16,1 1-1,-1-1 1,1 1-1,-1-1 1,1 0-1,0 0 1,-1 0-1,1 0 1,0 0-1,0-1 1,0 1-1,0-1 1,0 1-1,0-1 1,0 0-1,1 0 1,-1 1 0,1-1-1,-1-1 1,1 1-1,0 0 1,-1 0-1,1 0 1,0-1-1,1 1 1,-1 0-1,0-1 1,1 1-1,-1-1 1,1-2-1,-1-4-531,1 0 0,0 0 0,1 0-1,0 1 1,0-1 0,1 0 0,3-10-1,12-30-9652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3:59.7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 0 7587,'33'20'2770,"-5"-6"-1298,2 6 801,-6 10-1440,-10 2-369,-4 2-208,-10 7 48,0-1-224,-8-5 689,-14-3-3042,-12-11 1696,-8-18-1055,-7-3-10694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4:09.4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126 173 7075,'6'9'1615,"-1"0"0,7 13 1,-2 5-1739,13 49 0,-12-30 82,-2 0 0,-3 1 0,1 47 0,-6-16 56,-10 81 0,9-157-14,-11 78 30,10-72-16,-1-1 0,0 1 0,-1-1 0,0 0-1,0 0 1,-1 0 0,1 0 0,-7 8 0,9-13 1,-1-1 0,1 0 0,0 1 1,-1-1-1,1 0 0,-1 0 0,1 0 1,-1 0-1,0 0 0,1 0 0,-1-1 1,0 1-1,0 0 0,0-1 0,1 0 1,-1 1-1,0-1 0,0 0 1,0 0-1,0 0 0,0 0 0,0 0 1,0 0-1,-2-1 0,0 0 22,0 0-1,1-1 1,-1 1 0,1-1 0,-1 1-1,1-1 1,0 0 0,-1-1 0,1 1-1,0 0 1,-3-5 0,-3-3 24,1-1 0,0 0 0,1-1 1,0 0-1,1 0 0,1 0 0,0-1 0,0 1 1,1-1-1,1-1 0,0 1 0,1 0 0,0-1 1,0-14-1,2 3 0,1 1 0,1-1 0,1 1 1,0 0-1,2 0 0,16-45 0,-7 34-17,2 0 0,1 1-1,43-61 1,-18 40 256,60-62 1,-83 96-108,1 2 0,1 0 0,28-18 0,-40 31-144,1 0 1,0 0-1,0 1 1,1 0-1,0 1 1,0 0-1,0 1 1,0 0-1,0 1 1,16-1-1,-18 2-59,0 1 0,0 1-1,0-1 1,0 2 0,0-1-1,0 1 1,-1 0 0,1 1-1,0 0 1,-1 1 0,9 4-1,-12-5-2,1 1 0,0 0 1,-1 0-1,0 0 0,0 1 0,-1 0 0,1 0 0,-1 0 0,0 0 0,0 1 0,-1-1 0,1 1 0,-1 0 0,-1 0 0,1 1 0,1 5 1,-1-1-3,-1-1 0,0 0 0,-1 1 0,0-1 0,-1 1 0,0-1 0,-3 21 0,1-16-3,-2 0 0,0 0 0,-1 0 0,-12 25-1,0-9-4,-1 0-1,-2-1 0,-45 52 0,46-59 17,1-4 7,1 1 1,1 0-1,1 2 0,-13 24 0,25-39-2,0 0-1,1 1 0,0-1 0,0 1 1,0-1-1,1 1 0,0 0 1,0 0-1,1-1 0,0 1 0,1 0 1,1 11-1,-1-15 0,0 0 0,0 1 0,1-1 1,-1 1-1,1-1 0,0 0 0,0 0 0,0 0 1,1 0-1,-1 0 0,1-1 0,0 1 0,0-1 1,1 0-1,-1 0 0,0 0 0,1 0 0,0 0 1,0-1-1,0 0 0,0 1 0,5 0 0,8 3-10,0-1 0,0-1-1,28 2 1,55 1-49,-85-7 51,24 1-256,1-2-1,0-2 0,-1-2 0,1-1 0,-1-2 1,-1-2-1,43-16 0,-77 25 207,40-17-1790,0-1 0,61-36-1,-88 45 952,24-19-2267,-20 9-284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4:09.8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8 100 2641,'-1'-4'490,"-1"0"0,1 0-1,0 0 1,0 0 0,0 0-1,1 0 1,0-1 0,-1 1-1,2 0 1,-1-5 0,1 7-383,-1 0 0,1 0 1,-1 0-1,1 0 0,0 0 0,0 1 1,0-1-1,0 0 0,0 0 0,0 1 1,1-1-1,-1 0 0,0 1 1,1 0-1,-1-1 0,1 1 0,0 0 1,-1 0-1,1-1 0,0 2 0,0-1 1,0 0-1,2-1 0,7-1-32,1 0 1,0 1-1,1 0 0,-1 1 0,0 0 0,13 1 0,8 0-33,91 2 10,-50 1-40,-63-3 2,105 4-557,-92-2-1171,0 1 0,39 10 0,-41-7-3849</inkml:trace>
  <inkml:trace contextRef="#ctx0" brushRef="#br0" timeOffset="1">346 69 7668,'2'4'4760,"8"13"-3589,5 8-1657,-1 6 431,-1 1 1,-2 1 0,9 42 0,-7-29 49,-1-2-1,34 131-1383,-45-172 1253,3 17-1062,0-1 0,2 0 0,0 0 0,15 29 0,2-18-4058,-23-30 5142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4:10.2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0 157 10485,'23'-11'2161,"-6"3"-1313,10 3 1377,8 3-2225,11-2-80,12 3 0,7 1 160,4-1-256,0 5-272,-7-2-593,-4-4-1168,-10 0 737,-12-2-1922,-10-10-3505</inkml:trace>
  <inkml:trace contextRef="#ctx0" brushRef="#br0" timeOffset="1">526 0 9188,'13'31'5013,"1"-2"-4213,13 30-1362,-17-29 541,-2-1 0,-2 1 0,0 0 0,1 37 0,-5 124 25,-3-112 35,0-8-148,-1-25-474,5 49 0,-2-86 153,0 0 1,1 0-1,0 0 1,4 11-1,-4-17 91,-1 0 0,0 0 0,1 0 0,-1 0 0,1 0-1,0-1 1,0 1 0,0-1 0,0 1 0,0-1 0,1 0-1,-1 0 1,1 0 0,0 0 0,3 2 0,15 3-5189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4:10.6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16 221 4914,'0'0'96,"-1"0"-1,1 0 0,0 1 1,0-1-1,0 0 0,-1 0 1,1 0-1,0 1 0,-1-1 1,1 0-1,0 0 0,0 0 0,-1 0 1,1 0-1,0 1 0,-1-1 1,1 0-1,0 0 0,-1 0 1,1 0-1,0 0 0,-1 0 1,1 0-1,0 0 0,-1 0 1,1 0-1,0-1 0,-1 1 1,1 0-1,0 0 0,-1 0 1,1 0-1,0 0 0,-1 0 1,1-1-1,0 1 0,0 0 1,-1 0-1,1-1 0,0 1 1,0 0-1,-1 0 0,1-1 1,0 1-1,0 0 0,0 0 1,0-1-1,-1 1 0,1 0 1,0-1-1,0 1 0,0 0 1,0-1-1,0 1 0,0 0 1,0-1-1,0 1 0,0-1 0,0 0 36,-1-1 0,1 1-1,0-1 1,0 1-1,0-1 1,-1 1-1,2-1 1,-1 1-1,0-1 1,0 1-1,0-1 1,1 1-1,-1 0 1,1-3-1,3 0-155,1-1-1,-1 1 1,1 0-1,0 0 1,0 0-1,0 1 1,0-1-1,0 1 1,7-2-1,10-7-28,118-66 11,-114 66-71,0 2 0,0 1 0,47-10 0,-27 9-4352</inkml:trace>
  <inkml:trace contextRef="#ctx0" brushRef="#br0" timeOffset="1">71 323 1969,'-2'10'2049,"2"-6"-721,0 2 97,10-2-96,2 0-481,8-1-256,8 2-95,10-5-81,4 0-160,6-2-112,2 0 96,2-6-336,-2-4-352,-2 0-1121,4 3 753,-15-3-1441,-6-8-3650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4:11.0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10869,'7'2'808,"1"0"1,0 0-1,-1-1 0,1 0 0,13 0 1,-9-1-416,23 4 1,58 18-531,174 66-1,-243-79 105,43 24 0,-66-32 25,0 0 0,1 0 1,-1-1-1,0 1 1,0 0-1,0 0 0,0 0 1,0 0-1,0 0 0,0 1 1,-1-1-1,1 0 0,0 0 1,0 1-1,-1-1 0,1 0 1,-1 1-1,1-1 1,-1 0-1,0 1 0,0-1 1,1 1-1,-1-1 0,0 1 1,0-1-1,0 0 0,0 1 1,-1-1-1,1 1 0,0-1 1,-1 0-1,1 1 1,-1-1-1,1 0 0,-2 2 1,-2 6-73,-1-1 1,0 0-1,0 0 0,-10 10 1,11-13 39,-101 129-878,37-46 476,40-53 286,5-7-19,-29 47-1,49-71 174,1 0 0,0 0 0,0-1 0,1 1 0,-1 0 0,1 1 0,0-1 0,0 0 0,0 0 0,0 0 0,1 1 0,0-1 0,0 0 0,0 1 0,0-1 0,2 7 0,-1-7 10,1-1 1,0 1-1,0 0 0,0-1 1,0 1-1,0-1 1,1 1-1,-1-1 0,1 0 1,0 0-1,0 0 1,0-1-1,0 1 1,0-1-1,1 0 0,-1 0 1,5 2-1,3 2 18,1-2-1,-1 0 1,1 0-1,0-1 1,0-1-1,0 0 1,16 1-1,-5-2 12,0-1-1,-1-1 0,26-5 1,-8-3-304,66-23 1,-86 25 121,8-3-426,1-1 0,-1-1 0,29-19-1,-42 22-270,0-2 0,-1 1 0,0-2 0,0 0 0,-2-1 0,20-23-1,-7 0-1742,-2 4-24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0:59.8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72 291 5026,'5'-33'2853,"-4"20"-2288,1-1-1,1 1 1,0 0 0,0-1 0,2 1-1,11-24 1,-8 25-527,0-1-1,2 2 1,-1-1 0,2 1-1,-1 1 1,2 0-1,-1 0 1,1 1 0,20-11-1,-24 16-66,0 0 0,0 1-1,0 0 1,0 1 0,17-3-1,-25 5 22,1 0 1,0-1-1,-1 1 0,1 0 0,0 0 1,0 0-1,-1 0 0,1 0 0,0 0 1,0 0-1,-1 0 0,1 0 0,0 0 1,-1 1-1,1-1 0,0 0 0,-1 0 1,1 1-1,0-1 0,-1 0 0,1 1 1,0-1-1,-1 0 0,1 1 0,-1-1 1,1 1-1,-1-1 0,1 1 0,-1 0 1,1-1-1,-1 1 0,0-1 0,1 1 1,-1 0-1,0-1 0,1 2 1,0 2-24,-1 0 1,0 0 0,0 0-1,0 0 1,-1 8 0,0-1-6,-2 12 8,0-1 0,-2 1 1,-1-1-1,0-1 0,-12 28 1,-56 103 46,64-132-19,-34 61 9,0 1 3,-39 101-1,77-169-4,2 1 0,0 0-1,1 0 1,0 0 0,1 0-1,1 0 1,1 30 0,1-42 6,-1-1 1,0 0 0,1 0 0,-1 1-1,1-1 1,0 0 0,-1 0 0,1 0 0,0 1-1,1-1 1,-1 0 0,0-1 0,1 1-1,-1 0 1,1 0 0,-1 0 0,1-1-1,0 1 1,-1-1 0,1 1 0,0-1 0,0 0-1,0 0 1,0 0 0,0 0 0,1 0-1,-1 0 1,0-1 0,0 1 0,1-1-1,2 1 1,7 0 66,0 0-1,0-1 0,0-1 1,21-3-1,-28 4-65,102-16 202,67-7 91,230 12 442,-388 11-733,-3 1 27,0 0-1,-1-1 0,1-1 1,0 0-1,-1-1 0,18-4 0,-29 5-17,1 1 0,0-1 0,-1 0 0,1-1-1,-1 1 1,1 0 0,-1 0 0,0-1 0,1 1-1,-1 0 1,0-1 0,0 1 0,0-1 0,0 0-1,0 1 1,0-1 0,0 0 0,-1 0 0,1 0-1,-1 1 1,1-1 0,-1 0 0,0 0 0,0 0-1,0 0 1,0 0 0,0 0 0,0 0 0,0 1-1,-1-4 1,0-1 66,0 0 0,-1 0 0,1 0 0,-1 1 0,0-1 0,-1 0 0,0 1 0,-6-11 0,-15-12 271,0 0 1,-47-38 0,13 12-160,27 24-407,-132-135 539,60 51-5274,92 101 1287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4:11.4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214 36 4530,'-1'-1'382,"-1"0"0,0 0-1,1 1 1,-1-1 0,0 1 0,1-1-1,-1 1 1,0-1 0,0 1 0,1 0 0,-1 0-1,0 0 1,0 0 0,0 0 0,-2 1-1,1 0-150,-1 0 0,1 1 0,0-1 0,-1 1 0,1-1 0,0 1 0,-4 3 0,-3 4-284,0 0 0,0 1 1,-9 12-1,14-16 352,-7 9-295,0 0 0,2 0 1,-1 1-1,2 1 0,0 0 0,-10 30 1,14-33-2,2 0 0,-1 0 0,2 1 0,0-1 0,1 1 1,0-1-1,1 1 0,1 0 0,3 18 0,-4-30 3,1 0 0,-1 0 0,1 0-1,0 0 1,0 0 0,0 0 0,1-1-1,-1 1 1,1 0 0,-1-1 0,1 1 0,0-1-1,0 1 1,0-1 0,0 0 0,4 3 0,-2-2 8,0-1 0,0 0 0,1 0 0,-1 0 0,0-1 0,1 1 0,-1-1 0,1 0 0,-1-1 0,8 1 1,2 0 18,0-1 1,0 0 0,-1-1-1,1-1 1,0 0-1,18-6 1,-23 5-30,1 0 1,-1-1-1,-1 0 0,1 0 1,-1-1-1,1 0 0,-1-1 0,-1 1 1,1-2-1,6-6 0,-4 3-11,-1-1 0,-1 1 0,0-2 0,-1 1 0,0-1 0,10-21 0,-15 26 25,1 0-1,-2 0 1,1 0-1,-1 0 1,0 0-1,0-1 1,-1 1-1,0 0 1,0 0-1,-1-1 1,0 1-1,0 0 1,0 0-1,-4-10 1,-2-4 23,-1 1 1,-1 0-1,-1 0 1,0 1 0,-1 0-1,-20-25 1,29 42-59,0 0 0,-1 0 1,1 0-1,0 0 0,0 1 1,-1-1-1,1 1 1,-1 0-1,1-1 0,-6 0 1,7 1-36,0 1 0,-1 0 0,1-1 0,0 1 0,0 0 0,0 0 0,0 0 0,-1 0 0,1 0 0,0 0 0,0 0 1,0 1-1,0-1 0,-1 0 0,1 1 0,0-1 0,0 1 0,0-1 0,0 1 0,0-1 0,0 1 0,0 0 0,0-1 0,0 1 1,0 0-1,1 0 0,-1 0 0,-1 1 0,0 2-312,0 0 0,0 0-1,1 0 1,0 0 0,0 0 0,0 0 0,0 0 0,0 0-1,1 6 1,-1 1-1132,2 1 1,1 14-1,4 6-2362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4:12.4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258 90 9188,'7'-6'922,"-4"2"-454,1 1-1,0 0 1,-1-1-1,0 0 1,0 0-1,0 0 1,-1 0-1,1 0 0,-1-1 1,2-5-1,-3 10-472,-1-1-1,0 0 0,0 0 0,0 0 1,0 0-1,0 0 0,0 0 1,0 1-1,0-1 0,-1 0 1,1 0-1,0 0 0,0 0 0,-1 0 1,1 1-1,0-1 0,-1 0 1,1 0-1,-1 1 0,1-1 0,-1 0 1,1 1-1,-1-1 0,0 0 1,1 1-1,-1-1 0,0 1 0,0-1 1,1 1-1,-1-1 0,0 1 1,0 0-1,1-1 0,-1 1 1,-1 0-1,-4-2-79,0 0 0,0 1-1,-12-2 1,15 3 58,-7-1-53,-1 0-1,0 1 1,0 0 0,-19 4 0,25-4 60,-1 2 0,1-1 1,0 1-1,0-1 0,-1 1 0,1 1 1,0-1-1,1 1 0,-1 0 1,0 0-1,-6 6 0,10-8 14,0 1-1,0 0 1,0-1-1,0 1 1,0 0 0,0-1-1,1 1 1,-1 0-1,0 0 1,1 0-1,0 0 1,-1 0-1,1 0 1,0-1 0,0 1-1,0 0 1,1 4-1,8 36-48,-6-28 47,9 32-23,-6-26 20,-1 0 1,-1 0-1,-1 1 0,-1 0 0,0 35 0,-3-43 7,0 1-1,-1-1 1,0 0-1,-1 0 0,-1 0 1,-6 17-1,4-16-2,-1 2 5,-1 0 0,0 0 0,-16 22-1,10-20 12,9-10 20,0-1 0,-1 0 0,0 0 0,0 0-1,-1-1 1,-9 7 0,26-24 357,-9 10-380,0-1 0,0 1 1,1-1-1,-1 1 1,0 0-1,1 0 1,-1-1-1,0 1 0,1 0 1,1-1-1,33-13 12,41-11 1,-17 5 0,-43 15-4,0 0 4,0 0 0,0-1 0,19-12 0,156-113 338,-165 115-271,-3 3 36,-1 0 0,-1-2 0,20-19 0,-41 34-115,0 0 1,0 1-1,0-1 1,0 0-1,-1 0 0,1 0 1,0 0-1,0 0 1,-1 0-1,1 0 0,-1 0 1,1 0-1,-1 0 0,0 0 1,1-1-1,-1 1 1,0 0-1,0 0 0,0 0 1,1-1-1,-1 1 0,0 0 1,-1-2-1,1 2-10,-1 0-1,1 0 1,-1 0-1,0 0 1,1 0-1,-1 1 1,0-1 0,0 0-1,0 0 1,1 0-1,-1 1 1,0-1-1,0 1 1,0-1-1,0 0 1,0 1-1,0 0 1,0-1 0,-1 1-1,1 0 1,0-1-1,0 1 1,0 0-1,-2 0 1,-15-1-54,0 1-1,1 0 1,-1 2 0,0 0 0,0 1-1,1 0 1,-1 2 0,1 0 0,0 1-1,-16 8 1,23-9 46,1 1 1,0 0-1,0 0 0,0 1 0,1 0 1,0 0-1,0 1 0,1 0 0,0 1 1,0-1-1,1 1 0,0 1 0,0-1 1,-3 11-1,2-4-77,1 1-1,0 0 1,1 0 0,1 1 0,1-1 0,1 1-1,-1 32 1,3-47 69,-1 0 0,1 0-1,1 0 1,-1 0 0,0 0 0,1 0 0,-1 0-1,1 0 1,0 0 0,0 0 0,0 0 0,1-1-1,-1 1 1,1 0 0,-1-1 0,1 1 0,0-1-1,0 0 1,0 1 0,0-1 0,0 0-1,0 0 1,1 0 0,-1-1 0,1 1 0,0-1-1,-1 1 1,1-1 0,3 2 0,11 1 60,0 0 0,0 0 1,0-2-1,0 0 0,1-1 0,-1-1 1,0 0-1,1-1 0,32-7 1,10-6 106,81-30 1,-135 42-144,10-5 26,0 1 1,-1-2 0,0 0 0,-1-1-1,1 0 1,-2-2 0,18-15-1,-13 9 79,-2 0-1,0-1 0,-2-1 1,22-34-1,-32 45-97,0 1-1,-1 0 1,0-1-1,0 0 1,-1 0-1,0 0 1,0 0-1,-1 0 0,1-12 1,-2 19-25,0 1 0,0-1 0,0 0 0,0 1 0,0-1 0,0 0 0,0 1 0,0-1 0,0 0 0,0 0 0,0 1 0,-1-1 1,1 1-1,0-1 0,0 0 0,-1 1 0,1-1 0,-1 1 0,1-1 0,0 0 0,-1 1 0,1-1 0,-1 1 0,0-1 0,0 0-3,0 1 0,0 0 0,0 0 0,0-1 0,0 1 0,0 0 0,0 0 0,0 0 0,-1 0 0,1 0 0,0 0 0,0 0 0,0 1 0,-1-1 0,-3 2-39,0 0 1,0 0-1,0 0 1,1 1-1,-9 5 1,-3 4-3,0 2 1,2-1-1,-1 2 1,2 0-1,0 1 0,0 0 1,2 1-1,0 0 1,-17 36-1,26-48 55,0 1 0,0-1 0,0 1 0,0 0 0,1 0 0,0-1 0,0 1-1,1 0 1,0 0 0,0 0 0,0 0 0,1 0 0,1 10 0,-1-15 4,0 0 1,-1 0-1,1 1 0,0-1 1,0 0-1,0 0 1,0 0-1,0 0 0,0 0 1,0 0-1,0 0 0,0 0 1,0 0-1,0-1 1,1 1-1,-1 0 0,0-1 1,1 1-1,-1-1 1,0 1-1,1-1 0,2 1 1,3-1 8,1 1 1,-1-1-1,10 0 1,-11 0-1,75-7 149,-1-3 0,121-31 0,-153 28 81,0-3-1,-1-1 1,-1-2 0,65-39-1,-102 53-181,0-1-1,0 0 0,-1 0 0,0-1 1,0 0-1,-1-1 0,0 1 1,11-16-1,-15 17-47,0 1 1,1-1 0,-2 0-1,1 0 1,-1 0-1,0 0 1,0 0-1,0-1 1,-1 1 0,0-1-1,-1 1 1,1-1-1,-1 1 1,0-1-1,-2-6 1,2 10-31,-1 0 0,0 0 0,0 0 0,0 0-1,-1 1 1,1-1 0,-1 0 0,1 1 0,-1-1 0,0 1 0,0 0 0,0-1-1,0 1 1,0 0 0,-1 0 0,1 0 0,-1 1 0,1-1 0,-1 0 0,1 1-1,-1 0 1,0 0 0,0 0 0,0 0 0,0 0 0,-5-1 0,-3 0-56,0 1 1,0 0-1,0 0 1,0 1-1,-22 3 1,26-2 51,-1 0 1,0 1-1,0 0 1,1 1-1,-1 0 1,1 0-1,0 0 1,0 1-1,-8 5 0,10-5 15,1-1 0,-1 1 0,1 0-1,0 0 1,1 0 0,-1 0-1,1 1 1,-1-1 0,1 1 0,1 0-1,-1 0 1,1 0 0,-3 9-1,4-12 11,1 1 0,0 0 0,0-1 0,0 1 0,0-1-1,0 1 1,0 0 0,0-1 0,1 1 0,0 0-1,-1-1 1,1 1 0,0-1 0,0 1 0,0-1-1,1 0 1,-1 1 0,1-1 0,-1 0 0,3 2 0,1 2 14,1 0 1,-1-1 0,1 0 0,0 0-1,12 7 1,13 4 57,0-1-1,58 19 0,3 0-2,-75-27-60,54 26 53,-63-29-57,0 0 0,-1 1 0,0 0 1,0 1-1,0-1 0,10 12 0,-16-15-9,1 0 0,-1 0 0,0 0 0,1 0 0,-1 0 0,0 0 0,0 1 0,0-1 0,-1 0 0,1 1 0,-1-1-1,1 0 1,-1 1 0,0-1 0,0 1 0,0-1 0,0 1 0,0-1 0,0 1 0,-1-1 0,1 0 0,-1 1 0,-1 2 0,1-1-5,-1 0 1,-1 0 0,1 0-1,-1 0 1,1 0 0,-1-1-1,0 1 1,0-1 0,-1 0 0,1 0-1,-5 3 1,-23 15-41,0-3-1,-1 0 1,-40 15 0,63-29-157,-1-1 0,0 0 0,0 0 0,-11 1 0,20-4 152,1 0 0,-1 1-1,1-1 1,-1 0 0,0 0-1,1 0 1,-1 0 0,1 0-1,-1 0 1,1 0 0,-1-1-1,0 1 1,1 0-1,-1 0 1,1 0 0,-2-1-1,2 0-111,0 1-1,-1-1 1,1 1-1,0-1 1,0 1-1,0-1 0,0 0 1,0 1-1,-1-1 1,1 1-1,0-1 0,0 0 1,1 1-1,-1-1 1,0 1-1,0-1 1,0 0-1,5-22-10029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4:12.8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133 1 11445,'2'32'2417,"1"-19"-1312,-3 1 1440,0 4-2369,0 6-16,-9 3 2017,-10-3-4674,-9-3 2433,-11-21-144,-3-1-17048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4:30.3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1441 479 3714,'9'12'3064,"0"8"-2608,-1-1-529,14 25 16,-12-23 44,0-1 0,25 36 0,-9-21 22,-19-23 36,1-1 0,0 0 1,1 0-1,0-1 0,1-1 0,-1 1 0,2-2 1,11 9-1,-15-13 14,7 4 182,23 11 0,-33-18-179,0 1 0,0-1 1,-1 0-1,1 0 0,0 0 1,1-1-1,-1 1 0,0-1 0,0 0 1,0 0-1,7-1 0,-10 0-41,0 1-1,0 0 1,0 0-1,-1-1 0,1 1 1,0-1-1,0 1 1,0-1-1,0 1 0,-1-1 1,1 1-1,0-1 1,-1 0-1,1 1 0,0-1 1,-1 0-1,1 0 1,-1 1-1,1-1 0,-1 0 1,1-1-1,0 0 7,-1 0-1,1-1 1,-1 1-1,0 0 0,1 0 1,-1 0-1,0 0 1,0 0-1,-1-3 1,0-2 12,-1 0 0,0 1 1,0 0-1,0-1 1,-5-6-1,0 0 33,-1 1 0,-1 1 0,0 0 0,-1 0 0,-20-18 0,27 27-62,1 1 0,-1-1 0,0 0 0,0 1-1,-1 0 1,1 0 0,0 0 0,0 0 0,0 0-1,-1 0 1,1 1 0,0 0 0,-1 0 0,1 0 0,0 0-1,-1 0 1,1 1 0,0-1 0,-6 2 0,4 0-19,1-1 1,-1 1 0,1-1-1,0 1 1,-1 0 0,1 1-1,0-1 1,0 1 0,1 0 0,-1 0-1,0 0 1,1 0 0,-5 6-1,1 2-5,1 1 1,0 0-1,0 0 0,1 0 0,1 0 0,0 1 0,-4 23 0,2 1-28,0 56 1,6-89 45,0 0 1,1 0 0,-1 0 0,1 0 0,-1 0 0,1 0 0,0 0 0,3 7 0,-3-9-2,0-1 0,0 1-1,0-1 1,0 1 0,0-1 0,1 1 0,-1-1 0,0 1 0,0-1 0,1 0 0,-1 0 0,1 0 0,0 0 0,-1 0 0,1 0 0,0 0 0,-1-1 0,1 1 0,0 0 0,0-1 0,-1 1 0,3-1 0,3 1 23,0-1 0,0 0 0,0-1 1,0 0-1,0 0 0,-1 0 1,1-1-1,10-3 0,-15 4-5,1 0-1,0 0 1,-1 0 0,0 0-1,1-1 1,-1 1 0,0-1-1,1 1 1,-1-1-1,0 0 1,0 0 0,0 0-1,-1 0 1,1 0 0,0 0-1,-1-1 1,1 1 0,-1 0-1,0-1 1,0 1-1,0-1 1,0 0 0,0 1-1,0-6 1,-1 5 25,0-1-1,-1 0 1,1 1 0,-1-1-1,0 0 1,0 1 0,0-1 0,-1 1-1,1 0 1,-1-1 0,0 1-1,0 0 1,0 0 0,0 0-1,0 0 1,-1 0 0,1 1-1,-1-1 1,0 1 0,0-1-1,0 1 1,-5-3 0,6 4-31,-1-1 0,0 1 0,1 0 0,-1-1 0,0 1 0,0 0 0,0 1 0,0-1 0,0 0 1,0 1-1,0 0 0,0-1 0,0 1 0,0 1 0,0-1 0,0 0 0,0 1 0,0-1 0,0 1 0,0 0 0,0 0 0,0 0 0,0 0 0,1 1 0,-1-1 1,0 1-1,-3 3 0,-10 11-59,0 1 0,2 0 0,-20 30 0,33-46 45,1-1 0,-1 1 0,1 0 1,-1-1-1,1 1 0,0 0 0,-1 0 1,1-1-1,0 1 0,-1 0 1,1 0-1,0 0 0,0-1 0,0 1 1,-1 0-1,1 0 0,0 0 1,0 0-1,0-1 0,1 1 0,-1 2 1,0-3 0,1 0 1,-1 1 0,1-1 0,-1 0 0,1 1-1,-1-1 1,1 0 0,-1 0 0,1 1-1,0-1 1,-1 0 0,1 0 0,-1 0 0,1 0-1,0 0 1,-1 0 0,1 0 0,-1 0-1,1 0 1,0 0 0,-1 0 0,1 0 0,6-1 26,0-1 0,-1 0 0,12-4 0,-2-1-8,0-1 1,-1-1-1,1-1 1,-2 0 0,1 0-1,-2-2 1,1 1-1,-2-2 1,0 0-1,0 0 1,12-19-1,-22 29-8,0 0 0,-1 0 0,1-1 0,-1 1 0,1 0-1,-1 0 1,0-1 0,0 1 0,-1-1 0,1 1-1,-1-1 1,0 1 0,1-1 0,-2 1 0,1-6 0,-1 6-8,1 1 0,-1 0 0,1 0 0,-1 0 0,0 0 0,1 0 1,-1 0-1,0 0 0,-1 0 0,1 0 0,0 0 0,0 1 0,-1-1 0,1 0 1,-1 1-1,1-1 0,-1 1 0,0 0 0,0-1 0,0 1 0,1 0 1,-1 0-1,0 0 0,-4-1 0,0 1-5,1 0-1,-1 0 1,0 0-1,0 0 1,1 1 0,-1 0-1,0 1 1,0-1-1,1 1 1,-1 0 0,0 0-1,1 1 1,-1 0 0,1 0-1,-7 3 1,5-1-4,0 0 0,0 1 0,0 0 0,1 0 0,0 0 0,0 1 0,0 0 0,0 0 1,-8 14-1,8-10 4,3-5 2,0-1 0,1 1-1,-2-1 1,1 0 0,0 0-1,-1 0 1,0 0 0,0 0 0,0-1-1,0 0 1,-9 5 0,7-5 737,16-8-291,-9 5-403,1-1-1,0 0 1,-1 0 0,1 0 0,-1 0-1,1 0 1,-1 0 0,1-1 0,-1 1-1,0 0 1,1-1 0,0-1 0,-2 2 11,0 1-48,0 0 0,0 0 0,0 0 0,0 0 1,0 0-1,0 0 0,0 0 0,0 0 0,0 0 0,0 0 0,0 0 1,-1 0-1,1 0 0,0 0 0,0 0 0,0 0 0,0 0 0,0 0 1,0 0-1,0 0 0,0 0 0,0 0 0,0 0 0,0 0 1,0 0-1,0 0 0,0 0 0,0 0 0,0 0 0,0 0 0,0 0 1,-1 0-1,1 0 0,0 0 0,0 0 0,0 0 0,0 0 1,0 0-1,0 0 0,0-1 0,0 1 0,0 0 0,0 0 0,0 0 1,0 0-1,0 0 0,0 0 0,0 0 0,0 0 0,0 0 1,0 0-1,0 0 0,0 0 0,0 0 0,0 0 0,0 0 0,0-1 1,0 1-1,0 0 0,0 0 0,0 0 0,0 0 0,0 0 1,0 0-1,0 0 0,0 0 0,1 0 0,-1 0 0,-8 1 577,6-2-303,2 1-265,0 0 0,-1-1 0,1 1-1,0 0 1,0 0 0,0 0 0,0 0 0,0 0-1,0 0 1,0 0 0,0 0 0,-1-1 0,1 1-1,0 0 1,0 0 0,0 0 0,0 0 0,0 0-1,0 0 1,-1 0 0,1 0 0,0 0 0,0 0-1,0 0 1,0 0 0,0 0 0,0 0 0,-1 0-1,1 0 1,0 0 0,0 0 0,0 0 0,0 0-1,0 0 1,0 0 0,-1 0 0,1 0 0,0 0-1,0 1 1,0-1 0,-1 0-3,1 0-1,0 0 1,0 0-1,-1 0 1,1 0-1,0 0 0,0 0 1,-1 0-1,1 0 1,0 0-1,0 0 1,-1 0-1,1 0 1,0 0-1,0 0 1,-1 0-1,1-1 1,0 1-1,0 0 1,0 0-1,-1 0 1,1 0-1,0 0 1,0-1-1,0 1 1,-1 0-1,1 0 1,0 0-1,0-1 1,0 1-1,0 0 1,0 0-1,-1 0 1,1-1-1,0 1 1,0 0-1,0 0 1,0-1-1,0 0-2,0 1-1,-1-1 0,1 1 1,0-1-1,0 1 1,0-1-1,0 1 0,0-1 1,0 0-1,0 1 1,0-1-1,0 1 0,0-1 1,1 1-1,-1-1 1,0 0-1,0 1 0,0-1 1,1 1-1,-1-1 1,1 0-1,0 0 15,-1-1-1,1 0 1,0 0 0,-1 1-1,1-1 1,-1 0 0,1 0-1,-1 0 1,0 0 0,0 1-1,0-1 1,0 0 0,0 0-1,0 0 1,-1-2 0,1-2 74,1 6-99,-1 0 0,0 1 0,1-1 0,-1 0 0,1 0 0,-1 0 0,1 1 0,-1-1 0,1 0 1,-1 0-1,0 0 0,1 0 0,-1 0 0,1 0 0,-1 0 0,1 0 0,-1 0 0,1 0 0,-1 0 1,1 0-1,-1 0 0,1-1 0,-1 1 0,1 0 0,-1 0 0,0 0 0,1-1 0,-1 1 0,1-1 0,10-11 0,-2 1-13,60-41 11,29-21-12,-82 64 7,0 1 1,1 0-1,0 1 1,30-8-1,-1 1 5,229-75 60,-184 66-16,101-12 0,266-6 115,-180 20-90,-209 15-63,277-32 29,-209 16-18,185-23-1,-85 21-7,43-4 3,56-8-9,118-8 13,-364 40-13,683-46-2,-114-8 10,2 28-1,385 46 11,-262 2-6,-4-6-5,-4 33 0,-770-44-8,446 44 0,-4 21 0,-404-57 0,281 57 0,-115-22 0,-50-12 0,-4 0 0,65 15 0,460 140 8,-520-133 93,-3 6 0,176 96 1,-169-61-59,-41-22-28,-15-9 7,107 82-1,-150-96-20,102 80 38,-117-87 47,52 58-1,39 62 78,-128-148-112,28 21 0,3 4 84,-11-13 78,-34-26-208,1-1 0,0 1 0,0-1-1,0 1 1,-1-1 0,1 0 0,0 1-1,0-1 1,0 0 0,0 0-1,0 0 1,-1 0 0,1 0 0,0 0-1,0 0 1,0 0 0,0 0 0,0 0-1,0 0 1,-1-1 0,1 1 0,0 0-1,0 0 1,1-2 0,-1 2-1,1 0-2,0 0-1,0 0 1,0 0-1,0 0 1,-1 0-1,1 1 1,0-1-1,0 0 0,0 1 1,0 0-1,0-1 1,-1 1-1,1 0 1,0 0-1,2 2 1,0-1-6,0 1 1,-1-1 0,0 1-1,1 0 1,-1 0 0,3 3-1,-4-3 7,0-1-1,0 1 1,0-1-1,1 0 1,4 4-1,-4-4-2,0 0 0,0 1 1,-1-1-1,1 0 0,-1 1 0,0 0 0,0-1 0,3 5 0,-1 4 0,-4-10 3,-1-4 13,1 3-15,0 0 0,-1 0 0,1-1 0,0 1-1,0 0 1,0 0 0,0 0 0,0 0 0,0 0 0,0-1 0,0 1 0,0 0 0,0 0 0,0 0 0,0 0 0,1 0-1,-1-1 1,0 1 0,0 0 0,0 0 0,0 0 0,0 0 0,0 0 0,0-1 0,0 1 0,0 0 0,0 0-1,1 0 1,-1 0 0,0 0 0,0 0 0,0 0 0,0 0 0,0 0 0,0 0 0,1-1 0,-1 1 0,0 0 0,0 0-1,0 0 1,0 0 0,0 0 0,1 0 0,0 0 0,0 1-1,0-1 0,0 1 1,0-1-1,0 1 0,0-1 1,0 1-1,0-1 0,0 1 1,0 0-1,0-1 0,0 1 1,0 0-1,1 2 0,-9-6 94,18 8 196,-10-6-285,-1 1 0,1-1 1,-1 1-1,1-1 0,-1 0 0,1 1 0,-1-1 0,0 1 0,1-1 0,-1 0 0,0 1 0,0-1 0,1 0 0,-1 1 0,0-1 0,0 0 0,0 0 0,3-7 16,17-26 57,33-23-44,-53 57-34,1-2 0,1 0-1,-1 0 0,0 0 0,1 0 0,-1 0 0,0 0 0,1-4 0,-2 4 0,1-1 0,0 1 0,1 0 0,-1-1 0,0 1 0,1 0-1,2-3 1,-4 4 1,0 1 0,1-1 0,-1 1 0,0-1 0,0 1 0,0-1 0,1 1 0,-1-1 0,0 1 0,0-1 0,0 1 0,0-1 0,0 0 0,0 1 0,0-1 0,0 1 0,0-1 0,0 1 0,0-1 0,0 1 0,-1-1 0,1 1 0,0-1 0,0 0 0,-1 1 0,1-1 0,0 1 0,0 0 0,-1-1 0,1 1 0,0 0 0,0 0 0,0 0 0,0-1 0,0 1 0,0 0 0,0 0 0,-1 0 0,1-1 0,0 1 0,0 0 0,0 0 0,0-1 0,0 1 0,0 0 0,0 0 0,0-1 0,0 1 0,0 0 0,1 0 0,-1 0 0,0-1 0,0 1 0,0 0 0,0 0 0,0-1 0,0 0 0,0 1 0,0 0 0,0-1 0,0 1 0,0 0 0,0 0 0,0 0 0,0 0 0,0-1 0,0 1 0,0 0 0,0 0 0,0 0 0,0 0 0,0 0 0,0-1 0,0 1 0,0 0 0,0 0 0,0 0 0,0 0 0,0-1 0,0 1 0,0 0 0,0 0 0,0 0 0,0 0 0,1 0 0,-1 0 0,0-1 0,0 1 0,0 0 0,0 0 0,0 0 0,0 0 0,0 0 0,1 0 0,-1 0 0,0 0 0,0 0 0,0-1 0,12-22 14,-7 14-15,-5 7-1,1 1 0,0 0 0,-1 0 0,1-1 0,0 1 0,0 0 0,-1 0 0,1 0 0,0 0 0,0 0 0,0 0 0,0 0 1,1 0-1,-1 0 0,2-1 0,24-6-41,-10 5 102,-13 4-70,-1-1 1,0 1 0,0-1-1,0 1 1,0 0-1,0 1 1,0-1-1,0 0 1,0 1 0,0-1-1,0 1 1,-1 0-1,1 0 1,-1 0 0,0 1-1,5 4 1,3 4-11,-1 2 1,10 16-1,-11-16 6,17 26-25,-2 1 0,-1 2 0,-2 0 0,-2 1 0,22 85 0,-34-106 30,40 192-76,-35-145 64,0-8-15,5 113 0,-16-148 27,-11 248-76,4-210 70,-9 68-13,-42 152 25,40-216 5,-3 0-1,-33 70 0,-46 49 6,-14-9 2,50-80-6,1-5 5,-132 148 0,-100 59-5,4-56 19,199-171-13,-230 165 6,304-225-12,-322 208 26,162-109-18,-164 91 10,263-158-11,-301 151 18,-11-18 10,-440 149 30,296-174-35,-6-26 0,-395 38 45,357-111-29,-937-58 64,948-50-64,-85-62 12,11-57 8,-35-52-6,38-64-25,431 175-22,-273-198-1,-118-177 18,395 297-48,-199-243 0,66 4 1,24-19 77,130 185 1,37 47-2,18-9-7,-111-225 12,177 335-48,-107-172-6,87 170-31,70 98-4,-17-41 0,22 45 24,-7-4 25,12 19-16,0 0 0,0 0 0,0-1-1,0 1 1,1-1 0,-1 1 0,1-1 0,0 0 0,-2-4 0,3 7-6,0 0 0,0-1-1,0 1 1,0-1 0,0 1 0,0-1 0,0 1-1,0 0 1,0-1 0,0 1 0,0-1 0,1 1-1,-1 0 1,0-1 0,0 1 0,0-1 0,1 1-1,-1 0 1,0-1 0,1 1 0,-1-1 2,0 1 0,0 0 0,0 0 0,1 0 0,-1 0 0,0 0 1,0 0-1,0-1 0,0 1 0,0 0 0,0 0 0,0 0 0,0 0 0,0 0 0,0-1 1,0 1-1,1 0 0,-1 0 0,0 0 0,0 0 0,0-1 0,0 1 0,0 0 0,0 0 1,0 0-1,0 0 0,-1-1 0,1 1 0,0 0 0,0 0 0,0 0 0,0 0 0,0-1 1,0 1-1,0 0 0,0 0 0,0 0 0,0 0 0,0 0 0,-1 0 0,1-1 0,0 1 1,0 0-1,0 0 0,1 1 41,4 4 51,-4-5-75,-2-2 1,-1-2 40,1 3-58,1-1 0,-1 1 0,0 0 0,1-1 0,-1 1 0,0 0 0,0 0 1,1 0-1,-1 0 0,0 0 0,0 0 0,0 0 0,-1 0 0,1 0 0,0 0 0,0 0 0,-2 0 0,2-1 7,0 0 0,-1 0 0,1 0-1,0 0 1,0 0 0,0 0 0,1 0 0,-1 0-1,0-4 1,-1 2 22,0-1-4,1 5-62,0 9-116,-1 4 54,-37 104-184,-16 41 188,32-94 94,18-45 20,-2 0 0,0-1 1,-1 0-1,-18 29 0,24-44-9,0 0 118,2-6 43,2-6-64,5-40-70,2 0-1,2 1 0,2 1 0,34-83 0,-35 108-62,20-31-1,-1 4-5,-7 5-2,33-56-56,-54 95 67,0 0 0,1 0 0,0 0 0,0 1 0,0 0-1,1-1 1,-1 1 0,1 1 0,0-1 0,10-4 0,-12 6-1,1 1 0,-1 0 1,1 0-1,0 0 0,0 0 1,0 1-1,0-1 0,0 1 1,-1 0-1,1 0 0,0 1 1,0-1-1,0 1 0,0 0 1,-1 0-1,1 0 0,5 2 0,2 2-25,0 1 0,0 0 0,-1 0 0,19 16 0,33 36-39,-18-15 59,-27-30 26,0-1 1,1-1-1,1 0 0,0-1 0,34 13 0,35 17 8,-83-37-13,0 1 1,0-1 0,0 1-1,-1 0 1,7 7 0,-10-10 0,1 0 1,-1 1 0,0-1 0,0 0-1,0 0 1,-1 1 0,1-1-1,0 1 1,0-1 0,-1 1-1,1-1 1,-1 1 0,1-1 0,-1 1-1,0-1 1,0 1 0,0-1-1,1 1 1,-2 0 0,1-1-1,0 1 1,0 0 0,0-1 0,-1 1-1,1-1 1,-1 3 0,-2 0 0,0 1 1,0-1 0,-1 0-1,1 0 1,-1 0 0,0 0-1,0-1 1,-6 5 0,-41 23 9,38-23-8,-491 262-221,-19-33-4238,299-152-39,-7-11-7412,229-73 11808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6:01.7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39 27 736,'0'-10'272,"-6"3"-159,-2 2-113,-2 5-16,2-2-225,2 0-623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6:02.3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255 66 2897,'2'-16'1526,"-2"13"-1227,0 0-1,0 0 1,0 0 0,0 0-1,1 0 1,-1 1 0,1-1-1,0 0 1,0 0 0,0 1-1,0-1 1,0 0 0,1 1-1,-1 0 1,3-4 0,-4 6-283,0 0 0,0-1 0,0 1 0,1 0 0,-1 0 0,0 0 0,0 0 0,0-1 0,1 1 0,-1 0 1,0 0-1,0 0 0,1 0 0,-1 0 0,0 0 0,0-1 0,1 1 0,-1 0 0,0 0 0,0 0 0,1 0 1,-1 0-1,0 0 0,1 0 0,-1 0 0,0 0 0,0 0 0,1 0 0,-1 1 0,0-1 0,0 0 0,1 0 1,-1 0-1,0 0 0,0 0 0,1 0 0,-1 1 0,0-1 0,0 0 0,0 0 0,1 1 0,-1-1-12,0 1 1,0-1-1,0 1 0,0-1 0,0 1 0,0 0 0,0-1 0,0 1 1,0-1-1,0 1 0,0 0 0,0-1 0,0 1 0,0-1 0,-1 1 1,1-1-1,0 1 0,-1-1 0,1 1 0,0-1 0,-1 1 0,1 0 1,-13 19 16,1 1 1,1 1-1,-12 33 0,10-24-8,-131 310 83,130-306-75,2 0-1,2 1 1,-6 38-1,12-48-2,1 0-1,1 0 1,2 0-1,0 0 1,5 29-1,-4-48-9,1 0-1,-1 1 1,1-1-1,1 0 1,-1 0-1,1 0 1,0-1-1,6 10 1,-7-13-1,0 0 0,1 0 0,-1-1 1,0 1-1,1-1 0,0 0 1,0 1-1,0-1 0,0 0 1,0-1-1,0 1 0,0 0 0,0-1 1,1 0-1,-1 0 0,0 0 1,1 0-1,-1 0 0,6 0 1,3-1-42,0 0 0,0-1 0,0 0 0,0-1 0,0 0 0,-1 0 1,1-2-1,-1 1 0,1-2 0,-1 1 0,-1-1 0,1-1 1,-1 0-1,0-1 0,0 0 0,0 0 0,-1-1 0,12-13 1,157-188-4084,-160 182 3797,0 0 0,-2-1 0,21-52-1,-25 47 785,-1-1-1,-2-1 1,9-64-1,-15 78 34,-3 19-421,1 1 1,-1-1 0,0 1-1,0-1 1,1 1 0,-1-1-1,0 1 1,1-1 0,0 1-1,-1-1 1,1 1 0,0 0-1,0-1 1,0 1 0,0 0-1,0 0 1,0 0 0,0-1-1,0 1 1,0 0-1,1 0 1,-1 1 0,0-1-1,1 0 1,0 0 0,-1 1-53,-1 0 0,1 0 1,-1 0-1,1 0 0,-1 0 0,1 0 1,-1 0-1,0 1 0,1-1 1,-1 0-1,1 0 0,-1 0 1,0 1-1,1-1 0,-1 0 0,0 1 1,1-1-1,-1 0 0,0 1 1,1-1-1,-1 0 0,0 1 0,0-1 1,1 1-1,5 11 131,-6-10-117,5 13 129,0 1 0,-1 0 1,2 25-1,-2-16-30,0 7-19,-1 0 0,-2 57 1,-15 65-3,1-20-70,7 29-755,5-142-364,3-30-2549,1-15 1332,0-9-1010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6:02.8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1302 84 5683,'-7'-10'330,"-1"1"0,0 0 0,0 0 1,-17-12-1,20 18-190,0 0 1,-1 0-1,1 0 1,-1 0-1,0 1 1,0 0-1,0 0 1,0 1 0,0 0-1,0 0 1,-7 0-1,-7 0-77,0 2-1,0 0 1,1 1-1,-1 1 0,0 1 1,1 1-1,0 0 1,-23 11-1,-15 10 21,-67 41 0,66-33-91,1 2 0,2 3 0,-71 65 0,53-34-31,-118 149 0,160-177-13,2 1-1,1 2 0,3 1 0,1 1 0,-25 74 1,38-82-86,1 0 0,2 1 1,2 0-1,-1 45 1,6-22-306,13 120 0,-4-129 157,2 0 1,3 0 0,2-1 0,3-1-1,45 95 1,-39-103 8,2 0 0,2-1 0,1-2 1,3-1-1,1-1 0,57 52 0,-68-72 97,1-1 0,1 0 1,1-2-1,0-1 0,29 13 1,-32-19 81,1-1 0,0 0 0,0-2 0,1 0 0,0-2 0,41 2 0,-12-4 96,63-6 0,-87 0 132,0 0 1,-1-2-1,54-17 1,-38 6 190,-1-3 0,-1-2 0,62-41 1,104-99 1362,-155 115-1062,-2-2 0,-2-3 0,61-83 0,-77 88-108,-2-1 0,-3-2 0,-1-1 0,33-93 1,-49 110-199,-2 0-1,-1-1 1,-2 0 0,-2 0 0,-1 0 0,-1-1 0,-2 1 0,-7-55 0,-1 40-38,-2 1 0,-2 0 0,-3 1 0,-1 0 0,-32-62 0,16 44-216,-4 2-1,-67-92 1,74 119-156,-1 1 0,-2 2 0,-1 1 0,-2 1 0,-40-28 0,57 48-50,-1 0 0,0 1 0,0 1 0,-1 1 0,0 1 0,0 0 0,-1 2 0,0 0 0,0 2 0,-31-4-1,-7 5-853,1 2 0,0 2 0,0 3 0,0 2 0,0 3 0,1 3 0,1 2 0,0 2 0,-86 38 0,-34 31-2449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8T06:57:16.3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 31 4834,'-8'-1'1057,"-7"-10"-625,6-1 592,6 8-1024,3 1-48,1 3-448,9 3-256,-1 1-305,10 1 193,2 2-865,2-4-672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1:48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7297 372 7619,'-6'0'431,"0"-1"-1,-1 1 1,1-2-1,0 1 0,0 0 1,0-1-1,0 0 0,0-1 1,0 1-1,0-1 0,1 0 1,-10-8-1,2 4-316,-1 1 0,1 0 0,-1 0 0,-17-3-1,-31-13 324,51 17-346,-59-26 586,-78-24 1,74 35-439,0 2 0,-2 4 0,0 3 0,-88-1 0,-417-34 1607,241 8-1258,191 24-463,-299-6 84,-1 30-178,281-4-15,-410 0 87,499-6-78,-296 15 91,138-3-27,234-11-88,-383 21 129,-84 22 30,146 6 11,148-19-73,-187 53 18,175-36-88,103-26-28,1 4-1,1 4 0,-136 68 1,19 16-33,170-94 21,1 2 0,1 0 0,0 2-1,-31 37 1,27-21-26,1 1 0,2 2 0,3 1-1,1 0 1,-27 68 0,49-102 24,0 0 0,0 0 1,1 0-1,0 0 0,1 1 0,0-1 1,0 1-1,1-1 0,2 13 0,0-4-21,2 0-1,0-1 0,13 37 1,-11-41 20,1 0 0,0 0 1,1 0-1,0-1 0,1-1 0,14 17 1,-6-11-5,1-1 1,1-1 0,25 18 0,-22-20 9,1-1 1,0-2-1,41 15 0,-35-15 6,39 14-2,1-3 0,77 13-1,144 8 12,-265-41-5,371 31 11,-151-21-1,45 1 7,166 31-27,-260-20 5,130 20 7,27 2 5,3-27 0,132-32 33,-66 0-21,-59-10 17,-158 6-23,345-59 51,-503 68-55,377-97 43,-286 65-26,436-145-9,-358 111-36,12 6-10,78-28 10,-43-4 32,-225 83-3,-1-1 1,53-35-1,-90 53-11,15-9 19,0-1 0,-1-1 0,0 0 0,-1-1 0,0 0 0,-1-1 0,0-1 0,14-21-1,-21 26 5,0 1 0,-1-1-1,0 0 1,0 1-1,-1-2 1,0 1-1,-1 0 1,0-1-1,-1 1 1,0-1 0,0 1-1,-1-1 1,0 1-1,0-1 1,-1 0-1,-1 1 1,-2-12 0,-3-1-4,0 1 1,-2 0 0,0 1 0,-1 0-1,-1 0 1,-1 1 0,-25-32 0,4 14-37,-1 2 1,-60-48 0,82 73 9,-161-125-72,143 115 61,-1 0 0,-1 2 0,-68-27 0,63 32-10,-1 2-1,-1 1 0,0 2 0,-73-6 0,35 11-102,1 3-1,-1 4 0,1 3 0,-86 19 0,-190 70-2048,5 26-2021,-33 31-2100,346-139 5473,-174 71-5588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1:57.4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24575,'0'0'-8191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1:00.8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39 593 5042,'-2'1'284,"0"-1"0,0 1 0,0-1-1,0 0 1,0 0 0,0 0 0,0 0 0,0 0-1,0 0 1,-2-1 0,3 1-220,1 0 0,-1 0 0,0 0 0,1 0 0,-1 0 1,0-1-1,1 1 0,-1 0 0,1 0 0,-1-1 0,0 1 0,1 0 0,-1-1 0,1 1 0,-1-1 1,1 1-1,-1-1 0,1 1 0,0-1 0,-1 1 0,1-1 0,-1 1 0,1-1 0,0 0 0,0 1 1,-1-1-1,1 1 0,0-1 0,0 0 0,0 1 0,0-1 0,0 0 0,-1 0 0,2-1-43,0 0 0,0 0 0,1 0 0,-1 1 0,0-1 0,1 0 0,-1 1 0,1-1-1,-1 1 1,1-1 0,-1 1 0,3-1 0,2-3 30,18-14 59,2 1-1,0 1 1,33-15-1,-15 8-29,77-40 9,130-47 1,-65 44-87,-99 38-4,282-81-1770,-223 62-3991,-145 48 5678,30-12-3664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2:40.9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 1077 12678,'-2'0'222,"0"0"1,1-1 0,-1 1-1,0 0 1,0-1-1,1 1 1,-1 0-1,0-1 1,1 0 0,-1 1-1,0-1 1,1 0-1,-1 0 1,1 0-1,-1 0 1,1 0 0,-2-2-1,1 1-2,1-1 1,-1 1-1,0-1 0,1 1 0,-1-1 0,1 0 1,0 0-1,0 1 0,-1-5 0,0-4-58,0 1 0,1-1-1,0 1 1,1-20-1,2 16-199,0 0 0,1 0-1,0 1 1,1-1 0,1 1-1,0 0 1,13-23 0,56-81-165,93-104 254,-113 158 9,82-73 0,-120 121-50,154-129 74,-143 123-87,2 2-1,0 1 1,1 1-1,45-18 1,-61 30-22,0 0 0,1 1 0,-1 1 0,1 0 0,0 1 0,0 1 0,-1 0 0,1 1 1,0 1-1,20 2 0,-26-1 0,1 0 0,-1 1 0,0 0 0,0 0 0,-1 0 0,1 2 0,-1-1 0,0 1 0,0 0 0,0 0 0,-1 1 1,1 0-1,-1 1 0,-1-1 0,1 1 0,-1 1 0,6 8 0,-5-3 1,-1-1 0,0 1-1,-1 0 1,0 0 0,-1 0 0,-1 1 0,4 20 0,2 100-32,-8-119 54,-1 125 98,-19 158 0,16-275-87,-24 300 235,24-234-313,13 148 0,-8-216-258,2-1-1,1 1 1,0 0-1,1-1 1,12 24-1,-12-31-758,0 0-1,2 0 0,0-1 0,0 0 0,1 0 0,0-1 0,1-1 0,16 15 0,-2-8-5932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2:41.4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146 101 10613,'-1'0'378,"1"-1"0,0 1 0,-1-1-1,1 0 1,-1 1 0,1-1 0,-1 1 0,1-1 0,-1 1 0,1-1 0,-1 1 0,1 0 0,-1-1 0,0 1-1,1 0 1,-1-1 0,0 1 0,1 0 0,-1 0 0,-1 0 0,-1-2-1338,0 4 434,0-1-1,0 0 1,0 1 0,0 0-1,-4 3 1,-1 2 131,0 0 0,1 1 0,-1-1 0,1 2 0,1-1 0,-12 19 0,11-13 551,0 0 0,0 0 0,1 1 0,-4 17 0,8-21 45,0-1 0,0 1 0,1-1 1,0 12-1,1-18-151,0-1 1,0 1-1,1 0 1,-1 0-1,1 0 1,0 0-1,0-1 1,0 1-1,0 0 1,1-1-1,-1 1 1,1-1-1,0 0 1,3 5-1,-3-7-32,1 1 0,-1-1 0,0 1 0,1-1-1,-1 0 1,0 0 0,1 0 0,-1 0 0,1 0 0,0-1-1,-1 1 1,1-1 0,0 0 0,-1 0 0,1 0 0,3 0 0,-1 0 7,0 0 1,0-1-1,-1 0 1,1 0-1,0 0 1,-1-1 0,1 1-1,6-4 1,3-5 69,0 0 1,-1-1-1,0-1 1,-1 1-1,-1-2 0,0 0 1,0 0-1,10-19 1,-14 19 81,0 0 0,-1 0 0,0 0 0,-1-1 0,-1 1 0,4-24 0,-6 28 7,-1-1 1,0 0-1,-1 0 0,0 1 0,0-1 0,-1 0 1,-1 0-1,1 1 0,-2-1 0,-4-13 0,6 21-192,0 0-1,0 0 0,0 0 0,0 1 1,-1-1-1,1 0 0,-1 1 0,1-1 0,-1 1 1,1 0-1,-1 0 0,0-1 0,0 1 1,0 0-1,1 0 0,-1 1 0,0-1 1,0 0-1,0 1 0,0-1 0,0 1 1,-1-1-1,1 1 0,0 0 0,0 0 1,0 0-1,0 0 0,0 0 0,-3 1 1,-1 0-319,0 0 0,0 1 0,0-1 1,1 1-1,-1 0 0,1 1 1,-1-1-1,1 1 0,-7 5 1,3 0-516,0 0 1,1 1 0,0 0 0,-12 17-1,9-10-1058,-26 30-7331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2:42.3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2 565 12870,'-1'2'4095,"0"3"-1126,4-4-2998,-1 0 0,1 1 0,-1-1 0,0 1 0,0 0 0,1-1 0,-1 1-1,0 0 1,0 0 0,-1 0 0,3 4 0,3 2-91,31 33-506,-2 2-1,36 57 1,52 103-1404,-70-111 1049,-21-38 566,61 109-1127,-75-126 1946,-2 1 0,20 62 0,-37-100-316,0 0-1,0 1 0,1-1 1,-1 0-1,0 1 0,0-1 1,0 0-1,0 1 0,0-1 1,0 0-1,0 1 0,1-1 1,-1 0-1,0 1 0,0-1 1,0 1-1,0-1 0,-1 0 1,1 1-1,0-1 0,0 0 1,0 1-1,0-1 0,0 1 1,0-1-1,-1 0 0,1 1 1,0-1-1,0 0 0,0 0 1,-1 1-1,1-1 0,0 0 1,-1 1-1,0-1 17,0 0 1,1 0-1,-1 0 1,0-1-1,0 1 0,0 0 1,0 0-1,0-1 0,1 1 1,-1 0-1,0-1 1,0 1-1,-1-2 0,-26-20 829,12 5-771,2 0 0,0-1 1,0 0-1,-12-26 0,-9-11-74,-3 0-94,2-2 0,3-2 0,2 0 0,-36-104 1,-20-151-126,67 222 79,-10-137 0,28 195 34,1 0 0,2 1 0,6-46 0,-7 75 2,1 0 0,0 0 0,0 0 0,0 1 0,1-1 0,-1 0 1,1 0-1,0 1 0,0-1 0,0 1 0,0-1 0,1 1 0,-1 0 0,5-4 0,-3 4-44,0 1-1,-1-1 1,1 1-1,0 0 1,1 0 0,-1 0-1,0 0 1,0 1-1,1 0 1,-1 0-1,1 0 1,8 0-1,-2 0-183,0 1-1,1 0 1,-1 1-1,0 0 0,1 1 1,-1 0-1,0 1 1,0 0-1,0 0 0,14 8 1,-14-5-140,1 1 0,-1 0 1,-1 1-1,1 0 0,-1 1 0,0 0 1,-1 0-1,15 20 0,-11-10-93,-1 1 0,0 1-1,-2-1 1,0 2 0,-1 0 0,-1 0-1,-1 0 1,7 46 0,-8-26 464,-3 0 0,-1 0 0,-2 1 1,-5 45-1,2-64 465,-2 0 0,0 0 1,-1 0-1,-1-1 0,-2 1 1,0-2-1,-13 23 0,11-24-1435,-2-2 0,-14 19 0,26-37 751,1 0 0,-1-1-1,1 1 1,-1 0-1,0-1 1,1 1-1,-1 0 1,1-1-1,-1 1 1,0-1-1,0 1 1,1-1-1,-1 1 1,0-1-1,0 0 1,0 1-1,1-1 1,-1 0 0,0 0-1,0 0 1,-2 1-1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2:46.2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164 190 9764,'0'-1'288,"0"0"0,0 0-1,0 1 1,0-1-1,0 0 1,-1 0-1,1 1 1,0-1-1,0 0 1,-1 0-1,1 1 1,-1-1-1,1 0 1,-1 1-1,1-1 1,-1 1 0,1-1-1,-1 1 1,1-1-1,-1 1 1,0-1-1,0 0 1,0 1-156,0 0 0,0 0 0,0 0 0,0-1 0,0 1 0,0 0 0,0 0 0,0 1 0,0-1 0,0 0 0,0 0 0,0 0 0,0 1 1,1-1-1,-3 1 0,0 1-292,0-1 0,1 1 0,-1 0 0,0 0 1,1 0-1,-1 0 0,1 1 0,0-1 1,0 1-1,-3 3 0,-3 9-935,1 1 0,0 0 0,-8 33 1,-7 53-1438,19-86 2221,-5 34 119,2 1 0,2 0-1,2 0 1,3 0 0,12 89 0,-6-102 693,1 1 1,2-1-1,1-1 0,2 0 1,2 0-1,2-2 0,1 0 1,22 33-1,-34-59-287,0 0 0,0-1 0,1 0 0,0 0 0,1 0 0,-1-1 0,1 0 0,1-1 0,-1 0 0,1 0 0,0-1 0,0 0 0,1 0 0,0-1 0,0-1 0,0 1 0,14 2 0,-10-4-92,0 0 0,0 0-1,0-1 1,0-1 0,0 0 0,0-1-1,0-1 1,0 0 0,0-1-1,0 0 1,-1-1 0,1-1 0,-1 0-1,0-1 1,0 0 0,-1-1-1,0 0 1,0-1 0,-1 0-1,18-18 1,-5 2-42,-2-1-1,0-2 0,-2 0 1,-1-1-1,-1-1 1,-2 0-1,0-1 1,15-47-1,-21 48-56,-2 0 1,-1 0-1,-2-1 1,0 0-1,-2 0 1,-1 0-1,-2 0 1,-1 0-1,-9-55 1,4 58-27,-1 1 1,-1 1-1,-2-1 1,0 1-1,-2 1 1,0 0-1,-2 1 0,-1 0 1,-21-25-1,8 15-44,-1 1 0,-2 2-1,-1 1 1,-2 1 0,-38-24-1,54 40-29,0 1-1,0 2 0,-1 0 1,0 0-1,0 2 0,-34-8 0,42 12-76,0 1-1,-1 1 1,1 0-1,0 1 1,-1 0-1,1 1 0,0 0 1,0 0-1,0 1 1,0 1-1,0 0 1,0 1-1,0-1 0,-10 7 1,11-4-300,1 0 1,0 0 0,0 1-1,1 0 1,0 1 0,0 0-1,1 0 1,-13 18 0,10-11-789,1 1 1,1-1-1,0 2 1,-10 31-1,1 21-5526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5:20.3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 29 912,'-3'-2'388,"0"0"0,1 0-1,-1 0 1,0 0 0,0 0-1,0 1 1,-1-1-1,1 1 1,0 0 0,-4-1-1,-16-7 1120,18 9-1289,1 0-1,0-1 1,0 2 0,0-1-1,0 0 1,-7 3-1,17 0 31,1 0 0,0 1 0,11 8 0,-2-2 12,11 6-42,1-2-1,0 0 1,2-3 0,-1 0 0,48 10 0,-16-9 74,114 7 0,-104-15-161,113 6 152,346-4 264,-88 0-209,-117-1-84,-138 0-103,203-5 159,-71-42-67,-161 12-9,271-14-1,-339 41-150,185-1 149,-49 3-64,-144 0-109,174-3 146,389 4 246,-224 16-224,-254-10-86,0 1 3,339-20 360,-330 7-319,-102 7-79,79 12 1,27 0 13,59 4-24,-132-7-59,39 5 27,58 4 11,45 3-4,-91-6-11,191 15 20,-182-13-43,188 13 121,-7-37 69,-71-1-121,153-3 77,-414 9-174,250-21 122,-146 10-43,127 2 0,-180 12-58,13 1 40,99-9 1,165-4 124,-196 7-65,-21-1 9,-80 3-66,66-10 1,-58 5 23,98 0 1,-56 0-20,-59 2-22,40 2-1,8 0 73,-20-1-13,-51 2-79,-2 0-7,0 0 0,18-4-1,-30 5-27,1 0-1,0 0 1,-1 0-1,1 0 1,-1 0-1,1 0 0,-1 0 1,4 1-1,-4 0 1,1-1 1,-1 0-1,1 0 0,0 1 0,-1-1 1,1 0-1,0 0 0,-1-1 0,4 1 0,54-13 47,-51 11-37,1 1-1,-1-1 0,1 1 0,15 0 0,150 0 70,-85-5-13,-59 7-59,-23-1-7,0 1 0,0-1 1,10-2-1,73-5 12,-49 6-10,-27 1-1,0 0-1,21 4 1,11 1 12,314-3 79,-193-5-47,-36 6-44,-34-3-1,-19-2-4,140 21-11,96 9 1,-142-16 29,198-8 14,-190-7-31,-104 2 3,200 4 12,111-11-1,-235 1-10,482-10 29,-482 11-32,46-1 0,46-5 0,-40 14-12,-104 0 22,43-8-8,-1-2-3,-15-1 16,382-2-29,-165-1 30,-274 10-16,-19-1-10,0 3-1,80 9 0,64 16-2,-82-6 21,-103-19-14,-8-1 5,-1 1 0,0 0 0,1 0 0,-1 0-1,0 0 1,1 0 0,-1 0 0,0 1-1,0-1 1,1 0 0,-1 1 0,0-1-1,0 1 1,2 0 0,24 12-50,-26-13 46,0 0-1,0 1 1,-1-1-1,1 1 0,0-1 1,0 1-1,-1-1 1,1 1-1,0-1 0,-1 1 1,1 0-1,-1-1 1,1 1-1,-1 0 1,1 0-1,-1-1 0,0 1 1,1 0-1,-1 0 1,0 0-1,1 0 0,-1-1 1,0 1-1,0 0 1,0 0-1,0 0 1,0 0-1,0 0 0,0 0 1,0-1-1,0 1 1,0 0-1,-1 0 0,1 0 1,0 0-1,0 0 1,-1-1-1,1 1 1,-1 0-1,1 0 0,-1-1 1,0 2-1,-2 2-11,0-1 0,-1 1 0,0-1-1,1 0 1,-1 0 0,0 0 0,-1 0 0,1-1-1,0 1 1,-8 1 0,2 0-7,0-1 0,0 0 0,0-1 0,-14 2 0,5-3-8,0 0 0,0-2 0,0 0 1,0-1-1,0 0 0,0-2 0,1 0 1,-1-1-1,1-1 0,-27-13 0,-50-35-109,94 54 141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2:39.9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3413 652 10821,'-3'-8'669,"0"1"-1,-1 0 1,0 0 0,-1 0 0,0 0-1,0 1 1,-11-11 0,-48-37 806,41 36-1612,-20-14 183,0 2 0,-86-44 0,-106-26-26,144 67-15,-1 5-1,-1 4 1,-2 4 0,-98-8 0,-85 21-22,269 7 15,-80 3-29,0 4 0,1 3 1,0 5-1,-104 31 0,81-12-40,2 6 1,-183 94 0,180-70 12,3 5 1,3 5 0,-109 97-1,180-140 23,2 2-1,1 1 1,2 1-1,1 2 1,1 0-1,-33 63 1,31-42-153,-28 76 1,48-106 85,2 0 1,0 1-1,2 0 1,1 0-1,-1 32 1,5-31-30,2 1 1,0-1 0,2 0-1,2 0 1,10 40 0,-9-50 54,1-1 1,1 1-1,0-1 1,2-1-1,0 1 0,1-2 1,1 1-1,24 26 1,-17-24 14,1-2 1,1 0 0,0-1 0,26 15 0,99 46-125,-62-40 78,148 43-1,97 0 16,-188-56 102,0-6-1,172 2 0,-126-21 233,225-30 0,-237 6-29,0-8 0,-2-7 0,269-99 0,-308 82 12,226-130 0,-286 140 6,-2-2 0,-2-4-1,-3-3 1,-2-2-1,-2-3 1,63-80-1,-109 119-142,79-105 495,-85 109-475,0-2 1,-1 1-1,-1-1 0,-1 0 1,9-32-1,-12 26-40,-1 0-1,0-1 1,-2 1 0,-1 0-1,-2-1 1,0 1 0,-1-1-1,-2 1 1,-1 0 0,0 0-1,-2 1 1,-1 0 0,-21-46-1,-4 10-60,-1 1-1,-4 2 0,-2 2 1,-57-63-1,67 87-17,-1 1 0,-1 1 0,-2 2 1,-1 1-1,0 2 0,-65-33 0,49 33-6,-2 3 0,0 2 1,-1 2-1,-94-17 0,36 18-184,-1 5 0,-1 5 0,0 6-1,-146 16 1,167-3-685,0 4-1,-126 40 1,-170 83-5832,226-75-2057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2:40.3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2182 70 13174,'4'-3'954,"-1"0"1,0 0-1,0 0 1,3-6-1,-4 6-759,0 1 1,-1-1-1,1 1 0,0 0 0,1-1 1,-1 1-1,0 0 0,1 0 0,-1 1 1,1-1-1,4-2 0,45-13-782,-55 16 434,0 0-1,-1 0 0,1 1 0,0 0 0,-6-1 0,-52 12 56,0 2 0,0 3 0,2 3 0,-71 32-1,-137 70 478,181-81-181,-305 164 1027,196-99-626,-217 141 34,88-66-1586,306-171-19,0-1 0,-32 9-1,39-14-433,-1-1 1,1 0-1,-1 0 0,0-1 0,-19-1 0,-5-4-7611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2:44.4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1840 12166,'0'1'227,"-1"0"0,0-1 1,1 1-1,-1 0 1,0 0-1,0 0 0,1-1 1,-1 1-1,0 0 1,0-1-1,0 1 1,0-1-1,0 1 0,0-1 1,0 1-1,0-1 1,0 0-1,0 1 0,0-1 1,0 0-1,0 0 1,0 0-1,-1 0 1,1 0-1,0 0 0,0 0 1,0 0-1,0-1 1,0 1-1,0 0 0,0-1 1,-1 1-1,11 65-2110,-6-46 1783,1-1 1,0 0 0,1 0-1,1 0 1,1 0-1,14 26 1,-17-37 99,0-1 1,0 1-1,1-1 0,-1 0 0,1 0 1,1-1-1,-1 0 0,1 0 0,0 0 0,0 0 1,0-1-1,1 0 0,0 0 0,0-1 1,0 0-1,0 0 0,0-1 0,0 0 1,10 2-1,-11-3 19,0 0 0,1-1 0,-1 0 0,0 0 1,0 0-1,0-1 0,0 0 0,0 0 0,0-1 0,0 1 1,0-1-1,0-1 0,0 1 0,-1-1 0,1 0 0,-1 0 1,0-1-1,0 1 0,0-1 0,0 0 0,5-7 0,-4 6 57,0-1-1,-1 0 1,0-1-1,0 1 0,0-1 1,-1 0-1,0 0 1,0 0-1,-1-1 0,0 0 1,0 1-1,-1-1 1,0 0-1,1-9 1,-2 4 46,0 0 0,-1 0 0,-1 0 0,0 0 0,-1 1 0,0-1 0,-1 0 1,-1 1-1,-8-22 0,-4-2-122,-40-62 0,50 91-290,4 12-139,6 18-111,2-4 350,1 0 0,1-1 0,1 0 0,1 0 0,21 29 0,-11-20 71,2-1 0,42 39 1,-56-58 125,1 0 0,-1-1 0,1 0 0,14 8 0,-19-12 36,1 0-1,0 0 0,-1-1 1,1 1-1,0-1 1,0 0-1,-1 0 0,1-1 1,0 1-1,0-1 0,9-1 1,-11 0 9,-1 0 0,0 1 0,1-1 1,-1-1-1,0 1 0,0 0 0,0-1 0,0 1 1,0-1-1,0 1 0,0-1 0,0 0 0,-1 0 1,1 0-1,2-3 0,-1 0 80,0-1-1,0 1 1,0 0-1,-1-1 1,3-7-1,-2-1 161,0-1-1,0 1 1,-1-29-1,-5-45 478,0 26-406,3 28-262,-3-45-165,2 76 0,1 0 0,0 0 0,0 0 0,0 0 0,0 1 0,0-1 0,1 0 0,-1 0 0,2-4 0,-2 7 53,0 0 1,0 0-1,0 0 1,0 0 0,0 0-1,0 0 1,0 0 0,0 0-1,1 0 1,-1 0-1,0-1 1,0 1 0,0 0-1,0 0 1,0 0 0,0 0-1,0 0 1,1 0-1,-1 0 1,0 0 0,0 0-1,0 0 1,0 0 0,0 0-1,0 0 1,0 0-1,1 0 1,-1 0 0,0 0-1,0 0 1,0 0 0,0 0-1,0 0 1,0 1-1,0-1 1,0 0 0,1 0-1,-1 0 1,0 0 0,0 0-1,0 0 1,0 0-1,0 0 1,0 0 0,0 0-1,0 1 1,0-1 0,0 0-1,0 0 1,0 0-1,0 0 1,0 0 0,0 0-1,0 0 1,0 0 0,1 1-1,-1-1 1,0 0 0,0 0-1,0 0 1,-1 0-1,1 0 1,60 104-1673,-9-13 882,-49-89 771,1 3-9,0 0 0,1 0-1,8 8 1,-11-12 48,0 0 0,0 0-1,1 0 1,-1 0 0,1 0-1,-1 0 1,1-1 0,-1 1 0,1 0-1,-1-1 1,1 0 0,0 1-1,-1-1 1,1 0 0,0 0 0,-1 1-1,1-1 1,2-1 0,67-11 265,-47 7-222,0 0 0,27 0-1,-39 5-43,0 0 1,0-1-1,0-1 0,-1 0 0,16-5 0,-22 5 10,0 0-1,-1 0 1,0 0-1,0-1 0,1 0 1,-1 1-1,-1-1 1,1-1-1,0 1 1,-1 0-1,0-1 1,0 0-1,0 0 1,0 0-1,4-8 1,-4 5 54,0-1 1,0 1-1,-1-1 1,0 0-1,-1 0 1,0 0-1,0 0 1,0-11-1,-2-8 313,-4-31-1,-24-80 1137,13 72-974,16 65-544,-1-2 19,1 0-1,-1 0 1,0 0 0,1 0 0,0-1 0,0 1 0,0 0 0,0 0 0,1-7 0,0 10-26,-1 0 0,1-1 0,-1 1 0,1 0 0,-1 0 0,1 0 0,-1 0 0,1-1 0,-1 1 1,1 0-1,0 0 0,-1 0 0,1 0 0,-1 0 0,1 0 0,-1 0 0,1 1 0,-1-1 0,1 0 1,0 0-1,11 3-72,-7 0 41,0-1 0,-1 0 0,0 1 0,1 0 1,-1 0-1,0 0 0,0 1 0,5 6 0,3 3-77,11 18-1,8 17-99,-3 1-1,-1 1 1,21 57-1,47 164-439,-75-209 601,-11-40 156,-7-17 34,0-1 1,0 1-1,0 0 0,-1 0 0,1 0 0,-1 0 1,0 0-1,-1 0 0,1 7 0,-1-11-113,0-1 0,0 0 0,-1 0 0,1 1 0,0-1 0,0 0 0,0 0 0,-1 0 0,1 1 0,0-1 0,0 0 0,0 0 0,-1 0 0,1 0 0,0 0 0,-1 0 0,1 1 0,0-1 0,0 0 0,-1 0 0,1 0 0,0 0 0,0 0 0,-1 0-1,1 0 1,0 0 0,-1 0 0,1 0 0,0 0 0,0 0 0,-1-1 0,1 1 0,0 0 0,0 0 0,-1 0 0,1 0 0,0 0 0,0 0 0,-1-1 0,1 1 0,0 0 0,0 0 0,0 0 0,-1-1 0,1 1 0,0 0 0,0-1 0,-13-9 344,-1-4-252,1 0 0,1-2 0,0 1 0,-11-20 0,-32-72-30,23 30-116,5-2 0,2 0 0,4-2 1,-13-97-1,28 133-1,1-1 0,2 0 1,5-57-1,-1 94 4,0 0 0,1 0-1,0 0 1,1 0 0,0 0 0,0 0-1,1 1 1,0 0 0,7-12 0,-8 16-33,-1 0 0,1 1 1,0-1-1,0 1 1,0 0-1,1-1 0,-1 2 1,1-1-1,0 0 1,-1 1-1,1-1 0,0 1 1,1 0-1,-1 1 1,0-1-1,0 1 1,1 0-1,-1 0 0,1 0 1,7 0-1,-6 1-67,0 0 0,1 1 0,-1 0 0,-1 0-1,1 0 1,0 1 0,0 0 0,0 0 0,-1 1 0,1-1 0,-1 1-1,0 0 1,0 1 0,0-1 0,0 1 0,-1 0 0,1 0 0,-1 1-1,7 8 1,-5-4-6,0 0 0,-1 1 0,0-1 1,-1 1-1,0 0 0,0 0 0,-1 1 0,0-1 0,-1 1 0,2 16 0,-2-4 106,-1 0 1,-1 0-1,-1 0 1,-1-1-1,-9 42 1,9-55 75,-1 0 1,0 0 0,0 0 0,-1 0 0,0-1 0,-1 1 0,1-1 0,-2 0 0,1-1 0,-1 1 0,0-1 0,-1-1-1,0 1 1,0-1 0,0 0 0,-1 0 0,-8 4 0,3-6-378,11-3 37,7-2 21,3 0 167,0 0 0,0 1 0,12 1 1,11-1 25,17-2 17,59-7 168,-95 7-34,-1 0 0,1-1 1,0-1-1,-1 0 0,0 0 0,0-1 1,10-7-1,-2-1 178,0-1 0,-1-1 1,-1 0-1,0-2 0,-1 0 0,24-34 1,67-123 1086,-95 153-1170,-2-1 0,0 0 0,12-39-1,-19 50-145,-1-1-1,0 1 0,0 0 0,-1-1 1,-1 0-1,0 1 0,0-1 1,-1 1-1,-5-20 0,5 25-49,-1 1 0,0-1-1,0 1 1,0-1 0,-1 1 0,0 0-1,-5-7 1,6 10-7,0 0 0,1-1 0,-1 1 0,0 1 0,-1-1 0,1 0 0,0 0 0,0 1 0,-1-1 0,1 1 0,-1 0-1,0 0 1,1 0 0,-1 0 0,0 0 0,1 1 0,-6-1 0,5 0 0,0 1 0,-1-1 1,1 1-1,0 0 0,-1 0 0,1 1 0,0-1 0,0 1 0,-1 0 0,1 0 0,0 0 1,0 0-1,0 0 0,0 1 0,0-1 0,0 1 0,0 0 0,1 0 0,-1 0 0,-2 2 1,-1 3-26,1-1 1,0 1 0,0 0 0,0 1 0,1-1-1,0 1 1,1 0 0,0 0 0,0 0 0,0 0-1,1 0 1,-1 11 0,1 1-126,0 1 1,2 0-1,3 40 1,-1-47 99,-1-1 0,2 1 0,0-1 0,1 0 0,0 0 0,1 0 1,0-1-1,1 1 0,12 18 0,-16-29 88,0 1 0,0-1 0,1 1 1,-1-1-1,1 0 0,-1 0 0,1 0 0,0 0 1,0 0-1,0-1 0,0 1 0,0-1 0,0 0 0,1 0 1,-1 0-1,0 0 0,1 0 0,-1-1 0,0 0 1,1 0-1,-1 0 0,0 0 0,1 0 0,-1 0 1,1-1-1,-1 0 0,0 0 0,6-2 0,-3 1 54,1-1 0,-1 0 0,1-1 1,-1 1-1,0-1 0,0 0 0,-1-1 0,1 0 0,-1 0 0,0 0 0,0 0 0,7-11 0,2-11 77,0 0-1,-2-1 0,-1 0 1,-1-1-1,-1 0 1,-2 0-1,6-50 0,-8-47 191,-5 56-323,0 68-20,0 0-1,0 0 0,0 1 1,0-1-1,0 0 0,1 0 1,-1 1-1,0-1 0,1 0 1,-1 1-1,1-1 0,0 1 1,1-2-1,-1 2-9,-1 0-1,1 1 1,0-1-1,0 1 0,0 0 1,0-1-1,0 1 1,0 0-1,0 0 1,0-1-1,0 1 1,0 0-1,0 0 1,0 0-1,0 0 1,0 0-1,0 1 1,0-1-1,0 0 1,0 0-1,0 1 1,2 0-1,7 2 1,1-1 0,0 0 0,0-1 1,0 0-1,0-1 0,0 0 0,0 0 0,-1-1 0,1-1 0,0 0 0,0 0 0,-1-1 0,1-1 0,-1 1 0,0-2 1,0 1-1,0-2 0,-1 1 0,0-1 0,11-9 0,18-16 70,-1-2 0,-2-2 0,47-59 0,-72 80-2,0 0 0,15-29 0,-21 35-13,-1 0 0,0-1 1,0 1-1,0-1 0,-1 0 1,0 0-1,0-12 0,-2 20-33,0-1 0,0 1 0,0-1 0,-1 1 0,1-1 0,-1 1 0,1-1 0,-1 1 0,1-1 0,-1 1 0,0 0 0,1-1 0,-1 1 0,0 0 0,0 0 0,0-1 0,0 1 0,0 0 0,0 0 0,-1 0 1,1 0-1,0 1 0,0-1 0,-1 0 0,1 0 0,-1 1 0,1-1 0,0 1 0,-1-1 0,-2 0 0,-5-1-55,0 1 1,1 0-1,-19-1 1,16 2 36,1 0 0,-1 1 0,0 0-1,0 1 1,1 0 0,-1 1 0,-14 6 0,21-8 29,0 1 0,0 0 0,0 0 0,1 0 0,-1 0-1,1 1 1,-1-1 0,1 1 0,0 0 0,0 0 0,0 0 0,1 1-1,-1-1 1,1 1 0,0-1 0,0 1 0,0 0 0,0 0 0,0 0-1,1 0 1,0 0 0,-1 5 0,1-1-11,0 0 0,0 1 0,1-1 0,1 0 0,-1 0 0,1 1 0,1-1 0,-1 0 0,1 0 0,1 0 0,0 0 0,0-1 0,0 1 0,1-1 0,0 1 0,0-1 0,1 0 0,0-1 0,0 1 0,1-1 0,0 0 0,0-1 0,11 9 0,6 2-1,28 16 0,-32-21-34,0 1-1,0 0 1,16 16-1,-29-22-74,-1-1 1,0 1-1,-1 0 0,0 0 1,0 1-1,0 0 0,-1-1 1,0 1-1,0 0 1,0 1-1,2 12 0,-3-12-30,-1 1 0,0 0 0,0 0 0,-1 0 0,0 0 0,-1 0 0,0 0 0,0-1 0,-4 14 0,4-19 177,0 0 0,0-1 1,-1 1-1,1 0 0,-1-1 0,1 1 0,-1-1 0,0 1 1,-3 2-1,4-4 24,0 0 0,1-1 1,-1 1-1,0 0 0,0-1 1,0 1-1,0-1 0,1 1 1,-1-1-1,0 1 0,0-1 1,0 0-1,0 1 0,0-1 1,0 0-1,0 0 0,0 0 1,0 0-1,0 0 0,0 0 1,0 0-1,-1 0 0,1 0 1,0 0-1,0-1 0,0 1 1,1 0-1,-1-1 0,-2 0 1,4 0-30,-1 0 1,0 0 0,0 1 0,0-1 0,1 0 0,-1 0-1,0 0 1,1 0 0,-1 0 0,0 1 0,1-1-1,-1 0 1,1 0 0,0 1 0,-1-1 0,2 0 0,-1-1 3,15-18-12,0 1-1,1 1 0,23-18 1,30-32-1,-52 45 2,-1-1 0,0 0 1,-2-1-1,13-29 0,-6 3 77,20-64-1,-36 95-28,-1-1-1,-1 1 1,-1-1-1,-1 0 1,0 0 0,-3-32-1,0 43-26,-1 1 0,0-1 0,-1 1 0,0 0 0,0 0-1,-1 0 1,0 0 0,-1 1 0,0 0 0,-7-10 0,9 14-29,0-1 0,0 1 1,-1 1-1,0-1 0,1 0 0,-1 1 1,0 0-1,0 0 0,-1 0 0,1 0 1,-1 1-1,1 0 0,-1 0 0,0 0 1,0 0-1,0 1 0,0 0 0,0 0 1,0 0-1,-9 0 0,10 2-9,-18 2 5,21-2-9,1-1 0,-1 1 0,0-1 0,0 1 0,0-1 0,1 1 0,-1 0 0,0-1 0,1 1 0,-1 0 0,1-1 0,-1 1 0,0 0 0,1 0 0,0 0 0,-1 0 0,1-1 0,0 1 1,-1 0-1,1 0 0,0 1 0,-2 11-34,1-1 1,0 0-1,1 0 1,1 1-1,0-1 1,0 0 0,1 0-1,1 0 1,0 0-1,0 0 1,2 0-1,-1-1 1,1 0 0,1 0-1,7 10 1,-7-10-20,1-1 0,1 0 0,-1 0 0,2-1 0,-1 0 0,1 0 0,0-1 0,1-1 0,0 1 0,0-2 0,1 1 0,0-1 0,0-1 0,0 0 1,13 3-1,-6-3-372,1-2 1,0-1-1,0 0 0,0-1 1,0-1-1,22-3 1,-21 0-771,0 0 1,0-1 0,0-1-1,0-1 1,30-14 0,10-14-8160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2:45.1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287 435 14247,'-3'2'716,"0"0"0,0 0 1,0 0-1,0 0 0,-1-1 1,1 0-1,-1 1 0,-5 0 1,5-1-635,1 0 1,-1 0-1,1 0 1,-1 1-1,1-1 1,-1 1-1,1 0 1,-6 5-1,-10 11-902,1 2 0,1 0-1,1 1 1,-27 46-1,25-34 153,1 1 0,-22 69 0,31-77 619,2 1 1,1 0-1,1 0 1,1 0 0,2 0-1,2 36 1,-1-57 120,1 0 0,-1 0 0,1 0 0,1-1 0,2 9 0,-4-13-52,1 1 1,-1-1 0,1 0-1,0 0 1,-1 1 0,1-1-1,0 0 1,0 0-1,0 0 1,0 0 0,0 0-1,0 0 1,0 0-1,0-1 1,0 1 0,1 0-1,-1 0 1,0-1 0,0 1-1,1-1 1,-1 1-1,0-1 1,1 0 0,-1 1-1,0-1 1,1 0-1,-1 0 1,2 0 0,4-1 25,1 1 0,-1-1 0,0-1 1,0 0-1,1 0 0,-2 0 0,1-1 0,0 1 1,0-2-1,9-5 0,-7 3 12,-1-1 1,1 0-1,-1-1 0,0 0 0,-1 0 1,9-12-1,-2-2 76,0-1 0,-2 0 0,-1 0 0,0-1 0,7-29 0,-13 36-6,-1 0 0,0-1 0,-1 0 0,-1 0 0,-1 0 0,0 0 0,-1 0-1,-1 0 1,-1 0 0,-1 0 0,0 1 0,-1-1 0,-9-22 0,7 22-96,3 9-63,1 1-1,-2-1 0,1 1 0,-1 0 0,0 0 1,-1 1-1,0-1 0,-7-7 0,12 15 17,0 0 0,0 0 1,0 0-1,0 0 0,0 0 0,0 0 0,0 0 0,0 0 1,0 0-1,0 0 0,0 0 0,0 0 0,0 0 0,0 0 0,0 0 1,0 0-1,0 0 0,0 0 0,0 0 0,-1 1 0,1-1 1,0 0-1,0 0 0,0 0 0,0 0 0,0 0 0,0 0 1,0 0-1,0 0 0,0-1 0,0 1 0,0 0 0,0 0 0,0 0 1,0 0-1,0 0 0,0 0 0,-1 0 0,1 0 0,0 0 1,0 0-1,0 0 0,0 0 0,0 0 0,0 0 0,0 0 1,0 0-1,0 0 0,0 0 0,0 0 0,4 9-284,9 12 77,-9-16 214,1 0-1,0 0 1,0-1 0,0 0-1,0 0 1,1 0-1,0-1 1,-1 0-1,1 0 1,0 0 0,1-1-1,-1 1 1,0-2-1,1 1 1,-1-1-1,1 0 1,-1 0 0,9 0-1,-1-1 87,-1-1 1,1-1-1,0 0 0,-1 0 0,0-1 0,0-1 0,0 0 1,0-1-1,13-7 0,-16 7 33,0-1 0,-1 0 0,0-1 0,0 0 0,0-1 0,-1 0-1,0 0 1,-1 0 0,0-1 0,0 0 0,7-14 0,-8 12 85,0 0 0,-1-1 1,-1 0-1,1 0 0,-2 0 0,0 0 0,0 0 1,-1-1-1,-1 1 0,0-1 0,-1 0 0,0 1 0,-1-1 1,-3-16-1,-25-103 642,28 126-845,-1 1 0,1-1 1,-1 1-1,0-1 0,-1 1 1,0 0-1,1 0 0,-2 0 1,-3-5-1,7 10 2,0 0 0,0 0 0,0 0 0,0 0-1,0-1 1,0 1 0,0 0 0,0 0 0,0 0 0,0 0 0,0 0 0,0 0 0,-1 0 0,1 0 0,0 0 0,0 0 0,0 0 0,0 0-1,0 0 1,0 0 0,0 0 0,0 0 0,0 0 0,0 0 0,0 0 0,0 0 0,0 0 0,0 0 0,0 0 0,0 0 0,0 0 0,0 0-1,0 0 1,-1 0 0,1 0 0,0 0 0,0 0 0,0 0 0,0 0 0,0 0 0,0 0 0,0 0 0,0 0 0,0 0 0,0 0 0,0 0-1,0 0 1,0 0 0,0 0 0,0 0 0,0 0 0,0 0 0,0 0 0,0 0 0,0 0 0,0 0 0,0 0 0,-1 1 0,1-1 0,0 0-1,0 0 1,0 0 0,0 0 0,0 0 0,0 0 0,0 0 0,0 0 0,0 0 0,1 7-170,3 9 4,83 185-524,-12-34 448,58 202-1620,-89-240-33,-24-74-1379,-3 0 0,15 85 0,-29-88-5146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2:45.5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1 558 14054,'6'6'4290,"5"-10"1121,5-4-4691,15-3-400,7-6-288,17-7-128,12-10-128,10-10-144,2-9-192,2-14 16,2 3-2994,-4-9 1537,-3-9-1569,-11 0-10356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1:01.2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6691,'17'134'5232,"6"-3"-4453,16 131-1764,-31-99-139,1 17-2575,-8-168 3054,1 0-1,0 0 1,0-1 0,1 1 0,8 18 0,-9-26 43,0 1 1,1-1-1,0 0 1,5 5-1,-8-9 587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2:47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1903 13718,'0'0'238,"0"1"0,-1-1 0,1 1-1,0-1 1,-1 1 0,1-1 0,-1 1 0,1-1-1,-1 1 1,1-1 0,-1 1 0,1-1 0,-1 0-1,1 1 1,-1-1 0,0 0 0,1 0 0,-1 1-1,0-1 1,1 0 0,-1 0 0,0 0 0,1 0-1,-1 0 1,0 0 0,1 0 0,-1 0-1,0 0 1,1 0 0,-1 0 0,1 0 0,-1-1-1,0 1 1,1 0 0,-1 0 0,0-1 0,0 1-1,23-11-487,6 1-120,-7 2 31,0 1-1,34-7 1,-48 13 308,0 0 1,-1 0-1,1 1 0,0 0 1,-1 0-1,1 1 0,0 0 1,-1 0-1,1 1 0,-1-1 1,0 1-1,1 1 0,5 2 1,11 9 22,-1 1 1,-1 0-1,36 34 0,21 17 36,-73-62-4,1-1 1,-1 0-1,1 0 0,0 0 0,0 0 1,0-1-1,0 0 0,0 0 0,0-1 1,0 0-1,1 0 0,8 0 0,-11-1 0,-1 0 0,0-1-1,1 1 1,-1-1 0,0 1-1,1-1 1,-1 0 0,0-1-1,0 1 1,0 0 0,0-1 0,0 0-1,-1 0 1,1 1 0,0-2-1,-1 1 1,1 0 0,-1 0-1,0-1 1,0 1 0,0-1-1,0 0 1,0 0 0,0 0 0,1-4-1,0-2 35,0 0 0,0 0 1,-1 0-1,-1 0 0,1 0 0,-1-11 0,-2-59 263,0 63-243,-6-54 231,-29-130 0,17 113-137,19 86-171,-1-5 26,0 1-1,0-1 1,1 0-1,-1-6 1,1 11-27,0 0 1,0 1 0,0-1 0,1 0-1,-1 1 1,0-1 0,0 1 0,0-1-1,1 0 1,-1 1 0,0-1 0,0 1-1,1-1 1,-1 1 0,1-1 0,-1 1 0,0-1-1,1 1 1,0-1 0,0 0-7,0 1 1,-1 0-1,1 0 1,0 0 0,0 0-1,-1 0 1,1 0-1,0 0 1,0 0-1,-1 0 1,1 0-1,0 0 1,-1 1 0,1-1-1,0 0 1,0 0-1,-1 1 1,1-1-1,0 0 1,-1 1-1,2 0 1,16 12-88,1 1-1,-2 1 1,0 1-1,20 24 1,-15-17 50,0 0 0,1-1 0,35 27 0,-50-43 54,0-1-1,0 0 1,1 0-1,-1-1 1,1 0-1,0 0 1,0-1 0,1-1-1,-1 1 1,1-1-1,-1-1 1,12 1-1,-19-2 4,-1 0-1,0-1 1,0 1-1,1 0 1,-1-1-1,0 1 1,0-1-1,0 1 1,1-1-1,-1 0 1,0 1-1,0-1 1,0 0-1,0 0 1,0 0-1,0 0 1,1-2-1,14-22 271,-12 19-194,-1-1-21,0 0 0,0 0 0,0-1-1,-1 1 1,0-1 0,-1 0 0,0 1 0,0-1 0,0 0 0,-2-11 0,0-10 139,-8-39-1,8 65-201,-1-11 20,-6-33-55,-2-78 0,9 125 13,1-1 1,0 0-1,0 0 0,0 0 1,1 0-1,-1 1 1,0-1-1,0 0 0,0 0 1,1 0-1,-1 1 0,0-1 1,1 0-1,-1 1 1,0-1-1,1 0 0,0 0 1,-1 0 3,1 1 1,-1 0 0,1 0-1,-1-1 1,1 1 0,-1 0-1,1 0 1,-1 0 0,1 0 0,-1 0-1,1 0 1,-1-1 0,1 1-1,-1 0 1,1 0 0,-1 1-1,1-1 1,-1 0 0,1 0-1,0 0 1,3 2-39,0 0 0,1 0 0,-1 0 0,0 1-1,3 2 1,1 0 13,10 6-2,0 0-1,1-1 0,0-1 0,1-1 1,0-1-1,0 0 0,0-2 0,1 0 1,32 2-1,-23-5 38,1-2 0,-1-1-1,32-6 1,-51 6 11,0-2-1,-1 1 1,0-2-1,1 1 1,-1-1-1,0-1 1,-1 0-1,1 0 1,-1-1-1,0 0 1,15-14-1,-12 8 19,0-1 1,-1-1-1,-1 0 0,0 0 0,-1-1 0,11-24 0,-15 27 8,0 1 0,-1-1 1,-1 0-1,0 0 0,0 0 0,-1-1 0,-1 1 1,0-1-1,-2-20 0,0 20-51,-1 0 0,-1 1-1,-1 0 1,1 0 0,-2 0 0,0 0 0,0 0 0,-1 1 0,0 0-1,-1 0 1,0 1 0,-1 0 0,0 0 0,-1 1 0,0 0-1,0 0 1,-12-7 0,15 12-68,-1 0 0,0 1 0,0 0 0,0 0 0,0 1 0,0 0 0,0 0-1,0 1 1,-15-2 0,19 3 54,0 0-1,1 0 1,-1 0 0,0 0-1,0 0 1,0 1-1,0-1 1,1 1-1,-1 0 1,0-1-1,0 1 1,1 1 0,-1-1-1,1 0 1,-1 1-1,1-1 1,0 1-1,-1 0 1,1 0 0,0-1-1,0 2 1,0-1-1,0 0 1,1 0-1,-1 1 1,0-1 0,1 1-1,-2 3 1,0 6-18,0-1 0,0 2 0,1-1 0,0 0 0,2 0 0,-1 1 0,1-1 0,1 1 0,0-1 0,1 0 0,0 0 0,1 0 0,0 0 0,6 13 0,-1-4 27,2-1 1,0 1-1,1-1 0,1-1 1,1 0-1,27 30 0,-33-42 30,-1 0-1,2 0 0,-1-1 0,0 0 1,1 0-1,0-1 0,1 0 1,-1-1-1,1 0 0,0 0 0,0-1 1,0 0-1,0 0 0,1-1 1,-1 0-1,1-1 0,0 0 0,11 0 1,-12-1 21,0 0 1,1 0-1,-1-1 1,0 0-1,1-1 1,-1 0-1,0 0 0,0-1 1,0 0-1,-1-1 1,1 0-1,-1 0 1,0-1-1,0 0 1,0 0-1,-1-1 1,1 0-1,6-7 1,-4 2 77,0-1 0,-1 0 0,0 0 0,-1-1 0,0 0 0,-1 0 0,-1-1 0,0 0 0,0 0 0,-2 0 0,0-1 0,0 1 0,-2-1 0,0 0 0,0 0 0,-2 0 0,1 0 1,-2 0-1,0 0 0,-1 0 0,-6-22 0,4 21-43,-18-55 124,19 64-190,0-1-1,-1 1 0,1 0 0,-2 0 0,1 1 0,-1-1 1,-6-6-1,6 7-94,7 3-189,-1 3 263,0 0 0,0 0 1,0 0-1,0 1 0,0-1 0,0 0 1,-1 0-1,1 1 0,0-1 1,0 1-1,0-1 0,-1 1 1,1-1-1,0 1 0,0 0 0,18 16-137,5 5-57,2-1-1,0-1 1,34 19 0,-35-23 67,-10-7 39,25 12-1,-36-19 131,-1 0 1,1-1-1,0 0 0,-1 0 0,1 0 0,0-1 0,0 1 0,0-1 0,-1 0 1,1 0-1,0 0 0,0 0 0,4-1 0,-6 0 41,-1 0 0,1 0 1,0 0-1,-1 0 0,1 0 0,-1 0 1,1 0-1,-1-1 0,1 1 0,-1 0 1,0-1-1,0 0 0,0 1 0,0-1 1,0 1-1,2-4 0,10-30 661,-12 31-663,2-8 54,0 0 0,-1 0 1,-1 0-1,0 0 0,0-20 0,-11-63-16,3 34-163,3 28 8,-1-29-290,5 62 338,0 0 0,0 0 0,0 0 0,0 0-1,0 0 1,0 0 0,0 0 0,0 0 0,0 0-1,0 0 1,0 0 0,0-1 0,0 1 0,0 0-1,0 0 1,0 0 0,0 0 0,0 0 0,1 0 0,-1 0-1,0 0 1,0 0 0,0 0 0,0 0 0,0 0-1,0 0 1,0 0 0,0 0 0,0 0 0,0 0-1,1 0 1,-1 0 0,0 0 0,0 0 0,0 0 0,0 0-1,0 0 1,0 0 0,0 0 0,0 0 0,0 0-1,0 0 1,0 0 0,1 0 0,-1 0 0,0 0-1,0 0 1,0 0 0,0 1 0,0-1 0,0 0 0,0 0-1,0 0 1,9 6-255,10 11 52,-16-15 158,16 15-110,1-1-1,0-1 1,2-1-1,-1-1 1,2-1 0,-1-1-1,45 15 1,-54-22 176,1-1 1,-1-1 0,1 0-1,0 0 1,0-2-1,-1 0 1,1 0-1,0-1 1,0-1-1,-1-1 1,1 1 0,-1-2-1,0 0 1,0-1-1,0 0 1,0-1-1,-1 0 1,0-1-1,0 0 1,18-16 0,-9 3 169,-1-1 1,-2 0 0,0-2 0,-1 0 0,25-46 0,-36 59-132,-1-1 0,0 1 0,0-1 0,-2-1 0,1 1 0,-1 0 0,-1-1 0,0 0 0,1-18 0,-3 21-27,-1 1 1,1 0 0,-2-1-1,1 1 1,-1 0-1,0 0 1,-1 0-1,0 1 1,0-1 0,-1 0-1,0 1 1,0 0-1,-1 0 1,-7-9 0,-5-3-42,-1 1 0,-1 0 1,0 2-1,-1 0 1,0 2-1,-24-13 1,37 23 5,0 0 1,-1 1-1,1 0 1,-1 0-1,0 0 1,1 1-1,-1 1 1,0-1-1,0 1 1,0 1-1,-1-1 1,-11 2-1,19-1 7,-1 1-1,1-1 0,0 1 1,-1 0-1,1-1 1,0 1-1,0 0 0,-1 0 1,1-1-1,0 1 0,0 0 1,0 0-1,0 1 0,0-1 1,0 0-1,0 0 0,1 0 1,-1 0-1,0 1 1,0-1-1,1 0 0,-1 1 1,1-1-1,0 1 0,-1-1 1,1 0-1,0 1 0,0-1 1,0 3-1,-1 6-17,1-1 0,1 1 0,2 13 0,-2-16 18,2 15-4,2 0 0,1 0 0,0 0 0,2-1 0,0 0 1,18 31-1,-12-27 6,2 0 1,1-1-1,1-1 0,35 34 1,-43-47-58,1 0 1,0-1-1,0-1 1,1 0-1,0-1 0,0 0 1,1 0-1,-1-2 1,2 1-1,-1-2 0,0 0 1,1 0-1,0-1 1,15 1-1,-8-2-729,1-1 0,-1 0 0,0-2 0,0 0 0,1-2 0,-1 0 0,-1-1 0,1-1 0,-1-1 0,1-1 0,22-12 0,49-39-12660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6:17.3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32 922 464,'0'0'189,"0"-1"1,-1 0-1,1 1 0,0-1 0,0 1 0,-1-1 0,1 0 0,0 1 1,-1-1-1,1 1 0,0-1 0,-1 1 0,1-1 0,-1 1 0,1 0 1,-1-1-1,1 1 0,-1-1 0,1 1 0,-1 0 0,1 0 0,-1-1 1,0 1-1,1 0 0,-1 0 0,1 0 0,-1-1 0,0 1 0,1 0 1,-1 0-1,0 0 0,1 0 0,-2 0 0,-2 0 282,0-2 1498,6 2-1481,-6-2-107,0 0-20,4 4 68,3 1-80,1 0 1,0 1-1,-1-1 0,1 1 0,-1-1 0,3 5 0,-5-6-243,0 0 0,0 0 0,0 0 0,1-1 0,-1 1 0,0-1-1,1 1 1,0-1 0,-1 1 0,1-1 0,0 0 0,-1 0 0,1 0 0,0 0 0,0 0 0,0 0 0,3 1-1,3 0 131,0-1-1,0 0 0,12 0 0,-13 0-160,0-1-1,0 1 1,0 0 0,11 3-1,-1 1-45,-1-1-1,1 0 0,22 1 0,-17-3 96,29 8-1,-1 2 267,57 5 1,-15-3-211,-37-6 24,1-1 0,0-4-1,0-1 1,59-7 0,-72 3-93,78 8 0,-82-3 20,0-1-1,62-5 1,-63-1 3,114-20 447,-5-6-339,-36 9-178,2 6-22,-70 10-36,34-1-1,1 3-1,137 13 1,-173-7 5,1-1 0,-1-3 0,1-1 0,59-11 0,-51 5 3,1 3-1,-1 2 0,69 5 0,-72 0-9,-8-1 3,46 8 1,-21 0-7,0-2 1,84-2 0,124-4 31,-117 10 43,-42-3 122,30 6 67,-72-9-228,-27-1-11,69-3 0,-76-3-7,137-17 71,199-19 140,-165 18 233,21 4-204,-111 7-158,102-2-53,-4 2 57,-40 0 59,-66 3-80,53 1 29,120 4-38,-108-2-66,115-12 67,-263 13-74,0 1 0,40 5 0,57 12-1,-39-4 0,109 3 11,-78-9-6,-25 2-7,136 6-7,-131-9 7,1 3 0,106 25 1,18-4 13,2-17 8,-170-10-18,-2 0 22,0-2-1,0-3 0,73-13 1,33-20 41,-55 12 14,-100 23-70,1 0-1,0 0 1,-1-1 0,1 1 0,-1-1-1,1 0 1,-1 0 0,0 0 0,0-1 0,0 1-1,0-1 1,0 1 0,3-5 0,1-3 66,0 0 1,11-20 0,-7 8 6,-8 18-67,-1 0 1,-1 0-1,1 0 0,-1-1 0,1 1 1,-1-1-1,0 1 0,-1-1 0,1 1 1,-1-1-1,0 0 0,0-4 0,-2-5 11,-1-1-1,-5-19 0,2 9-11,2 13-18,-1-1 1,0 1-1,-1 0 0,0 0 1,-1 0-1,-16-20 0,-7-14-15,27 41 17,0 0 1,0 0 0,-1 1-1,1-1 1,-1 1 0,0 0-1,0 0 1,-1 0 0,1 1-1,-1-1 1,-6-2 0,-25-22-19,25 20 14,1 0 1,-1 0-1,0 1 0,-18-8 1,10 6 9,0-1 1,-32-23-1,-4-2-17,7 5 4,-20-11-20,36 25 16,-91-39-51,25 29 19,66 18 26,-35-7-17,-1 3-1,-72-4 1,-193-11-15,267 23 19,-86 6 1,-64 16-45,117-8 58,-366-6 47,331-14-34,68 4-1,-89 3 1,-181 15-27,229-13 27,-70 1-6,-73-13 23,130 3-6,-131-11 23,123 9-28,21 2-1,-80-7 0,81 10 1,-150-1-32,171 12-2,0 5-1,-142 32 0,116-17 5,-13 4-11,95-20 27,1 2-1,-34 15 1,34-11 8,-26 10-267,3 3 1,-83 57 0,57-27-260,-38 32 251,105-81 260,-19 20 0,6-5 6,15-16-7,1 0 0,-8 10 0,13-14 3,0-1-1,1 1 1,-1-1 0,1 1-1,-1-1 1,1 1 0,0 0 0,0 0-1,0 0 1,0 0 0,0 5 0,1-3-23,0 0 1,0 0 0,1 0-1,0 1 1,0-1 0,0 0 0,1 0-1,0-1 1,2 7 0,1-3-8,0 0 0,1 0 0,13 14 0,-1-2-100,1-1 1,0 0 0,2-2 0,0-1-1,1 0 1,0-2 0,31 15 0,-38-22-360,0-1 0,1-1-1,0 0 1,0-1 0,22 3 0,-24-6-295,-1 0-1,1-1 1,-1-1 0,1 0-1,-1-1 1,1 0-1,15-5 1,25-15-9448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6:30.5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2023 2028 2481,'-30'10'6238,"-19"2"-4508,29-7-1459,-60 13-9,-1-3 1,0-4 0,-149 1 0,-49-6 945,195-1-734,0-3 0,-151-17 0,155 3-181,-150-44 0,189 42-100,0-1 1,1-2 0,2-2-1,0-1 1,-48-35 0,70 43-128,1 0 0,1-2 0,0 1 0,1-2 0,0 0 0,1-1 0,1 0 0,1 0 0,-15-31 0,19 33 25,1 0 0,0 0 0,1 0 0,0 0 0,1-1 0,1 0 0,0 1 0,1-1 0,1 0 0,0 0 0,1 0 0,1 1 0,4-23 0,2 10-20,1 0 1,1 1-1,1 0 1,1 1-1,1 0 1,1 0-1,2 2 0,20-26 1,11-8-78,169-186-81,-76 116 50,-113 106 31,2 1-1,0 0 1,45-20 0,323-120-31,-2 52-75,-245 71 85,-145 36 27,73-15-3,-27 10 3,-15 3-5,53-12 0,126-36 10,282-28 0,75 33 10,-365 32 0,68 6 13,-132 6-19,-95 1-2,536-19 63,395-10 27,-848 30-72,172 4 30,582 46 214,-610-24-93,278 62 0,-466-71-173,126 29-3,361 125 32,-197-56 13,-40-12-7,-278-86-30,102 47 0,-134-51-19,0 2 0,-1 1 0,-1 0-1,-1 2 1,37 35 0,-52-44-1,-1 0 1,0 1 0,-1 0-1,0 1 1,-1 0 0,0 0-1,-1 0 1,0 1-1,0-1 1,3 16 0,-5-11-10,0-1 0,-1 1 1,0-1-1,-2 1 0,1 0 0,-2 0 1,-4 26-1,2-30 7,0-1 0,-1 0-1,0 0 1,-1 0 0,0 0-1,0-1 1,-1 0 0,-1 0 0,-9 11-1,-11 11-16,-39 34 0,65-66 31,-47 43-9,-1-3 0,-2-3 0,-84 48-1,-179 72 31,-324 89 59,513-204-67,-102 31 6,-548 132 45,394-138-37,349-62-22,-347 41 22,201-27-6,-686 35 75,219-67-32,-1-21-5,587 30-54,-608-54 36,266 19-21,-124-17 33,9-47 92,423 77-52,1-5 0,2-3 1,1-4-1,2-5 1,-88-57-1,116 63 33,-165-117 781,194 130-729,2 0 0,1-2 1,2-1-1,0 0 0,-27-42 0,41 51-143,1 0 0,0-1 0,1 0 0,1 0 0,1-1 0,1 0 0,1-1 0,0 1 0,2-1 0,0 0 0,1 0 0,2-26 0,1 29-45,1 0-1,0 0 0,1 0 0,2 1 0,-1-1 1,2 1-1,0 0 0,1 1 0,1-1 1,1 1-1,0 1 0,1 0 0,0 0 0,20-21 1,1 6-55,1 2 0,1 1 0,2 1 0,0 3 1,64-33-1,-1 10-34,108-34 0,455-111-65,-641 186 162,537-122-75,-404 101 61,6 16 0,73-29 0,-131 19 16,298-46-8,441-16 0,265 69-11,-302 53-31,-3 35-28,-732-66 70,471 65-37,-4 26 37,-115 3-1,-7 22-12,-108-4-6,-232-86 15,135 88 1,-159-88 3,84 79 0,-106-86-5,-1 1 1,-1 1 0,-2 0 0,20 35-1,-32-45-1,-2 0 0,0 1-1,-1 0 1,-2 0-1,0 1 1,-1 0-1,-1-1 1,1 24-1,-3-20-8,-1 0 0,-2 0 0,0 1 1,-2-1-1,-1 0 0,-12 44 0,7-44 3,-2 0 1,0 0 0,-2-1 0,0-1-1,-1-1 1,-2 0 0,-24 27-1,1-7-3,-2-2 0,-63 48 0,56-52 14,-87 47 0,-63 14 0,-169 35 13,-11-28 4,325-90-7,-596 133 26,-462 8 5,-375-91-29,-152-84-6,1378 5-10,-355-66-1,3-71 28,202 9 31,60-8 33,293 122-29,1-3 1,2-2-1,-95-78 0,104 72 11,3-3 0,1-1 0,-37-52 0,35 36 46,-57-105 0,84 134-75,2-1 0,1 0 1,1-1-1,2 0 1,-9-57-1,14 55-20,2 0 1,2 0-1,1-1 0,7-51 1,-3 62-25,1 0 0,1 0 0,1 0 0,1 1-1,2 0 1,21-40 0,-12 33-16,2 2 0,1 0 0,1 1 0,1 2 0,1 0 0,2 2 0,0 0 0,38-22 0,19-8-71,154-71 0,-84 54-3,253-80 0,391-40-55,18 73 58,-81 66-96,1 43-513,65 62-1407,-626-27 42,-1 7-1,256 85 0,-347-88 85,-2 4 0,104 59 0,-33 0-3563,-150-92 5479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5:57.7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452 218 1249,'5'-10'656,"0"0"0,0 0 0,-1-1 1,-1 0-1,0 0 0,0 0 1,-1 0-1,0 0 0,-1-1 1,0-17-1,-2 25-591,1 0 0,-1 0-1,0 0 1,-1 0 0,1 0 0,-1 0 0,0 0 0,0 0-1,0 0 1,0 1 0,0-1 0,-4-3 0,3 4-50,1 1 1,0 0-1,0 0 0,-1 0 1,0 0-1,1 0 1,-1 1-1,0-1 0,0 1 1,0-1-1,0 1 0,0 0 1,0 0-1,0 1 1,0-1-1,-5 0 0,-20 1 32,0 0 0,0 2-1,0 2 1,1 0 0,0 2 0,0 0-1,-36 15 1,49-15 20,0 1 0,0 0 0,1 1 0,0 1 0,0 0 0,1 0 0,0 1 0,-18 21 0,28-29-51,0 1 1,0 0-1,0 1 1,0-1 0,1 0-1,-1 0 1,1 1-1,0-1 1,0 1-1,0-1 1,0 1-1,1-1 1,-1 1-1,1-1 1,0 1-1,0 0 1,1-1 0,-1 1-1,1-1 1,-1 1-1,1 0 1,0-1-1,0 0 1,1 1-1,-1-1 1,1 0-1,0 0 1,-1 1 0,2-1-1,-1-1 1,0 1-1,0 0 1,1 0-1,4 2 1,9 8 82,0-1 0,1-1 0,24 12 0,1 1 46,4 1 51,0-2 0,93 32-1,-128-51-182,1 1 0,-1 0 0,-1 0 0,1 2 0,-1-1 0,0 1 0,-1 0 0,1 1 0,10 11 0,-9-6-3,-1 0 0,-1 0 0,0 1 0,0 0 0,-2 0 0,9 21 0,-13-25 4,1 0 0,-2 0-1,0 0 1,0 0 0,0 1-1,-2-1 1,1 1 0,-1-1-1,-3 20 1,2-21 19,-1-1-1,1 1 1,-2-1-1,1 0 1,-1 0-1,-1 0 1,1-1 0,-1 1-1,0-1 1,-1 0-1,0 0 1,-8 9 0,11-14-33,1-1 0,-1 1 0,1-1 1,-1 1-1,1-1 0,-1 0 0,0 0 1,0 0-1,0 0 0,1 0 0,-1 0 1,0 0-1,0-1 0,0 1 0,0-1 1,0 1-1,0-1 0,-1 0 0,1 0 1,0 0-1,0 0 0,0 0 0,0 0 1,0-1-1,0 1 0,0-1 0,0 1 1,0-1-1,0 0 0,0 0 0,0 0 1,1 0-1,-1 0 0,0 0 0,0 0 1,1-1-1,-1 1 0,-2-3 0,-3-5-474,-1 0 0,1 0 0,0-1-1,1 1 1,-7-16 0,-4-12-2440,-4-7-4353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5:58.0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19 250 4802,'-1'0'403,"0"0"-1,0 0 1,0 0 0,1 0-1,-1 0 1,0-1 0,0 1-1,0 0 1,0 0-1,0-1 1,0 1 0,0 0-1,0-1 1,0 1 0,0-1-1,0 0 1,0 1-333,1 0 1,0-1-1,0 1 0,0 0 1,-1 0-1,1-1 0,0 1 1,0 0-1,0 0 0,0-1 1,0 1-1,-1 0 1,1-1-1,0 1 0,0 0 1,0-1-1,0 1 0,0 0 1,0-1-1,0 1 0,0 0 1,0-1-1,0 1 1,0 0-1,1-1 0,-1 1 1,0 0-1,0 0 0,0-1 1,0 1-1,0 0 0,1-1 1,-1 1-1,0 0 1,0 0-1,0-1 0,1 1 1,-1 0-1,0 0 0,0 0 1,1-1-1,-1 1 0,0 0 1,0 0-1,1 0 1,-1 0-1,0 0 0,1 0 1,-1-1-1,0 1 0,1 0 1,15-7 72,0 1 1,1 0-1,-1 1 1,21-3 0,14-5-3,139-45 54,255-62-131,-412 116-2834,-13-1-10884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5:58.6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5 156 10421,'-1'1'472,"1"1"0,-1 0 0,0 0 0,1 0 0,-1-1 0,1 1 0,-1 0 0,1 0 0,0 0 0,0 0 1,0 0-1,0 2 0,7 16-428,-2 1-35,0 1 0,0-1 0,0 31 0,-1-19-2,8 125 16,-12-134 39,-1-1 0,-1 1 0,-1-1 0,-11 40 0,14-63-47,0 0 0,0 0 0,0 0 0,0 0 0,0 1 0,0-1 0,0 0 0,0 0 0,0 0 0,0 0 0,0 0 0,0 0 0,0 1 0,0-1 0,0 0 0,0 0 0,0 0 0,0 0 0,0 0 0,0 0 0,0 0 0,0 0 0,-1 1-1,1-1 1,0 0 0,0 0 0,0 0 0,0 0 0,0 0 0,0 0 0,0 0 0,0 0 0,-1 0 0,1 0 0,0 0 0,0 0 0,0 0 0,0 0 0,0 0 0,0 0 0,-1 0 0,1 0 0,0 0 0,0 0 0,0 0 0,-4-6 443,-1-9-28,3 2-215,0-1 1,1 1-1,1-1 0,0 1 0,2-15 1,14-67 264,18-66-227,-31 150-251,0 0 1,0 0-1,1 1 0,0 0 1,1 0-1,0 0 0,11-16 1,-14 23-9,0 0 1,1 0-1,-1 0 1,1 0-1,0 0 1,0 1 0,0-1-1,0 1 1,1 0-1,-1 0 1,0 0-1,1 0 1,0 0 0,-1 1-1,1 0 1,0 0-1,0 0 1,-1 0-1,1 0 1,0 1 0,0 0-1,0 0 1,0 0-1,0 0 1,4 1-1,-6 0 0,0-1 0,1 1 0,-1 0 0,0 0 0,0 1 0,0-1 0,0 0-1,0 1 1,-1-1 0,1 1 0,0-1 0,-1 1 0,1 0 0,2 3 0,0 2-6,1 0-1,5 15 1,0 3-2,-2 0 1,12 52-1,-1 54-1,-8-44 23,-11-85-6,7 30 16,-7-30-11,1-1 0,-1 1 0,1-1 0,-1 0 0,1 1 0,0-1 0,-1 0 0,1 1 0,0-1 0,0 0 0,0 0 0,0 0 0,0 0 0,0 0 0,0 0 0,0 0-1,0 0 1,2 1 0,-2-2 5,-1 0-1,1 0 0,-1 0 0,1 0 0,-1 0 1,1 0-1,0 0 0,-1 0 0,1-1 0,-1 1 1,1 0-1,-1 0 0,1 0 0,-1 0 0,1-1 1,-1 1-1,1 0 0,-1-1 0,0 1 0,1 0 0,-1-1 1,1 1-1,-1 0 0,0-1 0,1 0 0,8-13 98,-7 10-66,22-38 213,27-66 0,-11 20-117,60-139 57,-67 149-184,-30 70-18,-2 4-3,0 1-1,0 0 1,0-1-1,1 1 1,0 0-1,-1 0 1,1 0-1,0 0 1,1 0-1,-1 1 1,0-1 0,1 0-1,3-1 1,-6 3 4,1 1 0,-1 0 0,1 0 1,-1 0-1,1 0 0,-1 0 0,1 1 1,-1-1-1,1 0 0,-1 0 1,1 0-1,-1 0 0,1 0 0,-1 1 1,0-1-1,1 0 0,-1 0 1,1 1-1,-1-1 0,0 0 0,1 1 1,-1-1-1,0 0 0,1 1 0,-1-1 1,0 1-1,0-1 0,1 1 1,-1-1-1,0 0 0,0 1 0,1 0 1,6 17-81,4 37 11,-2 1 0,3 99 0,-8-77 51,13 220-1004,-16-289 812,-1 1-234,0 0-1,1 0 1,0 0 0,1 0 0,0 0 0,4 9 0,-5-17 227,-1-1 0,1 1-1,-1-1 1,1 0 0,0 1 0,0-1-1,0 0 1,0 0 0,0 0 0,0 0-1,0 0 1,0 0 0,0 0 0,0 0-1,1 0 1,1 0 0,-2 0-57,0-1 1,0 0-1,0 0 0,0 0 1,0 0-1,1 0 0,-1 0 1,0 0-1,0 0 0,0 0 1,0 0-1,0-1 0,0 1 1,0 0-1,0-1 0,0 1 1,0-1-1,0 1 0,0-1 1,0 0-1,0 1 0,0-1 1,1-1-1,17-23-5980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5:59.0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196 15 7828,'0'-1'239,"0"0"1,0 1 0,0-1 0,1 0-1,-1 0 1,0 0 0,0 1-1,1-1 1,-1 0 0,0 0 0,1 1-1,-1-1 1,1 0 0,-1 0 0,1 1-1,0-2 1,0 2-140,-1 0 0,0 0 0,1 0 0,-1 0 0,0 0 0,1 0 0,-1 0 0,0 0 0,1 0 0,-1 0 0,0 1 0,1-1 0,-1 0 0,0 0 0,0 0 0,1 0 0,-1 1 0,0-1 0,0 0 0,1 0 0,-1 0 0,0 1 0,0-1 0,1 0 0,-1 0 0,0 1 0,0-1 0,0 1 0,14 27 1221,-14-26-1467,8 20 171,-1 2 0,-2-1 1,0 1-1,2 34 0,-5 98 52,-7-101-66,-1 0 0,-3 0 0,-18 58 1,-60 154-95,64-208 198,23-59-101,-1 1 0,1-1-1,0 1 1,0-1 0,0 1-1,0-1 1,-1 1 0,1-1 0,0 0-1,0 1 1,-1-1 0,1 1 0,0-1-1,-1 0 1,1 1 0,0-1-1,-1 0 1,1 0 0,-1 1 0,1-1-1,0 0 1,-1 0 0,1 1-1,-1-1 1,1 0 0,-1 0 0,0 0 11,1-1 1,0 1 0,-1 0-1,1-1 1,-1 1-1,1-1 1,0 1 0,0-1-1,-1 1 1,1-1 0,0 0-1,0 1 1,0-1-1,-1 1 1,1-1 0,0 1-1,0-2 1,-2-29 669,2 31-693,1-21 314,1 0-1,0 0 1,7-25 0,22-59 307,-22 77-549,2 1 0,0 0-1,2 0 1,1 1 0,19-27 0,-29 47-78,1 0 1,0 0 0,1 1-1,-1 0 1,1 0-1,7-5 1,-11 8-7,0 1 1,1-1-1,-1 1 1,1 0 0,-1 0-1,1 0 1,-1 1 0,1-1-1,-1 0 1,1 1-1,0 0 1,-1-1 0,1 1-1,0 0 1,-1 1-1,1-1 1,0 0 0,-1 1-1,1-1 1,3 3-1,-4-2-1,0 0 0,0 0 0,0 0 1,0 1-1,-1-1 0,1 1 0,0 0 0,-1-1 0,1 1 0,-1 0 0,0 0 0,0 0 0,0 0 0,0 0 0,0 0 0,0 0 0,0 0 0,0 0 0,-1 1 0,1-1 0,-1 4 0,2 6-32,-2 0 0,0 21 1,0-28 30,-2 14-18,0-1 0,-1 0 0,-1 0 0,-1 0 0,-1 0 0,-10 24 1,-1-6-51,-43 65 1,50-85 68,-2 0 0,0-1 0,0 0 0,-20 17 0,27-28 17,0 0 0,0 0 1,0 0-1,0-1 0,-1 0 1,0 0-1,1 0 0,-1-1 1,0 1-1,0-2 0,0 1 1,-1-1-1,1 0 0,0 0 1,-1 0-1,1-1 0,-7 0 0,11-1-61,0 1-1,0-1 0,-1 1 0,1-1 0,0 0 0,0 0 0,0 0 0,0 0 0,0 0 0,0 0 1,0-1-1,1 1 0,-1 0 0,0-1 0,1 0 0,-1 1 0,1-1 0,-1 0 0,1 0 1,0 0-1,0 0 0,0 0 0,0 0 0,0 0 0,0 0 0,1 0 0,-1-1 0,0-1 0,0-3-462,0 1 1,1 0-1,-1 0 0,1 0 0,1-1 0,-1 1 0,1 0 0,0 0 0,2-8 0,14-24-4103,4 2-3161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5:59.3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0 146 7700,'14'-15'2448,"19"-24"1,8-10 275,-36 44-2561,0 0 0,1 0 0,0 1-1,0-1 1,1 1 0,9-4 0,-13 6-118,-1 1 0,1 1 0,-1-1 1,1 0-1,-1 0 0,1 1 0,0 0 0,-1-1 1,1 1-1,0 0 0,0 0 0,4 1 0,-6 0-25,1-1-1,0 1 1,-1 0 0,1-1-1,-1 1 1,1 0-1,0 0 1,-1 0 0,0 0-1,1 0 1,-1 0-1,0 0 1,1 1-1,-1-1 1,0 1 0,0-1-1,0 0 1,0 1-1,1 3 1,4 9 28,-1 1 0,0-1 0,-2 1 0,1 0 0,1 23 0,-3-3 33,-3 44 1,-4-23-2,-21 98-1,24-145-73,-81 297 121,72-269-115,-16 43-13,13-41 100,-13 58 0,26-86-749,1-11 616,0 0 0,0 0 0,0 0 0,0 0 0,0 0 0,0 0 0,0 0 0,0 0 0,0 1 0,0-1 0,0 0 0,0 0 0,0 0 0,0 0 0,0 0 0,0 0 0,1 0 0,-1 0 0,0 0 0,0 0 0,0 0 1,0 0-1,0 0 0,0 0 0,0 0 0,0 0 0,0 0 0,0 0 0,0 0 0,0 0 0,0 0 0,0 0 0,0 0 0,0 0 0,0 1 0,0-1 0,1 0 0,-1 0 0,0 0 0,0 0 0,0 0 0,0 0 0,0-1 0,0 1 0,0 0 0,0 0 0,0 0 0,0 0 0,0 0 0,0 0 0,0 0 0,0 0 0,0 0 0,0 0 0,1 0 0,-1 0 0,0 0 0,0 0 0,0 0 0,0 0 0,0 0 0,9-16-2974,3-13-1565,4-7-3481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5:59.7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252 164 4610,'20'-17'2490,"-1"0"603,27-29 0,-42 41-2809,1 0 1,-1 0-1,-1-1 0,1 0 0,-1 0 1,0 0-1,0 0 0,-1 0 0,0-1 1,3-11-1,-5 18-278,0-1 1,0 1-1,0 0 1,0 0-1,0-1 1,0 1-1,0 0 1,0 0-1,0-1 1,0 1-1,0 0 1,0 0-1,0-1 1,0 1-1,0 0 1,0 0-1,-1-1 1,1 1 0,0 0-1,0 0 1,0-1-1,0 1 1,0 0-1,-1 0 1,1 0-1,0 0 1,0-1-1,0 1 1,-1 0-1,1 0 1,0 0-1,0 0 1,0 0-1,-1-1 1,1 1-1,0 0 1,0 0-1,-1 0 1,1 0-1,0 0 1,0 0-1,-1 0 1,1 0-1,-13 2-27,10-1 31,-7 2-30,1 1 1,0 0-1,1 1 1,-1 0-1,1 0 1,-1 1-1,2 0 1,-15 13-1,12-10 1,2-2 15,0 0-1,1 0 1,0 0 0,0 1 0,1 0-1,0 0 1,1 1 0,0 0-1,-8 18 1,12-25 13,1 0-1,-1-1 0,1 1 1,-1 0-1,1 0 0,0 0 1,0 0-1,0 0 0,0 0 1,0 1-1,1-2 1,-1 1-1,0 0 0,1 0 1,0 0-1,-1 0 0,3 3 1,-1-2 11,0 0-1,0 1 1,1-1 0,-1 0 0,1 0 0,0-1 0,0 1-1,5 3 1,3 1 47,2 0-1,-1 0 1,27 9-1,15 3 53,35 13-12,-75-26-99,1 1-1,-1 1 1,23 17-1,-34-23-7,0 0-1,0 1 0,0-1 0,-1 1 0,1 0 1,-1 0-1,0 0 0,0 0 0,0 0 1,0 0-1,-1 1 0,1-1 0,-1 1 1,0-1-1,1 1 0,-2 0 0,1-1 1,0 1-1,-1 0 0,0 3 0,0-1 4,-1 0 0,0 0-1,0 0 1,-1 0 0,1 0-1,-1 0 1,-1-1 0,1 1-1,-1-1 1,0 0 0,0 0-1,-5 6 1,-13 15 31,-1-1 0,-2-1 0,0-1 0,-1-1 0,-1-1 0,-1-2 0,-39 22 0,48-32-385,-1 0 0,0-2 0,0 0 0,0 0 0,-1-2-1,0-1 1,0 0 0,-1-2 0,-25 1 0,41-3-266,0 0 0,0 0 0,1-1-1,-1 0 1,-7-1 0,9 1-680,1-1 0,-1 1-1,1-1 1,-1 0 0,1 1 0,0-1-1,-4-4 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6:53.9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190 2219 2961,'1'0'274,"0"0"-1,0-1 1,0 1-1,-1 0 1,1-1-1,0 1 1,0-1-1,0 1 1,0-1-1,-1 1 1,1-1-1,0 0 1,0 1-1,-1-1 1,2-1-1,-1 1-119,0-1 0,0 1-1,1 0 1,-1 0 0,0 0 0,1 0 0,-1 0 0,3-1-1,16-4-24,0 1-1,1 1 1,28-2-1,21-5-129,21-4 83,161-8 1,259 12 330,-11-11 292,-492 22-692,570-46 847,3 23-357,322-6 314,-547 0-404,-167 11-199,-100 7-18,0-5 1,131-39-1,337-122 1117,-529 167-1189,0-2 0,0-1 1,-1-1-1,-1-1 0,0-2 0,-1 0 0,-1-2 1,30-29-1,-21 15 42,-3-2 0,0 0-1,-3-2 1,-1-1 0,22-43 0,-23 38-32,-12 22-15,9-22 0,-18 35-77,-2 1 0,1-1 1,-1 0-1,0 1 0,0-1 0,-1 0 0,0-9 1,0-16 263,-2 0 1,-1 0 0,-11-53 0,5 50-2,-2 1 1,-2 1-1,-1 0 1,-30-58 0,30 70-210,0 1 1,-1 1 0,-2 0 0,0 0 0,-1 2 0,0 0-1,-38-28 1,-115-71-14,104 78-94,-1 3-1,-3 3 1,-124-41 0,-409-70-24,470 124 12,-234-5 1,-5 30-29,-252 70 3,489-55 45,-159 32-13,-149 53-13,234-53-2,-292 117 0,-87 99-3,516-228 12,2 3 1,2 3 0,2 4-1,3 2 1,-63 65 0,93-82-13,2 1 0,2 2 1,1 1-1,2 1 0,1 2 0,3 0 1,1 1-1,3 2 0,1 0 1,-19 83-1,32-109 18,2-1 1,0 1-1,1 0 1,0 0-1,2 0 0,1-1 1,0 1-1,1 0 1,1-1-1,0 1 1,13 29-1,-5-20 4,1-1-1,2-1 1,0 0 0,2-1-1,0-1 1,2 0-1,1-2 1,1 0 0,0-1-1,2-1 1,0-1-1,1-2 1,1 0 0,1-1-1,0-1 1,29 10-1,12 2 12,2-4 0,131 27-1,150 0 6,194-15 13,-195-15-4,366 52-27,-695-70 14,446 38 32,-162-47 15,-208-1-16,109-23 1,213-78 49,-9-30 0,-329 110-46,-2-5-1,-1-2 0,-2-4 0,72-51 0,-94 53 31,-2-2 0,-2-2 0,-1-3 0,-2-1 0,72-97 0,-101 118-32,-2-1 1,0 0 0,-2-1 0,-1-1-1,-1 0 1,-1 0 0,-2-1-1,0 0 1,-3-1 0,0 1-1,-2-1 1,-1 0 0,-3-55 0,-3 46-37,-1 0 1,-2 0-1,-1 1 1,-3 0 0,0 1-1,-3 0 1,-1 1-1,-2 0 1,-1 1 0,-26-36-1,27 45-24,-2 0-1,-1 1 1,-1 1 0,-1 1-1,-2 0 1,-39-29-1,18 23-118,-1 1 1,-2 2-1,0 2 0,-2 3 1,0 1-1,-74-17 0,40 18-134,0 4 0,-1 4 0,-112 0 1,47 9-3386,-273 34 1,231 2-8061,187-33 11375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1:01.6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52 15 10453,'0'0'58,"0"0"86,1-1 0,-1 0 0,0 1 0,0-1 0,0 0 0,1 1 0,-1-1 0,0 1 0,0-1 0,0 0 0,0 1 0,0-1 0,0 0 0,0 1 0,-1-1-1,1 0 1,0 1 0,0-1 0,0 1 0,-1-1 0,1-1 0,6 39 1590,-1 12-1946,5 33 48,0-10 135,-3 0 0,-7 142 0,-34 145 62,25-283-32,-2 55 7,-11 75 32,17-183 68,1 1 1,-1 32-1,15-87 543,-9 27-627,1-9 28,0-1-1,1 1 0,0 0 0,1 0 0,6-13 0,35-84 10,-31 70-52,2 1 0,34-59 0,39-25 111,-88 121-122,1 0 0,-1 1-1,0-1 1,1 0 0,-1 1-1,1 0 1,0-1-1,-1 1 1,1 0 0,0 0-1,0 0 1,0 0 0,-1 0-1,1 0 1,0 0 0,0 1-1,0-1 1,1 1 0,-1-1-1,0 1 1,0 0 0,0 0-1,0 0 1,0 0 0,0 0-1,0 1 1,0-1 0,0 1-1,1-1 1,-1 1 0,-1 0-1,4 1 1,0 0-18,-1 1 0,0 0-1,0 0 1,0 1 0,0-1 0,0 1 0,-1 0 0,5 7 0,24 39-108,-20-30 90,-1-1 7,23 39-30,52 64 1,-72-104 33,3 4-72,32 30 1,-44-46 65,1-1 0,0-1 0,0 1-1,0-1 1,1 0 0,0-1-1,-1 1 1,1-1 0,0-1 0,14 4-1,-8-4-63,1-1 0,0 0 1,-1-1-1,1 0 0,0-1 0,-1-1 0,1 0 0,-1-1 0,1-1 0,-1 0 0,0 0 0,17-9 0,-3-1-850,-1-1 0,-1-2 0,0 0 1,35-32-1,-47 38-150,-1-1 0,0 0 0,-1-1-1,12-17 1,1-13-2803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6:56.7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149 1 4786,'-7'3'9248,"7"-3"-8892,-1 0-284,1 0 1,0-1-1,-1 1 0,1 0 1,-1 0-1,1 0 0,0 0 1,-1 0-1,1 1 0,-1-1 1,1 0-1,0 0 0,-1 0 1,1 0-1,-1 0 0,1 0 1,0 1-1,-1-1 0,1 0 0,0 0 1,-1 1-1,1-1 0,0 0 1,0 0-1,-1 1 0,1-1 1,0 0-1,0 1 0,-1-1 1,1 0-1,0 1 0,0-1 1,0 0-1,0 1 0,0-1 1,0 1-1,-1-1 0,1 1 1,-17 43-204,-5 14 37,-8 63 38,-24 199 0,50-290 55,2 1 0,1 52 0,2-72 3,0 0-1,1 0 1,0 0 0,0 0 0,1-1 0,1 1-1,0-1 1,0 0 0,1 0 0,12 18-1,-12-22 5,0 0-1,1-1 0,-1 1 1,1-2-1,0 1 1,1-1-1,10 6 0,-6-4 5,0-1 0,0 0 0,23 5 0,-18-7 6,0-2-1,0 0 1,0 0-1,31-4 1,-30 1-3,2 0-3,-1-1 0,0-1 1,0 0-1,0-1 0,0-2 0,-1 1 1,0-2-1,24-14 0,-5 0 19,-2-2 0,52-47 0,-75 61-13,1-1 0,-2-1 0,1 1 0,-2-2-1,9-13 1,-13 18 7,-1 0-1,-1 0 0,1 0 0,-1 0 0,-1 0 0,1-1 0,-1 1 0,-1-1 0,0 0 0,0-13 0,-1 6 49,-1 0-1,0 0 1,-1 1 0,-6-20-1,6 27-40,-1-1 0,0 1 0,-1 0-1,1 0 1,-2 0 0,1 0 0,-1 1 0,0 0 0,-8-9-1,12 15-30,-1-1 0,1 1 0,-1 0 0,1 0 0,-1 0 0,1-1 0,-1 1 0,0 1 0,0-1 0,1 0 0,-1 0 0,0 1 0,0-1 0,0 1 0,0-1 0,0 1 0,0 0 0,0 0 0,0 0 0,0 0 0,0 0 0,0 0 0,0 1 0,0-1 0,1 0 0,-4 2 0,2-1-13,-1 1 0,1 0 0,0 0 0,0 0 0,0 0 1,0 1-1,0-1 0,0 1 0,0 0 0,1-1 0,-1 1 0,-3 7 0,-14 21-76,12-21 56,1 2 1,0-1 0,-9 20-1,5-1-5,1 1 1,-9 47-1,16-57 31,1 0-1,0 0 1,2 0 0,3 39 0,-3-58 12,0 0 1,1 0 0,-1 0-1,0 0 1,1 0-1,-1-1 1,1 1-1,0 0 1,0 0 0,0 0-1,0-1 1,0 1-1,0 0 1,0-1 0,0 1-1,1-1 1,-1 1-1,0-1 1,1 0 0,0 1-1,-1-1 1,1 0-1,0 0 1,-1 0-1,1 0 1,0-1 0,3 2-1,-3-2 16,1 0 0,0 1 0,-1-1 0,1-1 0,0 1-1,0 0 1,-1-1 0,1 1 0,-1-1 0,1 0 0,0 1 0,-1-2-1,1 1 1,-1 0 0,0 0 0,1-1 0,-1 1 0,0-1-1,4-3 1,10-12 88,0 0 0,-1-1 0,0-1 1,-2-1-1,0 0 0,-2 0 0,15-34 0,-18 31-32,-2 0 0,0 0 1,-1 0-1,2-26 0,-7 33-45,-1 14-41,1-1 0,0 1 0,0-1 0,0 0 0,0 1 0,1-1 0,-1 1-1,1-1 1,-1 1 0,3-6 0,-2 8-9,1-1 0,-1 1 0,1 0 0,-1 0 0,0 0 0,1 0 0,-1 0 0,1 0 0,-1 0 0,0 0 0,1 0 0,-1 0 0,0 1 0,1-1 0,-1 1 0,0-1 0,1 1 0,1 1 0,1-1-15,18 5 20,0 0 0,0-2 0,1 0 0,0-2 0,-1-1 0,38-2 0,-27-2 46,0-2 0,0-1 1,0-1-1,-1-2 1,36-15-1,-16 1 74,-1-1 0,58-39 0,-42 23 178,-21 13 472,52-40-1,-97 67-731,-1-1-1,1 1 0,0-1 0,0 0 1,-1 1-1,1-1 0,0 1 0,-1-1 0,1 0 1,-1 1-1,1-1 0,-1 0 0,1 0 1,-1 0-1,1 1 0,-1-1 0,0 0 1,1 0-1,-1 0 0,0 0 0,0 0 0,0 0 1,0 0-1,0 1 0,0-1 0,0 0 1,0 0-1,0 0 0,0 0 0,0 0 1,-1 0-1,1 0 0,0 0 0,-1 1 1,1-2-1,-1 1-19,0 0 1,0 0-1,0 0 1,0 0-1,-1 0 1,1 0 0,0 1-1,0-1 1,0 0-1,-1 1 1,1-1-1,0 1 1,-1-1-1,1 1 1,0 0-1,-1-1 1,1 1 0,0 0-1,-1 0 1,1 0-1,-3 1 1,-2-1-15,0 1 0,1 0 0,-1 0 0,1 1 0,-1-1 0,1 1-1,0 1 1,0-1 0,0 1 0,0-1 0,0 2 0,0-1 0,1 0 0,-1 1 0,1 0 0,-5 5 0,8-7 6,0-1 0,0 0 0,1 1 1,-1-1-1,0 1 0,0 0 0,1-1 0,-1 1 0,1-1 1,0 1-1,-1 0 0,1-1 0,0 1 0,0 0 0,0-1 0,0 1 1,0 0-1,0-1 0,1 1 0,-1 0 0,0-1 0,1 1 0,-1 0 1,1-1-1,0 1 0,0-1 0,-1 1 0,1-1 0,0 0 1,0 1-1,0-1 0,1 0 0,0 2 0,4 3-6,0 0 1,1-1-1,-1 0 0,1 0 0,10 5 1,13 7-5,-2-2-5,35 26 0,-56-36 12,0 0 1,-1 1-1,1 0 1,-1 0-1,-1 1 1,1-1-1,-1 1 0,0 1 1,7 14-1,-7-7 0,0 0 0,-1 0 0,-1 0-1,0 1 1,-1-1 0,-1 1 0,0-1 0,-1 1 0,-1 0-1,-1-1 1,0 1 0,-6 22 0,5-28 21,0 1 0,-1-1 0,-6 11 0,9-18 8,-1 0-1,0 0 1,1-1 0,-1 1 0,0 0 0,0-1 0,0 1 0,-1-1-1,1 0 1,-1 0 0,1 0 0,-1 0 0,0 0 0,1 0 0,-4 1-1,3-3 7,0 0-1,1 1 1,-1-1-1,0 0 0,1 0 1,-1-1-1,0 1 1,1 0-1,-1-1 0,0 0 1,1 1-1,-1-1 1,1 0-1,-1 0 0,1-1 1,0 1-1,-3-2 1,-3-2 7,1-1 0,0 0 1,-10-10-1,13 11-36,0 1 0,0-1 0,1 1 0,-1-1 0,1 0 0,0-1 0,1 1 0,-4-10 0,6 14-5,-1-1 0,1 1 0,-1-1 0,1 1 0,0-1 0,0 0 1,0 1-1,0-1 0,0 1 0,0-1 0,0 0 0,1 1 0,-1-1 0,1 1 0,-1-1 0,1 1 0,-1-1 0,1 1 0,0-1 0,0 1 0,-1 0 0,1-1 0,0 1 0,0 0 0,1 0 0,-1 0 0,0 0 0,0 0 0,0 0 0,1 0 0,-1 0 0,1 0 0,-1 1 0,0-1 0,3 0 0,48-21-90,83-46 0,-51 23 173,8-4 20,-80 41-88,7-3 5,-1-1 1,0-1-1,22-21 0,-38 31-12,0 1-1,0-1 0,0 0 1,0 0-1,0 0 0,-1 0 1,0 0-1,1 0 0,-1 0 1,0 0-1,1-6 0,-2 9-6,0-1 0,0 1-1,0 0 1,0 0 0,0 0 0,0 0-1,0-1 1,0 1 0,0 0 0,0 0-1,0 0 1,0 0 0,0-1-1,0 1 1,0 0 0,0 0 0,0 0-1,0 0 1,0 0 0,0-1 0,0 1-1,1 0 1,-1 0 0,0 0-1,0 0 1,0 0 0,0 0 0,0 0-1,1-1 1,-1 1 0,0 0 0,0 0-1,0 0 1,0 0 0,0 0-1,1 0 1,-1 0 0,0 0 0,0 0-1,0 0 1,1 0 0,8 3-65,-8-3 75,-1 0-1,1 1 0,-1-1 1,1 0-1,0 1 0,-1-1 1,1 0-1,0 1 0,0-1 1,-1 0-1,1 0 0,0 0 1,-1 0-1,1 0 0,0 0 0,0 0 1,-1 0-1,1 0 0,0 0 1,0 0-1,-1-1 0,1 1 1,0 0-1,-1 0 0,1-1 1,0 1-1,-1 0 0,1-1 1,-1 1-1,1-1 0,0 1 1,-1-1-1,1 0 0,0 1-2,-1-1 1,0 1-1,1-1 0,-1 0 1,0 1-1,0-1 0,0 1 0,0-1 1,1 1-1,-1-1 0,0 1 1,0-1-1,0 0 0,0 1 0,0-1 1,0 1-1,0-1 0,-1 0 1,1 1-1,0-1 0,0 1 0,0-1 1,0 1-1,-1-1 0,1 1 1,0-1-1,-1 1 0,1-1 1,0 1-1,-1-1 0,1 1 0,-1-1 1,1 1-1,0 0 0,-1-1 1,1 1-1,-1 0 0,1-1 0,-1 1 1,0 0-1,1 0 0,-1 0 1,1-1-1,-1 1 0,1 0 0,-1 0 1,1 0-1,-2 0 0,-6-3-27,3 1 39,5 3 48,-1 0-20,-1-6 9,1-1 3,4 7-78,0-7-67,17-4 38,-17 9 56,0 0 1,-1 0-1,1 0 0,-1 0 1,1 0-1,-1-1 0,1 0 1,-1 1-1,0-1 1,3-3-1,2-2 32,-6 6-25,1 0 0,-1-1 0,0 1 0,0 0 0,0-1 0,0 1 0,0-1 0,1-2 0,4-3 24,-6 6-33,1 1 0,-1-1 0,1 1 0,0-1 0,-1 1 0,0-1 0,1 0 0,-1 1 0,1-1 0,-1 0 0,0 1 0,1-1 0,-1-1 0,3-9 22,-1 0 0,-1-1 0,0-15 0,-1 24-21,0-1 0,0 1 0,0-1 0,-1 1 0,0 0 0,0-1 1,0 1-1,0 0 0,0-1 0,0 1 0,-1 0 0,0 0 0,0 0 0,1 1 1,-5-5-1,3 4-13,0 1 1,0 0-1,-1 0 1,1 0 0,-1 0-1,1 0 1,-1 1-1,0 0 1,0 0-1,0 0 1,1 0 0,-1 0-1,0 1 1,0-1-1,-5 2 1,-4-1-36,1 1 1,-1 0-1,-18 5 0,9 1 10,0 0 0,1 2 0,1 0 0,0 2 0,0 0 0,1 1 0,-29 24 0,42-32 25,1 1 0,-1 1 0,1-1-1,0 1 1,1 0 0,-1 0 0,1 0 0,1 1 0,-1-1-1,1 1 1,0 0 0,-3 10 0,5-12 4,0-1 1,1 0-1,-1 0 1,1 0 0,0 0-1,0 0 1,0 0-1,0 0 1,1 1-1,0-1 1,0 0-1,0 0 1,0 0-1,0 0 1,1-1-1,0 1 1,0 0 0,0-1-1,0 1 1,1-1-1,-1 0 1,1 1-1,0-1 1,3 3-1,2 0 8,0 1 0,1-2-1,0 1 1,-1-1-1,2 0 1,-1-1 0,0 0-1,1-1 1,11 3 0,8 0 15,53 4 0,-56-8-13,-1 0 0,1 2 0,31 10 0,-44-10-5,-1 0 0,0 2 0,21 12 0,-29-16 1,-1 0 0,0 0-1,0 0 1,0 1-1,0-1 1,0 1-1,-1 0 1,1 0 0,-1 0-1,0 0 1,0 0-1,0 0 1,0 1-1,0-1 1,-1 1 0,0-1-1,1 1 1,-1 4-1,0-3 6,-1-1 1,1 1-1,-1 0 0,-1 0 0,1-1 0,-1 1 0,0 0 0,0-1 0,0 1 0,-1 0 0,1-1 0,-1 0 1,0 1-1,0-1 0,-1 0 0,1 0 0,-1 0 0,0 0 0,0-1 0,0 1 0,-1-1 0,1 0 1,-1 0-1,0 0 0,0 0 0,0-1 0,-4 3 0,-3 1 29,0 0 1,0-1-1,-21 7 0,25-10-46,1-1-1,-1 0 1,1 0 0,-1-1 0,0 0-1,1 0 1,-1 0 0,-12-3-1,12 2-488,0-1-1,0 0 1,0 0-1,0-1 1,0 0-1,0 0 0,-9-7 1,15 9 107,0 1 0,1-1 0,-1 0 1,0 0-1,1 1 0,-1-1 0,1 0 0,-1 0 1,1 0-1,0 0 0,-1 0 0,1 0 0,0 0 0,0 0 1,0 0-1,0 0 0,-1 0 0,1 0 0,1-1 1,-2-3-2315,0-10-4593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6:57.6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279 321 7155,'-1'2'7094,"-3"-7"-3774,4 5-3283,-1-1 1,1 0 0,0 1 0,-1-1 0,1 1-1,-1-1 1,1 1 0,-1-1 0,0 0 0,1 1 0,-1 0-1,1-1 1,-1 1 0,0-1 0,-1 1 0,-4 1-411,-1 1 0,0 0 0,0 0 0,1 1 0,-1 0-1,1 0 1,0 1 0,-7 4 0,-5 5-326,-20 20-1,18-16 422,1 2 1,0 1 0,-23 32-1,36-43 288,1 0-1,0 0 0,1 0 0,-1 0 0,2 1 1,-1-1-1,1 1 0,1 0 0,0 0 0,0 0 1,1 0-1,0 15 0,1-16 25,1-1 0,0 1 0,0-1 0,0 1-1,1-1 1,3 9 0,-4-14 27,1 0-1,-1-1 1,0 1 0,1-1-1,-1 1 1,1-1 0,0 1-1,0-1 1,0 0 0,0 0-1,0 0 1,1 0 0,-1 0-1,1 0 1,-1-1 0,1 1-1,0-1 1,-1 0-1,1 0 1,0 0 0,3 1-1,-3-1 85,1-1 0,0 1 0,-1-1-1,1 0 1,0 0 0,-1 0-1,1 0 1,0-1 0,-1 0 0,1 1-1,0-1 1,-1-1 0,1 1-1,-1 0 1,0-1 0,1 0 0,-1 1-1,0-1 1,3-3 0,5-4 412,-1-1 0,0 0 0,14-20 0,-13 18-346,-1-2-45,1-1 0,-2 0 0,0 0 1,0-1-1,-2 0 0,7-17 1,-10 21-135,-1-1 1,1 0-1,-2 1 1,0-1-1,-1 0 1,0 0-1,-1 0 1,-2-25-1,-6 10-123,8 27 75,0 0 0,0 0 0,-1 1 0,1-1 0,0 0 0,-1 0 0,1 1 0,-1-1 0,1 0 0,-1 1 0,1-1 0,-1 1 0,1-1 0,-1 1 0,0-1 0,1 1 0,-1-1 0,0 1 0,1-1 0,-1 1 0,0 0 0,0 0 0,1-1 0,-1 1 0,0 0 0,0 0 0,0 0 0,1 0 0,-1 0 0,-2 0 0,3 0 0,-1 0-1,1 1 1,-1-1-1,1 0 1,-1 1-1,1-1 0,-1 1 1,1-1-1,-1 1 1,1-1-1,-1 1 1,1-1-1,0 1 1,-1 0-1,1-1 1,0 1-1,0-1 1,0 1-1,-1 0 0,1-1 1,0 2-1,-3 16-140,3-14 110,-2 12-4,1 0 1,1 0-1,0 0 0,1 0 1,1 0-1,0-1 0,5 18 0,-6-30 52,0 0-1,0-1 0,0 1 0,1 0 1,-1 0-1,1 0 0,-1-1 0,1 1 1,0-1-1,0 1 0,0-1 0,1 0 1,-1 0-1,5 4 0,-3-4 9,0 0-1,1 1 1,-1-2-1,0 1 1,1-1-1,-1 1 1,1-1-1,0 0 1,5 0 0,3-1 11,0 0 0,1 0 0,-1-2 0,0 0 0,0 0 0,17-6 0,-9 1 96,0-1 0,-1-1-1,0-1 1,27-17 0,69-59 596,14-28 435,-109 92-923,-1-1-1,-1 0 0,24-39 0,-18 20 83,26-62 0,-49 100-301,0 2-11,-1 0 0,0 0 0,0-1 0,-1 1 0,1 0 0,0 0 0,-1 0 0,1-1 0,-1 1 0,0 0 0,0-3 0,0 7-46,0 0 1,0 0-1,0 1 0,0-1 0,0 0 0,-1 0 0,0 4 0,-2 7-40,-28 236-316,11-81 342,-31 351-588,49-479 393,-6 72-634,5-89-393,0-1-1,-14 42 1,16-61 770,0 1 1,0-1-1,-1 1 0,1-1 0,-1 1 1,-4 5-1,5-8 258,0-1 1,0 1-1,0 0 1,0 0-1,-1 0 0,1-1 1,0 1-1,0 0 1,0-1-1,-1 1 0,1-1 1,0 0-1,-1 1 1,1-1-1,0 0 1,-1 0-1,1 0 0,-1 0 1,1 0-1,0 0 1,-2 0-1,-24-5-7082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6:58.0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9 112 8852,'-6'-9'4130,"4"1"-2017,2 3 864,2-1-1648,8 0-417,6 3-608,6-2-63,10 1-129,7 2 48,6 1-192,10-2-128,2 2-161,10-3-159,-4-4-128,0-4-2401,-3 0 1168,0 0-1313,-11 1-8371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6:58.4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132 171 8836,'2'16'11141,"3"8"-8910,3 12-3149,-5 6 853,-1 0-1,-2 1 1,-8 53 0,-29 126-20,29-177 65,-46 180-26,24-109 146,26-99-46,3-11-5,0-1 0,-1 0 0,1 0 0,-3 6-1,4-11-29,0 0 0,0 0 0,0 0 0,0 0 0,0 0 0,0 0 0,1 1-1,-1-1 1,0 0 0,0 0 0,0 0 0,0 0 0,0 0 0,1 0 0,-1 0-1,0 0 1,0 0 0,0 0 0,1 0 0,-1 0 0,0 1 0,0-1 0,0 0-1,0 0 1,1-1 0,-1 1 0,0 0 0,0 0 0,0 0 0,0 0 0,1 0-1,-1 0 1,0 0 0,0 0 0,0 0 0,0 0 0,1 0 0,-1 0 0,0-1-1,0 1 1,0 0 0,0 0 0,0 0 0,0 0 0,1 0 0,-1 0 0,0-1-1,0 1 1,0 0 0,0 0 0,0 0 0,0 0 0,0-1 0,0 1 0,0 0-1,0 0 1,0 0 0,0-1 0,0 1 0,0 0 0,0 0 0,0 0 0,0 0-1,0-1 1,0 1 0,0 0 0,-5-35 807,3 0 1,0-39 0,2 37-692,10-304 284,-4 283-447,3-1 1,2 2-1,34-103 1,-36 134 3,1 0-1,1 1 1,2 0 0,0 1 0,18-24-1,-25 40 2,0 1-1,0 0 0,1 0 1,0 0-1,0 1 1,1 0-1,-1 0 0,1 1 1,1 0-1,-1 1 0,1-1 1,-1 2-1,1-1 0,0 1 1,1 0-1,-1 1 0,0 0 1,13 0-1,-14 1-21,1 1 0,-1 1-1,1-1 1,-1 1 0,0 1-1,0 0 1,0 0 0,1 0 0,-2 1-1,1 0 1,8 5 0,-12-5 2,0-1 0,0 1-1,0 0 1,0 0 0,0 0 0,-1 1 0,1 0 0,-1-1 0,0 1 0,0 0 0,-1 0-1,1 1 1,-1-1 0,0 1 0,0-1 0,0 1 0,0-1 0,-1 1 0,0 0-1,1 6 1,-2 1-25,1 1 0,-2 0 0,1 0 0,-2 0 0,0-1 0,0 1 0,-1-1 0,-1 1 0,0-1 0,-1 0 0,-11 21 0,1-8 64,0-2-1,-1 0 0,-2-1 0,-27 28 0,32-38-36,1-1 0,-2 0-1,1-1 1,-24 13 0,27-18-1450,-1 0 0,0 0-1,0-1 1,-12 3 0,14-7-3255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7:00.2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378 807 11941,'0'1'383,"0"0"-1,1-1 0,-1 1 0,0-1 0,0 1 0,0 0 0,0-1 0,0 1 0,0 0 0,0-1 0,0 1 0,0-1 0,0 1 0,0 0 0,0-1 0,0 1 0,-1-1 0,1 1 0,0 0 1,0-1-1,-1 1 0,1-1 0,-1 2 0,-5 2 2089,-4 0-3575,10-4 970,-29 13-378,1 0 1,1 2-1,0 1 1,1 1-1,1 1 1,-37 35-1,45-38 501,7-5-4,0-1 0,0 2 0,1-1 1,-13 21-1,13-15 1,1 0 0,0 1 0,2 0 0,0 0 1,0 1-1,2 0 0,0 0 0,2 0 0,-2 33 0,3-47 20,1 1-1,0 0 1,1-1 0,-1 1-1,1 0 1,0-1 0,0 1-1,0 0 1,1-1 0,4 9-1,-5-11 25,0 0 0,1-1 0,-1 1 0,1 0 0,-1-1-1,1 1 1,0-1 0,-1 1 0,1-1 0,0 0 0,0 0 0,0 1 0,0-1-1,1-1 1,-1 1 0,0 0 0,0-1 0,0 1 0,1-1 0,-1 1 0,0-1-1,0 0 1,5 0 0,0-1 93,-1 0 0,1 0-1,-1-1 1,1 1 0,-1-1-1,0-1 1,0 1 0,0-1-1,0 0 1,0-1 0,-1 1-1,8-6 1,5-7 368,33-36-1,-36 37-369,83-96 592,-85 94-612,0-1 1,-1 0-1,-1-1 0,-1 0 1,12-31-1,-11 18 6,-1 0-1,10-62 1,-19 90-107,-1 1-7,1-1-1,0 1 1,-1-1 0,0 1-1,1-1 1,-2 1 0,1-1-1,0 1 1,-1-1 0,1 1-1,-2-4 1,2 7 0,0 0-1,0-1 1,0 1-1,0 0 0,0 0 1,-1 0-1,1 0 1,0 0-1,0-1 1,0 1-1,0 0 1,0 0-1,0 0 1,0 0-1,-1 0 1,1 0-1,0 0 1,0-1-1,0 1 0,0 0 1,-1 0-1,1 0 1,0 0-1,0 0 1,0 0-1,0 0 1,-1 0-1,1 0 1,0 0-1,0 0 1,0 0-1,0 0 1,-1 0-1,1 0 0,0 0 1,0 0-1,0 0 1,-1 0-1,1 0 1,-5 8-197,-3 13-46,-1 15 122,1-1 0,3 1 0,-3 53 0,7-76 119,1 0-1,0-1 1,1 1 0,0-1 0,5 21 0,-5-29 11,1 0 1,-1 0-1,1 0 1,0-1-1,0 1 1,0 0-1,1-1 1,-1 0-1,1 1 1,0-1-1,-1 0 1,1 0-1,1-1 1,-1 1-1,0-1 1,1 1-1,-1-1 1,1 0-1,0-1 1,6 3-1,-1-1 14,0 0 0,1-1 0,-1-1 0,1 0 0,0 0 0,14-1 0,1-2 71,32-6 0,-40 4-50,0-1 0,0-1 1,0-1-1,-1 0 0,0-2 1,26-17-1,-24 12 57,-1 0-1,0-1 1,-1-1 0,28-36-1,-42 50-83,12-15 112,-1-2 1,-1 0 0,17-36 0,-15 18-42,-13 33-107,0 1 0,-1 0 0,1-1 0,-1 1 0,0-1 0,0 1 0,0-1 0,0 1 0,-1-6 0,1 9 15,0 0-1,0-1 1,0 1 0,0 0 0,-1-1 0,1 1-1,0 0 1,0 0 0,0-1 0,0 1 0,0 0 0,0-1-1,-1 1 1,1 0 0,0 0 0,0 0 0,0-1-1,-1 1 1,1 0 0,0 0 0,0 0 0,0-1-1,-1 1 1,1 0 0,0 0 0,-1 0 0,1 0-1,0 0 1,0-1 0,-1 1 0,1 0 0,-1 0-1,-7 6-242,-6 15-11,2 3 136,1 0 0,2 0 0,-8 29-1,-12 77-6,23-100 119,2 0 1,1 1-1,2-1 1,4 59-1,-3-85 22,1 0 0,-1 0 0,1 0 1,0 0-1,0 0 0,1 0 0,-1 0 0,1 0 0,0-1 0,0 1 1,0-1-1,0 1 0,1-1 0,2 4 0,-2-5 19,0 0-1,0 0 1,-1 0-1,1-1 1,1 1 0,-1-1-1,0 0 1,0 1-1,0-1 1,1-1 0,-1 1-1,1 0 1,-1-1-1,0 0 1,1 0-1,-1 0 1,7 0 0,6-3 80,0 1 1,0-2 0,0 0 0,0-1 0,0-1-1,-1 0 1,0-1 0,22-14 0,3-5 228,63-55-1,-53 37-116,-1-2 0,-2-3 0,-3-1-1,-2-3 1,-2-1 0,-2-2 0,36-73 0,-4-24 32,93-298 0,-161 442-261,-1 7-2,-1-1 0,1 1 0,0-1 0,-1 1 0,1-1 0,1 1 1,-1-1-1,0 1 0,0 0 0,1 0 0,2-3 0,-4 5 10,0 0 0,0 0 0,0 0 0,1 0 0,-1 0 0,0 0 0,0 0 0,0 0 0,0 0 0,0 0 0,0 0 0,1 0 0,-1 0 0,0 0 0,0 1 0,0-1 0,0 0 0,0 0 0,0 0 1,0 0-1,0 0 0,0 0 0,1 0 0,-1 0 0,0 1 0,0-1 0,0 0 0,0 0 0,0 0 0,0 0 0,0 0 0,0 0 0,0 1 0,0-1 0,0 0 0,0 0 0,0 0 0,0 0 0,0 0 0,0 0 0,0 1 1,0-1-1,0 0 0,0 0 0,0 0 0,0 0 0,-1 0 0,1 0 0,0 1 0,0-1 0,0 0 0,0 0 0,0 2-34,-2 18-76,0 0-1,-2 0 1,0-1-1,-14 36 0,6-16 46,-77 231-110,18-57 13,28-85-11,-13 45-68,17-52 48,36-113 314,1 0-1,0 0 0,0 0 0,1 0 0,0 16 0,2-24-70,-1 0-1,1 0 1,-1-1-1,1 1 1,-1 0-1,1 0 1,-1-1-1,1 1 1,-1 0-1,1 0 1,-1-1-1,0 1 0,1-1 1,-1 1-1,1 0 1,-1-1-1,0 1 1,0-1-1,1 1 1,-1-2-1,19-34 220,-2-2 0,13-43 0,11-25-213,-40 103-51,29-64-42,69-115-1,-96 177 15,1 1-1,-1-1 1,1 0 0,5-3-1,-9 7 7,1 0 0,0 1 0,-1-1 0,1 1 0,0-1 0,-1 0 0,1 1 0,0 0 0,0-1 0,-1 1 0,1-1-1,0 1 1,0 0 0,0 0 0,0-1 0,0 1 0,-1 0 0,1 0 0,0 0 0,0 0 0,0 0 0,0 0 0,0 0 0,0 0 0,-1 0 0,1 1 0,0-1 0,0 0 0,0 0-1,0 1 1,-1-1 0,1 1 0,0-1 0,0 1 0,-1-1 0,2 1 0,-1 0-14,-1 0 0,1 1 0,0-1-1,-1 0 1,1 0 0,-1 0 0,1 0 0,-1 0 0,0 1-1,1-1 1,-1 0 0,0 0 0,0 1 0,0 1 0,-1 20-216,0-13 136,-1 16-3,-1 0 1,-2-1-1,0 1 0,-1-1 0,-2 0 0,0 0 0,-2-1 1,-1 0-1,-1-1 0,-15 23 0,24-42 142,0 0 0,0 0 0,0 0 0,0-1-1,0 0 1,-1 1 0,0-1 0,0 0 0,0-1 0,0 1 0,0-1 0,-9 4 0,11-5-10,-1-1 0,0 1 0,0-1 1,0 1-1,1-1 0,-1 0 1,0 0-1,0 0 0,0-1 0,0 1 1,1-1-1,-1 1 0,0-1 0,0 0 1,1 0-1,-1 0 0,1 0 1,-1-1-1,1 1 0,-1-1 0,1 0 1,-3-2-1,-28-28-32,32 31 12,1 0-1,-1 1 0,1-1 1,-1 1-1,1-1 1,-1 1-1,1-1 0,-1 1 1,1-1-1,-1 1 1,0 0-1,1-1 0,-1 1 1,0 0-1,1-1 0,-2 1 1,2 0-2,-1 0 1,1 0-1,0 1 0,0-1 1,0 0-1,-1 0 0,1 0 1,0 0-1,0 1 0,0-1 1,0 0-1,0 0 0,-1 0 1,1 1-1,0-1 0,0 0 1,0 0-1,0 0 0,0 1 1,0-1-1,0 0 0,0 0 1,0 1-1,0-1 0,0 0 1,0 0-1,0 1 0,0-1 1,0 0-1,0 1 0,0 1-27,1 1 0,-1 0 0,1 0 1,-1 0-1,1-1 0,0 1 0,2 3 0,1 1 27,1-1 1,0 0 0,0 0 0,0 0-1,1-1 1,0 0 0,0 0 0,0 0 0,0-1-1,1 0 1,0 0 0,0-1 0,0 1-1,0-2 1,11 4 0,8 1 61,-1-2 0,1 0 0,34 0 0,-7-3 147,53-6 0,-76 2-120,36-3 205,-1-3 0,1-4-1,112-33 1,-174 43-259,1 1 1,-1-1-1,0 0 1,1-1-1,-1 1 0,0-1 1,0 0-1,0 0 0,3-4 1,-6 6-26,0 1-1,0-1 1,0-1 0,-1 1 0,1 0-1,0 0 1,-1 0 0,1 0 0,-1 0-1,1-1 1,-1 1 0,1 0 0,-1-1-1,0 1 1,0 0 0,0 0 0,0-1 0,0 1-1,0 0 1,0-1 0,0 1 0,0 0-1,0-1 1,-1 1 0,1 0 0,-1 0-1,1-1 1,-1 1 0,1 0 0,-1 0 0,0 0-1,0 0 1,1 0 0,-1 0 0,0 0-1,0 0 1,0 0 0,-2-1 0,-1-2-31,-1 1 1,1 0 0,-1 0-1,0 1 1,0 0-1,0 0 1,0 0 0,0 0-1,0 1 1,-9-2 0,-3 1-80,0 0 1,-18 1-1,25 1 67,1 0 0,0 1-1,0 1 1,1 0 0,-1 0-1,0 1 1,0 0 0,1 0-1,0 1 1,0 0 0,0 0-1,0 1 1,0 0 0,1 0-1,-9 9 1,7-5-4,0 1 0,0 0 0,1 0 1,1 1-1,0 0 0,0 0 0,1 1 0,0 0 0,1 0 0,-4 14 0,7-18 25,0 0 0,0 0 0,1 0 0,0 0 0,1 1 0,0-1 0,0 0 0,2 13 0,-2-17 20,1-1 1,0 0-1,-1 0 0,1 0 1,0 0-1,1 0 0,-1 0 1,0 0-1,1-1 0,0 1 1,0 0-1,-1-1 1,2 1-1,-1-1 0,0 0 1,0 0-1,1 1 0,-1-2 1,1 1-1,-1 0 1,1 0-1,0-1 0,0 0 1,6 3-1,1-2 33,1 0 1,0-1-1,0 0 1,0-1-1,0 0 1,11-1-1,2-2 120,40-11 0,-30 3 11,-1-2 0,0-1 0,42-25 0,-55 27-89,273-170 841,-248 148-746,-2-1 0,-1-2 0,-2-1 0,38-49 0,42-78 355,-110 151-487,9-17 36,-1-1 0,-2 0 0,0-1 0,15-54 0,24-141-38,-55 227-36,12-72-50,-11 62 4,0 0-1,-1 0 0,0 0 0,-3-16 0,3 26 37,0 1 0,0-1 0,-1 0 0,1 1-1,0-1 1,0 0 0,-1 1 0,1-1 0,0 0 0,-1 1 0,1-1 0,0 1 0,-1-1-1,1 1 1,-1-1 0,1 1 0,-1-1 0,1 1 0,-1-1 0,0 1 0,1 0 0,-1-1-1,1 1 1,-1 0 0,0-1 0,1 1 0,-1 0 0,0 0 0,1 0 0,-1 0 0,0 0-1,1 0 1,-1 0 0,0 0 0,0 0 0,1 0 0,-1 0 0,0 0 0,-1 1 0,-1-1-33,0 2 0,-1-1 0,1 0 0,0 1 0,0-1 1,0 1-1,-4 2 0,-4 5-46,0 1 1,0 0-1,1 0 0,1 1 0,-18 24 1,-33 68-158,56-96 232,-33 69-310,2 2 1,4 1 0,-22 88 0,39-112-13,-9 66 0,19-89 143,1 0-1,2 0 1,5 52 0,-3-79 186,0 1 1,0 0-1,0 0 1,1 0-1,0-1 1,0 1-1,1-1 1,-1 1-1,1-1 0,1 0 1,-1 0-1,1 0 1,3 4-1,-1-4 27,-1 0-1,1 0 1,0-1 0,1 0-1,-1 0 1,1 0-1,-1-1 1,1 1-1,14 3 1,-9-4 33,0-1 0,1 0 0,-1-1 1,1 0-1,-1-1 0,1 0 0,-1-1 1,1-1-1,-1 0 0,0 0 0,0-1 1,0-1-1,0 0 0,15-7 0,-7 1 27,-1 0 0,0-1 1,-1-1-1,0-1 0,-1 0 0,-1-1 0,22-24 0,-28 26-34,-1 0 1,0 0-1,-1-1 0,0-1 0,-1 1 0,0-1 0,-1 0 0,-1-1 0,7-26 0,-8 18-10,-1 0 1,0 0-1,-2 0 0,-1 0 0,-4-41 0,2 43-31,1 12-24,0 0 1,0 0-1,-5-15 0,9 29-56,0 0 0,1 0-1,-1 0 1,1 0 0,0 0 0,0-1-1,1 0 1,7 6 0,-5-3 23,78 72-20,-5 3 0,113 148 1,-177-208 47,24 42 0,-35-55 14,-1 1 1,0-1-1,-1 1 1,0 0-1,0 0 1,-1 0-1,0 0 1,0 12-1,-2-8-13,0 0-1,-1 0 0,0 0 1,-1-1-1,-1 1 0,0-1 1,-5 14-1,5-19 1,0-1 0,-1 0 0,0 0 1,0 0-1,-1 0 0,0 0 0,0-1 0,0 0 1,-1 0-1,0 0 0,0-1 0,-1 0 0,-7 5 1,5-4-81,-1-2 1,1 1 0,-1-1 0,0 0 0,0-1 0,0-1 0,0 1 0,-1-1 0,1-1 0,-1 0 0,1-1-1,-1 0 1,1 0 0,-12-3 0,7 1-313,-1-1-1,1-1 0,0-1 1,0 0-1,1-1 1,0-1-1,0 0 0,-24-16 1,12 2-1220,0-1-1,2-1 1,0-2 0,2 0-1,-20-29 1,-12-22-6341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7:00.6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0 287 8676,'0'-11'3826,"5"-5"-1761,9-1 928,8 2-1584,14-3-385,10 3-480,14 2-127,13-2-65,11-1-224,7 1-208,16-3-224,3-6-2786,0-2 1618,-5-3-1762,-3-10-10020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7:10.5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37 48,'2'-8'16,"0"-1"-16,0 5 0,-2-3-16,3 0-16,-4 6 16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7:10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282 123 1409,'-2'-27'3302,"2"17"-2303,-1 0 0,0 0 0,-1 0 1,0 0-1,0 0 0,-1 1 0,-5-13 0,8 22-929,-1-1 0,1 1 0,-1-1 0,1 1 0,-1 0 0,1-1 0,-1 1 0,1 0 0,-1 0 0,1-1 0,-1 1 0,1 0 0,-1 0 0,0 0 0,1 0 0,-1 0 0,1 0 0,-1 0-1,0 0 1,1 0 0,-1 0 0,1 0 0,-1 0 0,0 0 0,1 0 0,-1 0 0,1 1 0,-1-1 0,1 0 0,-1 0 0,0 1 0,1-1 0,-1 1 0,-20 12 433,20-13-466,-7 7-27,1 0 0,-1 1 0,1-1-1,0 1 1,1 1 0,0-1 0,0 1 0,1 0 0,-6 14-1,-3 10-43,-13 47 0,-31 173-47,21 1 39,29-174 47,3 154 0,6-220 16,1 1 0,0-1 0,0 0 0,2 0 0,0 0 0,0-1 0,1 1 0,1-1 0,0 0 0,15 22 0,-17-29-97,0 0-1,1 0 0,0-1 1,0 1-1,1-1 1,-1-1-1,1 1 0,0-1 1,0 0-1,1 0 0,-1-1 1,1 1-1,-1-1 1,1-1-1,0 0 0,0 0 1,1 0-1,-1-1 1,0 0-1,1 0 0,-1 0 1,12-2-1,-11 0-553,1 0 0,-1-1-1,1 0 1,-1 0 0,0-1-1,0 0 1,0 0 0,0-1-1,0 0 1,-1-1 0,13-9 0,15-18-5816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7:11.8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347 304 9492,'-2'-9'1258,"0"0"-1,0 0 0,-1 1 1,-4-11-1,5 16-1156,1 0-1,-1 0 1,1 1 0,-1-1-1,0 0 1,0 1 0,0 0-1,0-1 1,0 1-1,-1 0 1,1 0 0,-1 0-1,1 0 1,-1 0 0,-3-1-1,4 3-113,1-1-1,-1 1 1,0-1 0,0 1-1,1 0 1,-1 0-1,0 0 1,0 0 0,1 0-1,-1 0 1,0 0-1,1 0 1,-1 1 0,0-1-1,1 1 1,-1-1-1,0 1 1,1 0-1,-1 0 1,1-1 0,-1 1-1,1 0 1,-3 2-1,0 2-100,-1-1 0,1 1-1,0 0 1,0 0-1,-4 8 1,-41 73-1245,-54 129-1,87-175 1189,2 0-1,-14 65 0,23-79 172,1-1-1,2 1 1,0-1 0,2 1-1,4 38 1,-3-61 2,-1 0 1,1 1-1,-1-1 0,1 0 1,0 0-1,0 0 1,0 0-1,1 0 1,-1 0-1,1 0 0,0 0 1,0 0-1,0-1 1,0 1-1,0-1 1,0 1-1,5 3 0,-4-5 11,0 1 0,0-1 0,0 0 0,1 1 0,-1-2 0,0 1 0,0 0 0,0-1 0,1 1 0,-1-1 0,0 0 0,1 0 0,-1 0 0,0 0 0,0-1 0,1 0 0,4-1 0,0-1 127,0 0-1,0 0 1,-1-1 0,0 0-1,1 0 1,-1-1 0,-1 0-1,1 0 1,-1-1 0,0 0-1,0 0 1,0 0-1,-1-1 1,6-10 0,1-1 75,-2-1 0,0 0 0,-1-1 0,9-30 0,-10 23-161,-1 0 1,-2 0 0,-1-1 0,-1 0 0,0-28 0,-3 35-22,-1 0 1,-1 1 0,-1 0-1,-1-1 1,0 1-1,-2 1 1,-11-30-1,3 24-51,14 28-192,4 2 43,2 0 129,0 0-1,1-1 0,-1 0 0,1 0 0,0-1 1,0 0-1,1 0 0,-1-1 0,0 0 0,1 0 1,0-1-1,-1 0 0,10 0 0,6 0 43,0-2 0,0 0-1,26-6 1,-6-3 18,0-2 0,-1-1 0,0-2 0,38-21-1,-45 19 12,-1-1 0,-1-1 0,48-39-1,34-32 211,-106 81-53,-8 7 110,-2 3 117,1 0-367,-1 0 0,0-1 0,0 1 0,0 0-1,0 0 1,0-1 0,0 1 0,0-1 0,0 1 0,-2 0 0,-12 8 175,7-1-212,1 1 0,-1 1 0,1-1 1,1 1-1,0 0 0,0 1 0,1 0 0,0-1 0,1 2 1,1-1-1,-1 0 0,-1 15 0,0 13-60,2-1-1,3 57 1,1-51 14,-7 62-1,-52 152 5,55-242 41,-9 25 25,11-39-22,1 0-1,-1 0 1,0 1-1,-1-1 1,1 0 0,0 0-1,-1 0 1,1 0-1,-1-1 1,0 1 0,1 0-1,-1-1 1,-3 3 0,5-4-13,0 0 1,0 0-1,0 0 1,-1 1 0,1-1-1,0 0 1,0 0 0,0 0-1,0 0 1,-1 0-1,1 0 1,0 0 0,0 0-1,0 0 1,-1 0-1,1 1 1,0-1 0,0 0-1,0 0 1,-1 0 0,1 0-1,0 0 1,0 0-1,0-1 1,-1 1 0,1 0-1,0 0 1,0 0 0,0 0-1,-1 0 1,1 0-1,0 0 1,0 0 0,0 0-1,0 0 1,-1-1 0,1 1-1,0 0 1,0 0-1,0 0 1,0 0 0,0-1-1,0 1 1,-1 0 0,1 0-1,0 0 1,0 0-1,0-1 1,0 1 0,0 0-1,0 0 1,0 0 0,0-1-1,0-11 69,1 10-62,3-47 75,-3 30-92,1 1 1,0-1-1,9-29 0,-4 28-12,1 1 0,1 0-1,0 0 1,2 1-1,0 0 1,1 1 0,26-29-1,-18 26-3,0 1 0,1 0 0,2 2 0,-1 1 0,35-19 1,11-1-6,95-58 15,-142 78 33,0-2 1,22-25-1,-36 36-13,14-16 39,18-28 1,-28 37-28,-7 8 2,0 0 0,0 0-1,-1-1 1,0 1 0,0-1-1,-1 0 1,0 0 0,0 0-1,0 0 1,-1 0 0,0 0-1,-1-1 1,1 1 0,-1 0-1,-2-9 1,2 13-14,-1 0 0,0 1-1,1-1 1,-1 1 0,-1-1 0,1 1-1,0-1 1,0 1 0,-1 0 0,1-1-1,-1 1 1,0 0 0,0 0 0,0 0-1,0 0 1,-2-1 0,0 1-11,0 0 1,1 0 0,-1 0-1,0 0 1,0 1-1,0 0 1,-1-1 0,1 2-1,-6-2 1,0 2-20,0-1 1,0 2-1,0-1 1,1 1-1,-1 1 1,0 0 0,1 0-1,-13 5 1,17-5 7,0 0 1,1 1 0,-1-1-1,0 1 1,1 0 0,-1 0-1,1 1 1,0-1 0,0 1 0,0 0-1,1 0 1,-5 6 0,6-6-2,0-1 0,0 0 1,1 1-1,0-1 0,-1 0 1,1 1-1,1 0 1,-1-1-1,0 1 0,1-1 1,0 1-1,0 0 0,0-1 1,0 1-1,0 0 1,1-1-1,0 1 0,2 6 1,-1-4-4,1-1 1,-1 0-1,1-1 1,0 1-1,1 0 0,-1-1 1,1 0-1,0 0 1,0 0-1,0 0 1,1-1-1,-1 1 1,7 2-1,2 2-6,1 0 1,1-1-1,19 6 1,124 34-25,-88-28 56,87 36 0,-138-47-7,-5-3 3,-1 1 1,26 15-1,-36-19-1,0 0 1,0 0-1,0 1 1,0-1-1,-1 1 1,1-1-1,-1 1 1,0 0-1,0 0 1,0 0-1,0 0 0,0 0 1,0 1-1,-1-1 1,0 0-1,0 1 1,2 5-1,-3 1 6,0-1 0,0 1 0,-1-1 0,0 0-1,0 1 1,-1-1 0,-1 0 0,1 0 0,-1 0 0,-1-1-1,0 1 1,0-1 0,-1 1 0,0-1 0,-9 12 0,-2-1-35,-1 0 0,0-1 0,-2 0 1,-33 24-1,26-24-828,-2-1 0,0-1 0,0-2 0,-56 20 1,69-30-349,0 0 0,0 0 0,-1-2 1,-15 1-1,-13-1-6445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7:12.2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31 10853,'0'-2'489,"0"0"0,0 1 0,-1-1 0,1 0-1,-1 1 1,1-1 0,-1 1 0,0-1 0,0 1 0,0-1 0,0 1 0,0-1 0,0 1-1,0 0 1,0 0 0,0-1 0,-2 0 0,0 0 46,8 6-549,-1 1 0,0 0-1,-1 1 1,0-1 0,1 1 0,-2-1 0,1 1-1,-1 0 1,0 0 0,0 0 0,2 8 0,-1 10-82,2 41 0,-4-44 7,-1 39-873,-3 1 0,-15 89 0,11-104-295,-12 44-3596,11-62 1249,1-8-3533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21:24.0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693 1311 9604,'2'-7'452,"0"1"0,0-1 0,-1 1 0,0-1 0,-1 0 0,0-7 1,-1 14-672,0-1 0,-1 1 0,1-1 0,-1 1 0,1 0 1,0-1-1,-1 1 0,1 0 0,-1 0 0,1 0 1,-1 0-1,1 0 0,-3 1 0,4-1 124,-38 5-809,0 2 0,-61 19 0,60-15 809,-125 37 610,149-43-457,0 0 0,1 2 0,0 0 0,1 0 0,0 2 1,0-1-1,0 2 0,1-1 0,-15 18 0,5-4 56,2 2 0,1 0 1,-25 44-1,35-55-110,2 0 1,-1 1 0,-8 29 0,14-39-2,1 0 0,0 1 0,0-1 0,0 0 0,0 1 1,1-1-1,0 1 0,0-1 0,1 0 0,-1 1 0,1-1 1,0 0-1,1 1 0,-1-1 0,5 9 0,-5-12 18,1-1 0,-1 1-1,0 0 1,1-1 0,-1 1-1,1-1 1,-1 0 0,1 1-1,0-1 1,0 0 0,-1 0 0,1 0-1,0 0 1,0 0 0,0-1-1,0 1 1,0-1 0,0 1-1,0-1 1,0 0 0,0 1 0,0-1-1,4-1 1,3 1 142,1-1-1,-1 0 1,18-5-1,-14 1-7,0 1 0,0-2 0,0 0 0,-1 0 0,23-16 0,-10 3 105,37-35-1,-47 38-202,0 0 0,-2-1 1,0-1-1,0 0 0,-2 0 0,11-23 0,42-123 204,-46 111-199,131-378 106,-25-7 240,-112 383-34,8-75-1,-18 110-212,-1 1 1,-1 0-1,-1 0 1,0-1-1,-2 1 1,0 0-1,-11-33 1,13 47-142,-1 1 0,0 0 0,0-1 0,0 1 0,0 0 0,-1 0 0,0 0 1,0 1-1,-4-6 0,5 8-30,0-1 1,0 1 0,0 0-1,0 0 1,0 0-1,-1 0 1,1 0 0,0 0-1,0 0 1,-1 1-1,1-1 1,-1 1 0,1 0-1,0 0 1,-1 0 0,1 0-1,-1 0 1,1 0-1,0 1 1,-1-1 0,-1 1-1,-2 1-19,1 0-1,0 1 1,-1-1-1,1 1 1,0 0 0,1 0-1,-1 0 1,1 1-1,-1-1 1,-4 7-1,-2 2-46,0 1 0,-13 20 0,6-5 5,2 2-1,1 0 1,-14 40 0,-21 101-108,38-114 130,3 1 1,-3 90 0,22 119 17,0-194-130,2-2 0,4 1 1,3-2-1,32 78 1,-43-127-683,1 0 0,1-1 0,1 0-1,17 24 1,-26-42 597,0 0-1,0 1 1,0-1-1,0 0 1,0 0-1,0 0 1,1 0-1,-1-1 1,1 1-1,-1-1 1,1 1-1,-1-1 1,1 0-1,0 0 1,0 0-1,0 0 1,0-1-1,-1 1 1,5-1-1,20 1-2965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1:01.9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24 431 8820,'-11'-17'4483,"10"15"-4257,-1 0 0,1 0 0,0 0 0,0 0 0,-1 0 0,1 0 1,1 0-1,-1 0 0,0 0 0,0 0 0,1-1 0,-1-1 0,1 4-243,1 0 1,-1 0-1,0 0 0,1 0 1,-1 0-1,0 0 0,1 0 1,-1 0-1,0 0 0,0 0 1,1 0-1,-1 0 0,0 0 1,1 1-1,-1-1 0,0 0 1,0 0-1,1 0 0,-1 0 1,0 1-1,0-1 0,1 0 1,-1 0-1,0 1 0,0-1 1,0 0-1,1 1 0,-1-1 1,9 10-181,-1 3 162,0 0 0,-1 0 0,0 0 0,-1 1 0,-1 0 0,0 0 0,-1 1 0,-1-1 0,0 1 0,-1 0 0,0 0 0,-1 0 0,-1-1 0,0 1 0,-5 26 0,-2-15 282,5-21 157,5-17-148,69-211 299,-56 179-499,24-53 14,-14 37-50,-18 40-32,1 0 0,2 1 0,15-22 0,0-1-127,-19 29-106,2 1-1,18-24 1,1 3-1729,-28 32 1762,0 1 0,1-1-1,-1 0 1,1 1 0,-1-1 0,1 1-1,-1-1 1,1 0 0,-1 1 0,1-1 0,-1 1-1,1 0 1,-1-1 0,1 1 0,0-1 0,-1 1-1,1 0 1,0 0 0,-1-1 0,1 1-1,0 0 1,0 0 0,-1 0 0,1 0 0,0 0-1,0 0 1,-1 0 0,1 0 0,0 0 0,-1 0-1,1 0 1,0 0 0,0 1 0,-1-1-1,1 0 1,0 0 0,-1 1 0,1-1 0,0 0-1,-1 1 1,1-1 0,-1 1 0,1-1 0,-1 1-1,2 0 1,8 10-3739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7:14.4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46 667 3233,'9'-67'7556,"-9"66"-7428,0 1 0,0-1 0,1 0 0,-1 0 0,0 1 0,0-1 0,1 0 0,-1 1 0,0-1 0,1 0 0,-1 1 0,1-1 0,-1 0 0,1 1 0,0-2 0,2 4 850,0 6-725,14 109-364,9 77 112,-25-185 8,6 57 148,-1 90 0,-6-156-99,0 1 0,0-1 0,0 1 0,0-1 1,0 1-1,0-1 0,-1 1 0,1-1 0,0 1 0,0-1 0,0 1 0,0-1 0,-1 1 0,1-1 0,0 1 0,0-1 0,-1 1 0,1-1 0,0 1 1,-1-1-1,0 1 0,1-1-7,0 0 0,-1 0 1,1 0-1,-1 0 0,1 0 1,-1 0-1,1 0 0,0 0 0,-1 0 1,1 0-1,-1 0 0,1 0 1,0 0-1,-1 0 0,1 0 1,-1-1-1,1 1 0,0 0 0,-1 0 1,1 0-1,-1-1 0,-19-18 1526,16 15-1329,-3-4-84,1-1-1,-1 1 1,1-1-1,1 0 1,0 0-1,0-1 0,1 0 1,-6-20-1,2 0-80,-7-51-1,11 42-64,1-1 0,2 0 1,5-41-1,26-112-99,-23 163 39,15-40 0,-17 56 3,2 0 0,-1 1-1,1-1 1,15-19 0,-19 29 19,0 1 0,1 0 0,-1 0 0,0 1 0,1-1 0,-1 1 0,1-1 0,0 1 0,0 0 0,0 1 0,0-1 1,0 1-1,0-1 0,1 1 0,-1 0 0,0 1 0,1-1 0,-1 1 0,0 0 0,1 0 0,-1 0 0,0 1 0,9 1 0,-1 1-21,0 0 0,0 1 0,0 0-1,0 1 1,0 0 0,-1 1 0,12 8-1,-4 0 14,0 0-1,-1 1 1,-1 1-1,0 1 1,-1 0-1,-1 1 1,-1 1-1,-1 0 1,0 1-1,13 29 1,-13-19 4,-1 1 0,-1 0 0,-2 1 1,-1 0-1,-1 0 0,4 60 0,-11-85 20,3 25 7,-2 0 0,-1 0 0,-6 49 0,5-73 8,-1 0 0,0 0-1,0 0 1,-1 0 0,0 0-1,0-1 1,0 1 0,-1-1-1,0 0 1,-1 0 0,0 0-1,0-1 1,0 0 0,-1 0-1,0 0 1,0 0 0,0-1-1,-1 0 1,-7 4 0,-79 38 75,80-42-81,-1 0-1,-1-1 0,1 0 0,-1-1 0,-16 1 1,13-3-7,0 0 0,-23-4 1,33 3-46,-1-2 0,0 1 0,1-1 0,-1-1 0,1 0 0,-15-6 0,40 18-978,106 63 191,-110-64 828,1-1 0,0 1 0,0-2 0,0 0 1,1-1-1,0 0 0,0-2 0,0 1 0,0-2 0,21 2 1,-25-4 87,0 0 0,-1-1 0,1 0 0,0-1 1,-1 0-1,1 0 0,-1-1 0,0-1 1,0 0-1,0 0 0,-1-1 0,1 0 1,-1 0-1,0-1 0,0-1 0,7-7 1,13-14 550,-1-2 0,-1-1 1,-2-1-1,36-62 0,-54 82-558,-1 0-1,0-1 1,-1 1-1,-1-1 1,0-1-1,0 1 1,1-18-1,-4 24-114,0 0-1,-1 1 0,0-1 0,0 0 0,-1 1 1,1-1-1,-2 1 0,1-1 0,-1 1 0,0-1 0,0 1 1,0 0-1,-1 0 0,0 0 0,0 0 0,-1 0 0,-4-5 1,4 8-16,1-1 0,-1 2 0,0-1 0,0 0 0,0 1 0,0-1 0,0 1 1,-1 0-1,1 1 0,0-1 0,-1 1 0,0-1 0,1 2 0,-1-1 0,0 0 0,1 1 1,-9 0-1,5 0-10,-1 1 0,1 0 0,0 0 0,0 1 0,0 0 0,0 0 1,0 1-1,0 0 0,-9 5 0,4 1 13,0 0 1,1 0-1,0 1 1,1 0-1,0 1 1,1 0-1,0 1 1,1 0-1,-11 18 1,4-1-50,1-1 0,2 2-1,-14 42 1,22-56-42,1 0-1,0 1 0,2-1 1,0 1-1,0 0 1,1 0-1,2 0 1,2 26-1,-1-33 53,-1 0-1,2 0 1,-1-1-1,1 0 1,1 1-1,0-1 1,0 0 0,1-1-1,0 1 1,0-1-1,1 0 1,0 0-1,0-1 1,1 1 0,13 10-1,-15-15 112,0 0 0,0-1 0,0 1 0,0-1 0,1 0 0,-1 0 0,0-1 0,1 1 0,0-1 0,-1-1 0,1 1 0,-1-1 0,1 0 0,10-1 0,-3-1 151,-1 0 0,1 0 0,-1-1 0,0-1 0,19-9 0,-5 0 207,-1-1 0,-1-1-1,0-1 1,-1-2 0,-1 0 0,-1-1 0,-1-1 0,27-33 0,-13 7 133,-2 0 1,-2-3 0,31-66-1,-41 75-301,56-129 433,-20 2-238,-48 134-345,-1-1 0,-1 1 0,1-40 1,-5 11 12,-8-76 1,3 109-105,-1 0 0,-2-1 1,-1 2-1,-18-48 0,23 72 9,1 1 0,-1 0 1,0-1-1,0 1 0,0 0 0,0 0 0,-1 0 0,1 1 0,-1-1 0,1 0 0,-5-2 0,6 5 2,0-1 0,-1 0-1,1 0 1,-1 0 0,1 1 0,-1-1 0,0 1-1,1-1 1,-1 1 0,0 0 0,1 0-1,-1 0 1,0-1 0,1 2 0,-1-1-1,0 0 1,1 0 0,-1 0 0,0 1 0,1-1-1,-1 1 1,1-1 0,-1 1 0,1 0-1,-1 0 1,-2 1 0,0 2-19,-1-1 0,1 1 0,1-1 0,-1 1 0,0 0 0,1 1 0,0-1 0,-5 9-1,1 2-64,-10 26 0,-1 12-33,3 1 0,-16 100 1,11 117-168,20-213 132,2 0 0,3 0 0,14 68 0,-12-93 70,2 1-1,1-2 0,2 1 0,1-1 0,1-1 0,32 51 0,-38-71 90,1 1 0,0-1 0,17 17 1,-21-24 18,-1 0 1,1-1 0,0 1 0,0-1-1,0 0 1,0-1 0,0 1-1,1-1 1,-1 0 0,1 0 0,10 1-1,-7-2 40,0-1-1,0 1 1,0-2-1,0 1 1,0-2-1,0 1 1,0-1-1,0 0 1,-1-1-1,1 0 1,-1 0-1,0-1 0,0 0 1,13-9-1,-7 3 73,0-1 0,0-1 0,-1-1 0,-1 1 0,0-2 0,14-20 0,-17 22-55,-1-1 0,-1 1 0,0-2 0,-1 1 0,-1 0-1,0-1 1,0 0 0,-2-1 0,0 1 0,3-27 0,-5 25-41,-1 1 0,0-1 1,-1 1-1,0-1 0,-2 1 1,0-1-1,0 1 0,-2 0 1,0 0-1,-11-24 0,3 21-91,13 17 58,-1 1 1,1-1-1,-1 1 0,1 0 0,-1-1 0,1 1 0,-1-1 1,1 1-1,-1 0 0,0-1 0,1 1 0,-1 0 1,1 0-1,-1-1 0,0 1 0,1 0 0,-1 0 0,0 0 1,1 0-1,-1 0 0,0 0 0,1 0 0,-1 0 0,0 0 1,1 0-1,-1 0 0,0 0 0,1 1 0,-1-1 1,0 0-1,1 0 0,-1 1 0,0 0 0,-4 3-32,1 1 0,0 0 1,0 0-1,0 0 0,1 0 0,-1 1 0,1-1 0,1 1 0,-3 6 1,-1 0-12,-2 7 7,1 1 1,0-1-1,1 2 1,1-1-1,1 0 1,1 1-1,1 0 1,0 34-1,3-37 27,1 1-1,0-1 1,1 1-1,1-1 1,1 0-1,0 0 0,1 0 1,1-1-1,17 30 1,-21-43 21,-1 0 0,1 0 1,0 0-1,0-1 0,0 1 0,1-1 1,-1 0-1,1 0 0,0 0 1,0-1-1,0 1 0,0-1 1,0 0-1,8 3 0,-9-4 17,0 0 0,0-1-1,0 0 1,0 1 0,0-1-1,0 0 1,0 0 0,0-1 0,0 1-1,0-1 1,-1 1 0,1-1-1,0 0 1,0 0 0,0 0 0,-1 0-1,1-1 1,0 1 0,-1-1-1,1 0 1,-1 1 0,0-1 0,4-4-1,6-6 152,-1 0 0,-1-1 0,0 0 0,-1-1 0,0 0 0,10-25 0,-14 29-70,-1-1 1,0-1-1,-1 1 0,-1 0 1,0-1-1,0 0 0,-1 1 0,0-1 1,-1 0-1,-1-11 0,0 15-98,0 1 0,-1 0 0,1 0 0,-1 0 0,-5-11 0,6 16-17,1 1 0,-1 0 0,1 0 0,-1-1-1,0 1 1,0 0 0,0 0 0,1 0 0,-1 0 0,0 0 0,0 0 0,0 0 0,-1 0 0,1 1 0,0-1 0,0 0-1,0 1 1,-1-1 0,1 1 0,0-1 0,0 1 0,-1-1 0,1 1 0,0 0 0,-1 0 0,1 0 0,-1 0 0,1 0 0,0 0-1,-1 0 1,1 0 0,0 0 0,-1 1 0,1-1 0,0 0 0,-2 2 0,1-1-12,0 0 0,0 0 1,0 1-1,1-1 0,-1 0 0,0 1 1,1 0-1,-1-1 0,1 1 0,0 0 1,0 0-1,0 0 0,0 0 0,0 0 1,0 0-1,-1 3 0,-1 4-52,1-1 1,-3 16-1,4-9 38,0-1-1,0 1 1,1-1 0,1 1-1,1-1 1,0 1 0,1-1 0,0 0-1,1 0 1,0 0 0,2 0-1,11 22 1,-15-33 40,-1 0 0,1-1 0,0 1 0,1 0 0,-1-1 0,0 0 0,1 1 0,0-1 0,-1 0 0,1 0 0,0-1 0,0 1 0,0 0-1,0-1 1,0 0 0,0 0 0,0 0 0,1 0 0,-1 0 0,0-1 0,6 1 0,-4-1 16,0 0 1,-1-1-1,1 0 0,0 1 0,0-2 0,0 1 0,-1 0 1,1-1-1,-1 0 0,1 0 0,-1-1 0,0 1 0,0-1 1,4-3-1,11-10 86,-1 0 1,-1-1-1,-1-1 0,-1 0 1,0-1-1,-1-1 0,11-21 1,-23 37-77,-1 1-25,1 1 1,-1-1-1,0 1 1,1 0 0,0-1-1,2-2 1,-3 5-11,-1 0 0,1-1 1,-1 1-1,1 0 0,0-1 0,-1 1 0,1 0 0,0 0 1,-1-1-1,1 1 0,0 0 0,-1 0 0,1 0 0,0 0 1,-1 0-1,1 0 0,0 0 0,-1 0 0,1 0 0,0 0 0,-1 0 1,1 1-1,0-1 0,-1 0 0,1 0 0,0 1 0,-1-1 1,1 0-1,-1 1 0,1-1 0,0 1 0,26 20-452,39 38-1,-48-40 267,2-2 0,-1 0 1,2-1-1,26 15 0,-42-28 201,1-1 0,0 1-1,0-1 1,0 0 0,0-1 0,0 0 0,0 0-1,0 0 1,1 0 0,-1-1 0,11-1 0,-13 1 48,0-1 0,0 0 1,-1 0-1,1 0 1,0 0-1,-1 0 0,1-1 1,-1 1-1,1-1 1,-1 0-1,0 0 1,1-1-1,-1 1 0,0 0 1,-1-1-1,1 0 1,0 0-1,-1 0 0,4-5 1,1-6 97,-1 0 1,0 0 0,-1-1-1,-1 0 1,0 0-1,-1 0 1,0 0-1,-2 0 1,0 0-1,0-1 1,-1 1-1,-1-1 1,-1 1 0,0 0-1,-1 0 1,-1 0-1,-6-19 1,9 31-145,-8-23 22,-1 1 0,-1 1-1,-19-33 1,22 45-78,0 1-1,-1-1 1,0 1 0,-17-15 0,85 88-1139,141 117 854,-157-139 219,-2 2 0,59 75 0,-74-81-31,-3 0 0,0 2 0,-2 0 0,18 50 0,-24-51 26,-3 0 0,-1 1 0,-2 1 0,-1-1 0,3 56 1,-9-54 81,-6 56 1,3-85 82,0 0 1,-1 0-1,0 0 0,-1 0 1,0-1-1,-1 1 0,0-1 1,-1 0-1,-10 17 0,11-23 14,0 0 1,0 0-1,0 0 0,-1 0 0,1-1 0,-1 0 0,0 0 0,0 0 0,0-1 0,0 1 1,0-1-1,-1 0 0,1-1 0,-11 3 0,-2-2 114,0 0-1,0-1 1,-25-1 0,10-2-136,0-2 0,1-2 1,-1 0-1,1-2 1,0-2-1,1-1 0,0-1 1,-40-23-1,37 16-1084,1-2-1,1-1 1,1-1 0,2-2-1,0-1 1,-48-57 0,-4-25-14620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7:25.6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443 153 9588,'-5'-5'572,"-2"1"1,1-1-1,-1 2 0,1-1 0,-1 1 0,0 0 0,-8-2 0,11 3-547,0 1 0,0 1-1,0-1 1,0 1 0,0-1 0,0 1-1,0 0 1,0 1 0,0-1 0,0 1 0,0 0-1,0 0 1,0 0 0,0 0 0,-4 2-1,-5 5-50,1-1 0,1 1 0,-1 1 0,1 0 0,1 1 0,-1 0 0,2 0 1,-1 1-1,-14 24 0,-2 8-48,-31 70 1,55-108 68,-18 41-24,3 1 0,1 1 0,3 0 0,2 1-1,-8 70 1,12-29-3,4-1 0,9 105-1,-3-154 26,2 0-1,2-1 0,19 66 1,-20-88 13,0 1 0,2-1 0,0 0 0,0-1 1,2 1-1,0-2 0,0 0 0,2 0 0,0-1 1,15 14-1,-16-19 15,1 0 1,-1-1-1,2-1 1,-1 0-1,1-1 1,0 0-1,0-1 1,1-1-1,-1 0 1,16 3-1,-4-3 46,0-1 0,0-2 0,0 0 0,47-5 0,-40-1-1,0-1 0,-1-2 0,0-1-1,0-1 1,-1-2 0,0-1 0,-1-1 0,-1-2 0,30-21 0,-10 2 55,-2-1-1,-2-3 1,-2-1-1,43-53 1,-54 56-9,-2-2 0,-2 0 0,35-70 0,-47 79-25,-1-2-1,-2 0 1,-2-1 0,0 0-1,8-60 1,-13 48 77,-3 0 0,-1-1 0,-6-62 0,1 87-73,0 1 0,-1 0 0,-1 0 0,-1 0-1,-14-27 1,2 10 153,-41-59 0,39 67-121,-1 0 0,-2 1 1,-48-44-1,61 63-129,-1-1 0,-1 1 0,1 1 0,-1 0 0,-1 1 0,0 0 0,0 1 0,0 1 0,0 0 0,-1 1 0,-25-4 0,24 6-101,0 1-1,0 1 1,-1 0-1,1 1 1,0 1-1,-24 5 0,31-4-36,0 0-1,0 0 0,0 1 0,0 0 0,1 1 0,-1 0 0,1 0 1,1 0-1,-1 1 0,1 1 0,0-1 0,-9 11 0,5-2-438,0 1 0,1-1 0,1 2 1,0-1-1,2 1 0,-8 20 0,1 11-2249,-10 52 1,8-14-3617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7:26.9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1101 7716,'0'0'186,"0"1"0,0-1 1,1 0-1,-1 0 0,0 0 1,0 1-1,1-1 0,-1 0 1,0 0-1,0 0 0,1 0 1,-1 1-1,0-1 0,0 0 1,1 0-1,-1 0 0,0 0 1,1 0-1,-1 0 0,0 0 1,0 0-1,1 0 0,-1 0 1,0 0-1,1 0 0,-1 0 1,0 0-1,1 0 0,-1 0 1,0 0-1,0-1 0,1 1 1,-1 0-1,0 0 0,0 0 1,1 0-1,-1 0 0,0-1 1,0 1-1,1 0 0,-1 0 1,0-1-1,0 1 0,0 0 1,0 0-1,1-1 0,-1 1 1,0-1-1,0 1-101,0 0 1,0-1-1,1 1 1,-1 0-1,0 0 1,0-1-1,0 1 0,1 0 1,-1-1-1,0 1 1,0 0-1,1 0 1,-1-1-1,0 1 0,0 0 1,1 0-1,-1 0 1,0-1-1,1 1 1,-1 0-1,0 0 0,1 0 1,-1 0-1,0 0 1,1 0-1,-1 0 1,1 0-1,-1 0 0,0 0 1,1 0-1,0 0 1,11 1-114,0 1 1,0 0 0,0 1 0,0 1 0,0-1-1,-1 2 1,0 0 0,1 0 0,-2 1-1,16 11 1,-9-4-17,0 1 0,-1 0 0,0 2 1,-2 0-1,16 20 0,13 16 70,53 49 0,-92-98-25,0 2 13,1 0 1,0-1 0,0 1 0,11 7 0,-15-11-8,0 0 0,0-1 0,0 1 1,0-1-1,0 1 0,0-1 0,0 1 1,0-1-1,0 0 0,0 1 1,0-1-1,1 0 0,-1 0 0,0 0 1,0 0-1,0 0 0,0 0 0,0 0 1,0 0-1,1-1 0,-1 1 0,0 0 1,0-1-1,0 1 0,0-1 1,0 1-1,0-1 0,0 1 0,0-1 1,1-1-1,5-6 27,-1 1 0,0-1 0,0-1 0,-1 1 1,0-1-1,4-9 0,20-60 103,-25 67-116,14-52 93,-3-1 0,9-94 0,-6 41-21,-15 100-84,16-76-7,-19 93-7,0 0 0,0-1 0,0 1 0,0-1 1,0 1-1,0 0 0,1-1 0,-1 1 0,0 0 0,0-1 0,0 1 0,1 0 1,-1 0-1,0-1 0,0 1 0,1 0 0,-1-1 0,0 1 0,0 0 0,1 0 1,-1 0-1,0-1 0,1 1 0,-1 0 0,0 0 0,1 0 0,-1 0 0,1 0 1,-1 0-1,1-1 0,0 2-5,0-1 1,0 0-1,0 0 1,0 1-1,0-1 0,0 1 1,0-1-1,0 1 1,-1-1-1,1 1 1,1 0-1,22 24-153,-23-24 154,12 18-54,0-1-1,17 35 1,-1 1 40,1-6 25,2-1 0,63 70-1,-93-114 8,0-1-1,0 0 1,0 0-1,1 0 1,-1 0-1,1 0 1,-1 0-1,1 0 1,0-1-1,0 0 1,0 1-1,0-1 1,0 0-1,0-1 1,0 1-1,0 0 1,0-1-1,0 0 1,0 1-1,1-1 1,-1-1-1,0 1 1,0 0-1,0-1 0,0 1 1,0-1-1,0 0 1,0 0-1,0-1 1,0 1-1,0 0 1,4-4-1,0 0 10,-2-1-1,1 0 1,-1 1-1,0-2 1,0 1-1,0-1 0,-1 1 1,0-1-1,3-9 1,-1 5 0,8-19 26,14-40 1,-15 33-20,-3 6 6,-2 0 0,7-48 0,-8 42-39,13-47 1,-20 83 0,1-1 1,-1 1 0,1-1 0,0 1 0,-1-1 0,1 1 0,0-1-1,0 1 1,0 0 0,0 0 0,0-1 0,0 1 0,0 0-1,1 0 1,-1 0 0,0 0 0,1 0 0,-1 0 0,0 1 0,4-2-1,-3 1-6,1 1-1,-1-1 1,1 1-1,-1 0 0,1 0 1,0 0-1,-1 0 0,1 1 1,-1-1-1,1 1 1,-1-1-1,3 2 0,4 1-17,0 1 0,-1 1-1,1-1 1,-1 1 0,0 1-1,7 5 1,49 46-75,-36-31 108,1-1 0,1-1 0,34 20-1,-56-39 12,0-2-1,0 1 1,0-1-1,0 0 1,0-1-1,1 0 1,-1 0-1,1-1 1,0 0-1,-1-1 0,14 0 1,-16-1 12,1 1 0,-1-2 0,1 1 0,-1-1 0,1 0 0,-1 0 0,0 0 0,0-1 0,0 0 0,0 0 0,0-1 0,-1 0 0,1 0 0,-1 0 0,6-6 0,-9 7 2,1-1 1,0 0-1,-1 0 0,0 0 1,0 0-1,0 0 0,0 0 1,-1-1-1,0 1 1,1-1-1,0-7 0,-1 2 25,-1 0 0,0 1-1,0-1 1,-2-14 0,-2 7-20,0 0 0,-1 1 0,-1-1 0,-1 1 0,0 1 0,-1-1 0,0 1 0,-15-19 0,20 31-54,0-1 0,1 1 0,-2-1 0,1 1 0,0 0 0,-1 0 1,1 0-1,-1 1 0,0-1 0,0 1 0,0 0 0,0 0 0,-5-2 0,9 4 10,-1 0 0,1 0 0,-1 0 0,0 0-1,1 0 1,-1 0 0,0 0 0,1 0 0,-1 1 0,1-1 0,-1 0 0,0 0-1,1 0 1,-1 1 0,1-1 0,-1 0 0,1 1 0,-1-1 0,1 0 0,-1 1-1,1-1 1,-1 1 0,1-1 0,0 1 0,-1-1 0,1 1 0,-1-1-1,1 1 1,0-1 0,0 1 0,-1-1 0,1 1 0,0 0 0,0-1 0,0 1-1,0-1 1,0 2 0,-2 29-212,2-24 181,0 13 16,2 0 1,0-1-1,0 1 1,2-1-1,1 1 1,0-1-1,2-1 1,0 1-1,0-1 1,2 0-1,1-1 1,0 0-1,22 28 1,-27-39 28,0-1 1,0 0-1,0-1 0,0 1 1,1-1-1,-1 0 0,1 0 0,0-1 1,1 0-1,-1 0 0,0 0 1,1-1-1,0 0 0,10 2 1,-3-2 16,0 0 0,1-1 0,-1-1 1,24-2-1,-32 1-5,0 0 1,0 0-1,1-1 1,-1 1 0,0-2-1,0 1 1,-1 0-1,1-1 1,0 0-1,-1-1 1,0 1 0,8-8-1,0-2 37,-2-1 1,1 0-1,-2 0 0,0-1 1,-1-1-1,0 0 1,7-20-1,36-123 274,-46 136-295,15-53 42,26-83-112,-46 156 40,0-1-22,0 0 1,1 0 0,-1 1-1,1-1 1,4-6-1,-6 9 13,1 1 0,0-1 0,-1 0 0,1 1 0,0-1 0,-1 1 0,1-1 0,0 1 0,0-1 0,-1 1 0,1-1 0,0 1 0,0 0 0,0 0 0,0-1 0,0 1 0,-1 0 0,1 0 1,0 0-1,0 0 0,0 0 0,0 0 0,0 0 0,0 0 0,0 0 0,0 0 0,-1 1 0,1-1 0,0 0 0,0 1 0,1 0 0,1 1-13,1 0 0,-1 0 0,0 0 0,-1 1 0,1-1 0,0 1 0,-1 0 0,1 0 0,-1 0 0,3 5 0,19 35-96,-24-41 115,30 57-53,49 74 0,-78-132 64,0 1 0,0-1 1,0 0-1,0 1 0,0-1 0,1 0 1,-1 0-1,0 0 0,0 0 0,1 0 1,-1 0-1,1 0 0,1 1 1,-2-2 0,0 0 1,0 0 0,0 0 0,0 0 0,0 0 0,0 0 0,0 0-1,0-1 1,0 1 0,0 0 0,0-1 0,0 1 0,0 0-1,0-1 1,-1 1 0,1-1 0,0 1 0,0-1 0,-1 0 0,1 1-1,0-1 1,0 0 0,0-1 0,8-8 30,0-1 1,0-1-1,-2 0 0,1 0 1,-2 0-1,1-1 0,4-14 1,2-12-16,8-44 1,-7 28-5,-14 52-24,2-4-5,0 0 0,0 0 0,1 0 1,6-12-1,-9 18-1,1 0 0,0 0 0,-1 0 0,1 0 0,0 0 0,0 0 0,0 0 0,0 0 0,0 0 0,0 0 0,0 0 0,0 1 0,0-1 0,1 0 0,-1 1 0,0-1 0,0 1 0,1-1 0,-1 1 0,0 0 0,0 0 1,1-1-1,-1 1 0,0 0 0,1 0 0,-1 0 0,0 0 0,1 0 0,-1 1 0,0-1 0,1 0 0,-1 1 0,2 0 0,5 3-28,0 0-1,0 1 1,0 0-1,-1 1 1,0 0-1,9 9 1,18 14-21,-30-26 53,22 16-23,49 28 0,-65-42 35,0-1-1,0 0 0,1 0 1,-1-1-1,1 0 0,-1-1 1,1 0-1,0-1 0,14 0 0,-9-1 15,-1-1-1,0 0 0,1-2 1,-1 1-1,0-2 0,0 0 1,-1-1-1,1 0 0,-1-1 1,0-1-1,-1 0 0,0-1 0,0 0 1,0-1-1,-1-1 0,0 0 1,18-21-1,-20 20 28,-2 0 1,0 0-1,0-1 0,-1 0 1,0 0-1,9-25 0,-15 34-38,0-1 1,0 0-1,0 0 0,0 0 0,0 0 1,-1 0-1,0 0 0,0 0 0,0 0 0,0 0 1,-1 0-1,0 0 0,1 0 0,-1 1 1,-1-1-1,1 0 0,0 0 0,-1 1 1,0-1-1,0 1 0,0-1 0,0 1 1,-1 0-1,1 0 0,-1 0 0,0 0 0,0 0 1,-3-2-1,-3-2-16,-1 1-1,0 1 1,1 0 0,-22-8-1,-45-9-89,61 19 50,-1 0 0,-1 1 0,-17-1 1,28 3 16,0 0 1,0 0-1,0 1 1,0 0-1,0 0 0,0 0 1,0 0-1,0 1 1,1 0-1,-1 1 1,-9 4-1,13-5 14,0 0 0,0 1 1,-1-1-1,1 1 0,1-1 0,-1 1 0,0-1 0,1 1 0,-1 0 0,1 0 0,0 0 0,0 0 0,0 0 0,0 0 1,0 0-1,1 0 0,0 1 0,-1-1 0,1 4 0,1 8-40,0-1-1,4 27 1,-5-41 55,4 18-16,1 1 0,1-1-1,1 0 1,0 0 0,1-1 0,1 0-1,0 0 1,2-1 0,0 0 0,18 20-1,-13-18 169,1-2 1,0 0-1,1-1 0,1 0 0,0-2 0,1 0 0,0-1 0,27 11 0,-29-16-523,1-1 0,0-1 0,0 0 0,0-1 0,1-1 1,29 0-1,-31-3-1490,34-4 0,-30 0-5483,32-11-1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7:27.6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28 401 8420,'-1'0'14,"-21"-1"3589,18 0-1532,13-2-1623,20-2-54,0-1 0,-1-1 1,50-22-1,45-16 522,-4 2-328,54-40-342,-64 28-620,14-8-2814,-114 57 2085,0 1-1,-1-1 1,0 0-1,13-13 1,-7 2-7701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7:29.0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0 11365,'-1'35'3823,"-4"18"-3183,0 7-936,-14 143 103,0 23 170,18-217 21,-2 183-3,4-143 27,16 92 1,-15-131-13,0 0 0,1 0 1,0-1-1,1 1 0,0 0 0,1-1 1,0 0-1,0 0 0,1-1 0,0 1 1,14 13-1,-15-17 4,1 0 0,-1 0 1,1-1-1,1 0 0,-1 0 0,0-1 0,1 1 1,0-2-1,0 1 0,0-1 0,0 0 0,0 0 1,1 0-1,-1-1 0,0-1 0,1 1 0,8-1 1,-1-1 8,-1 0 1,1-1-1,-1-1 1,0 0-1,0-1 1,0 0-1,0-1 1,-1-1-1,0 0 1,15-10-1,-13 8-4,0-2-1,-1 0 0,0 0 1,0-2-1,-1 1 0,20-24 0,-18 14 1,0-1 0,-1 0-1,-1-1 1,-1-1 0,-1 0-1,14-47 1,-22 53 2,0-1-1,-1 1 0,-1-1 1,0 0-1,-4-31 1,2 43-14,-1-1 0,0 0 1,0 1-1,-3-9 0,-6-16 2,11 29-19,-1 1-1,0 0 0,0-1 1,0 1-1,0 0 1,0 0-1,-1 0 0,-1-2 1,3 3 5,0 1 0,0 0 0,-1 0 0,1-1 0,0 1 0,0 0 0,-1 0 1,1-1-1,0 1 0,0 0 0,-1 0 0,1 0 0,0 0 0,-1 0 0,1-1 0,0 1 0,-1 0 1,1 0-1,0 0 0,-1 0 0,1 0 0,0 0 0,-1 0 0,0 0 0,1 1-1,-1-1 0,1 0 0,0 1 0,-1-1 0,1 1 0,-1-1 0,1 1 0,0-1 0,-1 1-1,1-1 1,0 1 0,-1 0 0,1-1 0,0 1 0,0-1 0,0 1 0,-1 0 0,1 1 0,-8 46-72,3 0-1,1 1 1,3 53 0,1-42 63,-1-33 24,2 1 0,1-1 0,0 0 0,9 33 0,-11-58-4,1 0 1,0-1-1,-1 1 1,1 0 0,0 0-1,0 0 1,0 0-1,0-1 1,0 1-1,0 0 1,1-1-1,-1 1 1,1-1-1,-1 0 1,1 1-1,-1-1 1,4 2-1,-3-3-1,-1 1-1,0-1 0,1 1 1,-1-1-1,1 0 1,-1 0-1,1 1 0,0-1 1,-1 0-1,1-1 1,-1 1-1,1 0 0,-1 0 1,1-1-1,-1 1 0,1-1 1,-1 1-1,0-1 1,1 0-1,-1 1 0,0-1 1,1 0-1,-1 0 1,2-1-1,3-4-122,1 0 1,-1-1-1,0 1 0,0-1 1,8-13-1,20-43-563,-18 31 337,-8 16 275,0-1 0,-2 0 1,0 0-1,-1 0 0,-1-1 1,0 0-1,-2 0 1,0 0-1,-1 0 0,-2-35 1,0 39 125,1-2 210,-1-1-1,-1 1 1,-1 0 0,-6-23-1,6 57 488,3-13-730,1 0-1,-1-1 1,1 1 0,0-1 0,0 1 0,0 0-1,1-1 1,2 6 0,-3-8-4,0-1-1,1 1 1,-1-1-1,0 1 1,0-1-1,1 1 1,-1-1 0,1 0-1,-1 0 1,1 0-1,0 0 1,-1 0-1,1 0 1,0 0 0,0 0-1,0-1 1,0 1-1,-1-1 1,1 1-1,0-1 1,0 0 0,4 0-1,3 0 29,0 0 0,1-1 0,-1-1-1,0 0 1,0 0 0,0 0 0,0-1 0,13-7 0,7-4 30,29-21 1,-44 27-49,16-12 43,-1 0 1,48-43 0,-62 48-16,0-1 1,-2 0-1,0-1 1,0 0-1,18-37 1,-25 43-16,9-19 127,-14 28-162,-1 0 0,1 0 0,-1 1 1,1-1-1,-1 0 0,0 0 0,1 0 1,-1 0-1,0 0 0,0 0 0,-1 0 0,1 1 1,-1-5-1,1 6-10,0 0 0,0-1 1,0 1-1,-1-1 0,1 1 0,0 0 1,0-1-1,0 1 0,-1 0 1,1-1-1,0 1 0,0 0 0,-1-1 1,1 1-1,0 0 0,-1-1 1,1 1-1,0 0 0,-1 0 0,1 0 1,-1-1-1,1 1 0,0 0 1,-1 0-1,1 0 0,-1 0 0,1 0 1,0 0-1,-1 0 0,1 0 1,-1 0-1,1 0 0,0 0 0,-1 0 1,1 0-1,-1 0 0,1 0 1,0 0-1,-1 0 0,1 1 0,-1-1 1,1 0-1,0 0 0,-1 0 1,1 1-1,0-1 0,-1 0 0,1 0 1,0 1-1,-1-1 0,1 0 1,0 1-1,0-1 0,-1 1 0,-1 1-23,0 0 1,0 0-1,1 0 0,-1 1 0,1-1 0,-3 5 0,-4 13-42,-10 42-1,17-55 70,0 1 0,0 0 0,1 0 0,0-1-1,0 1 1,0 0 0,1 0 0,1-1 0,2 10 0,-1-6 6,1-1 1,1 0-1,-1 0 0,2 0 0,0-1 1,10 14-1,47 46 66,-45-50-62,0 0 0,23 33 0,-38-48-32,-1 0-1,1 1 0,-1 0 0,-1-1 1,1 1-1,-1 0 0,1 0 0,-1 0 1,-1 0-1,1 0 0,-1 0 1,0 0-1,0 0 0,0 0 0,-1 0 1,0 0-1,0 0 0,0 0 0,0-1 1,-1 1-1,0 0 0,-2 4 0,-6 9-141,0 0-1,-1 0 0,-27 30 0,31-39 143,-8 11-36,-67 75 4,82-95 59,0 1 0,-1-1 0,1 1 0,0-1 0,0 0-1,-1 1 1,1-1 0,-1 0 0,1 1 0,0-1 0,-1 0 0,1 1-1,-1-1 1,1 0 0,0 0 0,-1 0 0,1 0 0,-1 1 0,1-1-1,-1 0 1,1 0 0,-1 0 0,1 0 0,-1 0 0,1 0-1,-1 0 1,1 0 0,-1 0 0,1 0 0,-1-1 0,1 1 0,-1 0-1,1 0 1,0 0 0,-1 0 0,1-1 0,-1 1 0,1 0 0,-1-1-1,1 1 1,0 0 0,-1-1 0,0 0 5,1 0-1,-1 0 1,1 0 0,-1 0 0,1 0 0,0 0-1,-1 0 1,1 0 0,0 0 0,0 0 0,0 0-1,-1-1 1,1 1 0,0 0 0,1 0-1,-1-2 1,2-4 12,0 1 0,0 0 0,0 0 0,1 0 0,0 0 0,0 0 0,1 1 0,0-1 0,6-6 0,5-4 52,26-22 0,-9 11 17,120-134 415,-72 73-296,-47 51-82,-1-2 0,39-66 0,-61 89-63,-1 0 1,-1 0-1,0-1 0,-1 0 0,6-26 1,-11 38-58,-1-1 0,0 1 0,-1 0 0,1-1 0,-1 1 0,0 0 0,0-1 0,0 1 0,-1 0 0,0-1 0,0 1 0,-1 0 0,1 0 0,-1 0 0,0 0 0,0 0 0,-1 0 0,0 0 0,1 1 0,-2-1 0,1 1 0,0 0 0,-5-4 0,6 6-24,0 0 0,0 0 1,0 1-1,0 0 0,0-1 0,0 1 1,0 0-1,-1 0 0,1 0 1,0 0-1,-1 0 0,1 1 1,-1-1-1,1 1 0,-1-1 0,1 1 1,-1 0-1,1 0 0,-1 0 1,1 0-1,-1 1 0,-4 0 1,4 1-10,-1-1 1,1 1-1,0 0 1,0 0 0,0 0-1,0 0 1,0 0-1,0 0 1,1 1 0,-1 0-1,1-1 1,-1 1-1,1 0 1,0 0 0,-2 5-1,1-2 6,0-1 0,0 1 0,1 0 0,0 0 0,0 0 0,1 0 0,-1 1 0,1-1 0,0 7 0,1-8 11,1 0 0,-1-1 1,1 1-1,0 0 0,0 0 1,0 0-1,1-1 1,-1 1-1,1-1 0,0 1 1,1-1-1,4 7 0,-1-2 4,1-1 0,0-1 1,0 1-1,0-1 0,1-1 0,0 1 0,0-1 0,16 8 0,-10-7 7,1 0 0,1-1 1,-1-1-1,32 7 0,130 14 31,-96-16-12,82 21-1,-155-29-24,0 1 0,0 0 0,-1 0 0,1 0 0,7 5 0,-13-6 1,1 0 0,-1-1 0,0 1 0,1 0 0,-1 0 0,0 0-1,0 0 1,0 1 0,0-1 0,-1 1 0,1-1 0,-1 1 0,1-1 0,-1 1 0,0 0-1,0 0 1,1 4 0,-2-2-2,1 1-1,-1 0 1,0 0 0,0 0-1,-1 0 1,1 0 0,-1 0-1,-1 0 1,1-1 0,-3 7-1,0-2 7,-1-1 0,0 1 0,0-1-1,-1 0 1,-8 9 0,-3 1-37,-1 0 1,0-2-1,-40 30 0,-324 209-4845,364-246 3708,0-1-1,-25 9 1,23-12-3413,-34 6 1,53-12 4466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7:29.6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54 236 7764,'-3'0'596,"0"0"0,0 0 0,-1 0 1,1 0-1,0 0 0,0-1 0,0 0 1,-1 1-1,1-1 0,0 0 1,0 0-1,0-1 0,0 1 0,1-1 1,-4-1-1,6 2-586,0 1 1,-1 0-1,1 0 1,0 0 0,0 0-1,0 0 1,0-1-1,0 1 1,0 0-1,0 0 1,-1 0-1,1-1 1,0 1-1,0 0 1,0 0-1,0 0 1,0 0-1,0-1 1,0 1-1,0 0 1,0 0-1,0 0 1,0-1-1,0 1 1,0 0-1,0 0 1,0 0 0,0-1-1,0 1 1,1 0-1,-1 0 1,0 0-1,0-1 1,0 1-1,0 0 1,0 0-1,0 0 1,1 0-1,-1 0 1,0-1-1,0 1 1,0 0-1,0 0 1,0 0-1,1 0 1,-1 0-1,10-6-37,-9 5 48,103-45-99,-13 6-345,-30 14-790,-40 18-621,-1-1 0,38-21 0,-56 28 1334,0 0 1,1 0 0,-1 0 0,0 0-1,0 0 1,0 0 0,3-5 0,7-20-6083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7:35.7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461 1082 3650,'1'-10'1299,"0"5"-236,0 0 0,0-1 0,0 1 1,0 0-1,3-6 0,-3 7-763,-1 1-1,1-1 1,0 0 0,-1 0 0,0 1 0,0-1-1,0 0 1,-1 0 0,1 0 0,-1 1 0,0-1 0,0 0-1,0 1 1,0-1 0,-4-5 0,5 8-287,-1 0 0,1 1 0,-1-1 1,1 0-1,-1 1 0,1-1 0,-1 0 0,0 1 1,1-1-1,-1 1 0,0-1 0,0 1 0,1-1 1,-1 1-1,0 0 0,0 0 0,0-1 0,0 1 1,1 0-1,-1 0 0,0 0 0,0 0 0,0-1 1,0 2-1,0-1 0,-24 4-6,21-3-2,-10 4-31,1 0 0,0 0 1,0 1-1,0 1 1,1 0-1,0 1 1,0 1-1,1-1 1,-20 22-1,-1 4-50,-46 64-1,58-69 56,1 1 0,1 1 1,1 0-1,2 1 0,1 1 0,1 0 0,2 1 0,2 0 0,1 0 0,2 1 0,1 0 0,-1 67 0,6-74 4,0-3 2,5 37 1,-4-56 14,0 1 1,0-1-1,1 0 0,0 0 1,0 0-1,0 0 0,1-1 0,0 1 1,0-1-1,0 1 0,6 5 1,-8-10 3,0 0 1,0 1 0,0-1 0,0 0 0,1 0 0,-1 0 0,0 0 0,1 0 0,-1 0 0,1-1 0,-1 1 0,1 0 0,-1-1 0,1 1 0,-1-1 0,1 0 0,0 1 0,-1-1-1,1 0 1,2 0 0,-1-1 20,-1 1-1,0-1 1,1 0-1,-1 1 1,0-1-1,0 0 1,0-1-1,0 1 1,0 0-1,0-1 1,0 1-1,3-3 1,2-4 118,0-1 0,0 0-1,0 0 1,9-18 0,18-42 551,-2-2-1,-4-1 1,37-140 0,-46 116-465,-4 0 1,5-158-1,-23 85-216,0 132-5,-1 1 0,-16-58 0,19 89-8,-1 0 0,0-1-1,0 1 1,0 0 0,0 0 0,-1 0-1,1 0 1,-8-8 0,10 13-4,0 0 0,0-1 0,-1 1 1,1 0-1,0-1 0,0 1 0,-1 0 0,1-1 1,0 1-1,0 0 0,-1 0 0,1-1 0,0 1 1,-1 0-1,1 0 0,0 0 0,-1 0 0,1-1 1,-1 1-1,1 0 0,0 0 0,-1 0 1,1 0-1,-1 0 0,1 0 0,0 0 0,-1 0 1,1 0-1,-1 0 0,1 0 0,0 0 0,-1 0 1,1 0-1,0 1 0,-1-1 0,1 0 0,-1 0 1,1 0-1,0 0 0,-1 1 0,1-1 1,0 0-1,0 0 0,-1 1 0,1-1 0,0 0 1,0 1-1,-1-1 0,1 0 0,0 1 0,0-1 1,-1 1-1,-7 23-216,7-20 198,-5 28-99,1 1-1,-2 52 1,8 68 12,0-122 86,3 40-1,3 1 1,4-1-1,2 0 1,25 72-1,8-15 21,-36-105 4,1 0 0,1-1-1,20 27 1,-28-44-4,0-1 0,0 1 1,0-1-1,1 0 0,-1 0 0,1-1 0,0 1 0,0-1 0,0 0 0,1-1 1,-1 1-1,1-1 0,0 0 0,-1 0 0,1-1 0,0 0 0,0 0 0,0 0 1,0-1-1,10 0 0,-9 0 3,0-1 0,1 0 0,-1 0 0,0-1 0,0 0 0,0-1 0,0 1 1,0-1-1,-1 0 0,1-1 0,-1 0 0,0 0 0,0 0 0,0-1 0,-1 1 0,8-9 0,-4 1 19,0-1-1,-1 1 0,0-1 1,-1-1-1,0 0 0,-2 0 1,1 0-1,-2-1 0,1 1 0,-2-1 1,0 0-1,-1 0 0,0-17 1,-1 7 17,-2-1 1,0 1 0,-2 0-1,-1 0 1,-1 0 0,-1 1-1,-10-28 1,13 45-51,1 0-1,-2 0 1,1 0 0,-1 0-1,-8-12 1,11 18 3,0 0 0,0 0 0,0 0 0,0 0 0,0 0 0,0 0-1,0 1 1,0-1 0,0 0 0,0 0 0,-1 1 0,1-1 0,0 1 0,0-1 0,-1 1-1,1-1 1,0 1 0,0 0 0,-1 0 0,1 0 0,0 0 0,-1 0 0,1 0 0,0 0 0,-1 0-1,1 0 1,0 1 0,-1-1 0,1 0 0,0 1 0,-1-1 0,1 1 0,0-1 0,0 1 0,0 0-1,0 0 1,0-1 0,0 1 0,0 0 0,0 0 0,-2 2 0,-2 3-23,0 0-1,0 1 1,1-1 0,-1 1-1,2 0 1,-1 0 0,1 0 0,0 1-1,0-1 1,-2 14 0,0 0-22,2 0 0,-2 39 1,4-31 25,2-1 0,1 1 1,1-1-1,11 49 1,-11-65 27,1 0 0,0-1 0,1 1 0,0-1 0,1 0 0,0 0 0,1-1 0,0 0 0,0 0 0,1 0 0,1-1 0,-1 0 0,16 11-1,-19-17 7,0 1 0,0-1 0,0 0 0,1-1 0,-1 1 0,1-1 0,0 0 0,0-1 0,0 1 0,0-1 0,12 0 0,-9-1 9,0 0 0,0-1 0,0 0 0,-1-1-1,1 0 1,0 0 0,12-6 0,-4 0 18,0 0-1,-1-2 1,0 0 0,0 0 0,-1-2 0,-1 0 0,18-19 0,-15 12-7,-1-1 0,-1-1-1,-1-1 1,0 0 0,-2 0 0,-1-1-1,-1-1 1,9-30 0,2-22 5,17-106 0,-30 119-45,-2 1 0,-4-117 1,-30-125-66,-33 13 68,19 164 74,41 125-69,1 0 0,-1 1 0,1-1 0,-1 0 0,0 0 0,0 1 0,0-1 0,0 1 0,0-1 0,0 1 0,0-1 0,-1 1 0,1 0 0,-1-1 0,-1-1 0,2 4-4,1 0-1,0-1 1,-1 1 0,1 0 0,0-1-1,0 1 1,0-1 0,0 1-1,0 0 1,0-1 0,0 1-1,0 0 1,0-1 0,0 1 0,0 0-1,0-1 1,0 2 0,8 58-245,19 203-15,30 155 259,-32-265 13,0-31 12,-21-107-25,0 0 0,1-1 0,1 0-1,1 0 1,0 0 0,9 13 0,-13-24 10,-1 1-1,1-1 1,0 0 0,0 0 0,0 0-1,0 0 1,1-1 0,-1 1 0,1-1-1,0 0 1,-1 0 0,1 0 0,0 0-1,0-1 1,0 1 0,0-1 0,1 0-1,-1-1 1,0 1 0,0-1-1,1 1 1,-1-1 0,0-1 0,0 1-1,1 0 1,-1-1 0,0 0 0,0 0-1,0 0 1,0-1 0,0 0 0,0 1-1,0-1 1,0 0 0,4-4 0,21-18 395,-2 0 1,-1-2 0,45-56 0,-63 70-289,0 0 0,-1-1 1,-1 0-1,0 0 0,0 0 0,-1-1 1,-1 0-1,-1 0 0,0 0 0,0 0 0,-1 0 1,-1-1-1,-1 1 0,-1-21 0,1 33-114,-1-1-1,1 0 0,-1 1 0,0-1 0,1 0 0,-1 1 1,-1-1-1,1 1 0,0 0 0,0-1 0,-1 1 1,1 0-1,-1 0 0,0 0 0,0 0 0,0 0 1,0 0-1,0 0 0,0 1 0,0-1 0,-1 1 1,1-1-1,0 1 0,-1 0 0,1 0 0,-1 0 0,1 0 1,-1 1-1,0-1 0,1 1 0,-1 0 0,0-1 1,1 1-1,-1 0 0,0 0 0,0 1 0,-4 0 1,2 0-17,0 0 0,1 1 0,-1-1 1,1 1-1,-1 0 0,1 0 1,-1 0-1,1 1 0,0-1 1,0 1-1,-5 5 0,3-1-7,0-1-1,0 1 0,1 0 1,0 0-1,-8 16 0,5-6-4,1 1-1,0 0 1,1 1-1,2-1 0,-4 23 1,6-27 22,0-1 1,2 1-1,-1 0 1,2 0-1,-1-1 1,2 1-1,5 22 1,-6-31 11,1 1 1,0-1-1,0 1 1,1-1 0,0 0-1,0 0 1,0 0 0,0 0-1,1 0 1,0-1-1,0 0 1,0 0 0,0 0-1,1 0 1,-1 0 0,1-1-1,0 0 1,0 0-1,0 0 1,6 1 0,-6-2 6,0-1 0,-1 0 0,1 0 0,0 0-1,0 0 1,0-1 0,0 0 0,0 0 0,-1 0 0,1-1 0,0 1 0,0-1 0,0-1 0,5-1 0,-4 1 9,1-1 0,-1 0 0,0 0 0,0-1 0,0 0 0,-1 0 0,1 0 0,-1-1 0,6-5-1,-6 4 1,1-1 0,-1 0-1,0 0 1,-1 0-1,0 0 1,0-1-1,0 1 1,-1-1 0,4-17-1,-4 11 13,-1-1 0,0 0 1,-1 0-1,-3-28 0,2 42-29,0 0 0,0 1 0,0-1 1,0 0-1,0 0 0,0 0 0,1 0 0,-1 1 1,0-1-1,0 0 0,1 0 0,-1 1 0,0-1 1,1 0-1,-1 0 0,1 1 0,-1-1 0,2-1 1,3 3-153,0 9 60,4 32-167,-7-31 228,0 0 0,5 12 0,-6-20 39,0 0 0,0 0 0,1-1 0,-1 1 0,1 0 0,0-1 0,0 0 0,0 1 0,0-1 0,0 0 0,0 0 0,1 0-1,-1 0 1,1 0 0,-1-1 0,1 1 0,0-1 0,0 0 0,0 1 0,-1-1 0,1-1 0,0 1 0,0 0 0,0-1 0,0 1 0,1-1 0,4 0 0,-2 0 5,1-1 0,-1 0 0,1 0 1,-1 0-1,1-1 0,-1 0 0,0 0 1,0 0-1,0-1 0,0 0 0,11-7 1,-4-1-6,0-1-1,-1 0 1,0-1 0,-1 0 0,-1-1 0,13-20 0,-19 28-16,-1 1-19,0 1 0,0 0 1,0 0-1,0 0 0,1 0 1,4-3-1,-8 7 15,1 0 0,-1 1-1,1-1 1,-1 1 0,1-1 0,-1 1 0,0 0-1,1-1 1,-1 1 0,0-1 0,0 1-1,1-1 1,-1 1 0,0 0 0,0-1 0,0 1-1,0 0 1,1-1 0,-1 1 0,0 0-1,0-1 1,0 1 0,-1 1 0,4 24-173,-3-23 171,8 36-61,0-7 109,-8-31-17,0 0 0,0-1 0,0 1 0,0-1 0,0 1 0,1-1 1,-1 1-1,0 0 0,0-1 0,1 1 0,-1-1 0,0 1 1,1-1-1,-1 0 0,1 1 0,-1-1 0,1 1 0,-1-1-1,1 0 0,-1 0 0,0 0 0,0 0 0,0 0 0,1 0 0,-1 0 0,0 0 0,0 0 0,1 0 0,-1 0 0,0 0 0,0 0 0,0 0 0,1 0 0,-1 0 0,0 0 0,0 0 0,0 0 0,1-1-1,-1 1 1,0 0 0,0 0 0,0 0 0,0 0 0,1 0 0,-1-1 0,0 1 0,0 0 0,0 0 0,0 0 0,0-1 0,0 1 0,0 0 0,0 0 0,1 0 0,-1-1 0,0 1 0,0 0 0,0 0 0,0-1 0,0 1 0,0 0 0,0 0 0,0-1-1,9-38 240,-1-1-1,-2 0 0,1-52 0,-9 11-193,0 43-4,5-76 0,-3 113-52,0 0-1,0-1 0,0 1 0,0 0 0,1 0 0,-1 0 1,0 0-1,1-1 0,-1 1 0,1 0 0,-1 0 0,1 0 1,-1 0-1,1 0 0,0 0 0,-1 0 0,1 0 0,0 0 1,1-1-1,-1 2 0,0 0 1,0 0-1,0 0 0,0 0 1,0 0-1,0 1 1,-1-1-1,1 0 1,0 0-1,0 1 0,0-1 1,0 0-1,0 1 1,-1-1-1,1 1 1,0-1-1,0 1 1,-1-1-1,1 1 0,0 0 1,-1-1-1,1 1 1,-1 0-1,1 0 1,0 0-1,38 48 19,-2 1 0,33 58 1,-14-20 7,-13-20 1,57 121 0,-77-135-12,-2 1 0,27 114 0,-42-139-10,-1 0 1,-2 1-1,-1-1 1,-1 1-1,-2-1 0,-1 1 1,-1-1-1,-2 0 1,-1 0-1,-1-1 1,-16 42-1,18-59 10,-1 0 0,0 0 0,0-1 0,-1 0 0,-17 20 0,20-25-25,-1-1 0,-1 0-1,1-1 1,0 1-1,-1-1 1,0 0 0,0 0-1,-1-1 1,1 0-1,0 0 1,-1-1-1,-12 4 1,10-4-181,0-1 0,0 0 0,0 0 0,0-1 0,0 0 0,-1-1 0,1 0 0,0 0 0,0-1 1,1 0-1,-1-1 0,0 0 0,1 0 0,-1-1 0,1 0 0,0 0 0,-10-8 0,7 4-563,1-1 1,0-1-1,0 0 1,1 0-1,0-1 1,1 0-1,0-1 1,1 0-1,0 0 1,-9-24-1,-16-55-7998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7:36.2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194 502 7539,'-13'2'794,"0"-1"-1,0-1 0,0 0 0,0-1 0,0 0 0,0-1 0,-16-4 0,25 5-728,0 0-1,0-1 0,1 1 1,-1-1-1,0 0 1,1 0-1,-1 0 0,1 0 1,-1-1-1,1 1 1,0-1-1,0 0 0,0 0 1,1 0-1,-1 0 1,1 0-1,-1-1 0,1 1 1,0-1-1,0 0 1,1 1-1,-1-1 1,1 0-1,0 0 0,0 0 1,-1-8-1,2 5 51,0-1-1,0 1 0,1-1 1,0 1-1,0-1 1,1 1-1,0 0 0,0 0 1,1-1-1,0 2 1,6-11-1,1 0 16,1 0 1,0 1-1,18-18 0,-2 7-103,1 0 0,1 3 0,1 0 0,1 2 0,2 1 0,0 1 0,51-21 0,-74 36-47,0 2-1,0-1 0,0 1 0,1 0 0,-1 1 0,1 1 0,-1-1 0,1 2 0,0-1 0,-1 1 1,21 4-1,-28-4 10,0 1 0,0-1 0,-1 1 1,1 0-1,0 0 0,-1 0 0,1 1 1,-1-1-1,1 0 0,-1 1 0,0 0 1,1 0-1,-1-1 0,0 1 0,2 3 1,-2-1-7,1-1 0,-1 1 0,1 0 1,-1 1-1,0-1 0,-1 0 0,1 1 1,1 6-1,-1 4-12,0 0 0,-1 0 0,0 0 1,-3 24-1,-9 60-16,-1 16 39,11-65-72,7 78 0,14-12-3544,-7-43-2412,-12-40-1119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7:36.5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81 8996,'8'4'9292,"-6"-4"-9299,-1 0 0,0 0 1,1 0-1,-1 0 0,1 0 1,-1 0-1,1 0 0,-1-1 1,0 1-1,3-1 0,-3 0 92,3 2-86,0-1 0,1 0 0,-1 1 1,0 0-1,8 2 0,-7-2-10,-2 2-4,-1-1 1,1 0-1,-1 1 1,1 0-1,-1-1 0,0 1 1,0 0-1,0 0 1,0 0-1,1 5 0,2 0-3,-2-2 14,0-1 0,0 0 0,1-1 0,-1 1-1,1-1 1,7 7 0,-10-11 8,1 0 0,-1 1 0,1-1 0,0 0 0,-1 0 1,1 0-1,-1 0 0,1 0 0,0 0 0,-1-1 0,1 1 0,2-1 0,7-2 42,-7 3-1,0-1-1,0 0 1,0 0 0,0 0 0,0-1 0,0 0 0,0 1 0,-1-1-1,1-1 1,-1 1 0,1 0 0,-1-1 0,0 0 0,3-3 0,-1 1 140,-1 0 1,0 0 0,0-1-1,0 1 1,-1-1 0,1 0-1,3-12 1,-6 14-57,0 0 0,0 0 1,0-1-1,-1 1 0,0 0 0,1 0 0,-2 0 1,1 0-1,-1-5 0,1 8-102,0-1-1,-1 0 1,1 1 0,-1-1-1,1 1 1,-1-1 0,1 1-1,-1-1 1,0 1 0,0-1-1,1 1 1,-1 0-1,0-1 1,0 1 0,-1 0-1,1 0 1,0 0 0,0 0-1,0 0 1,-1 0 0,1 0-1,-1 0 1,1 0 0,-1 1-1,-2-2 1,-2 1-238,-1 0 0,1 1 0,-1 0 0,0 0 0,1 0 0,-1 1 0,1 0 0,-1 0 0,1 1 0,-1 0 0,1 0 0,0 0 0,0 1 0,0 0 0,0 0 0,0 0 0,-6 6 0,-8 7-2124,1 0 0,1 2 0,-20 23 0,25-27 423,-17 20-5355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9:42.1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105 53 1121,'-4'-8'337,"4"7"-277,-1 0 0,1 1-1,-1-1 1,1 0 0,0 0 0,-1 0-1,1 0 1,0 0 0,-1 0-1,1 0 1,0 0 0,0 0-1,0 1 1,0-1 0,0 0-1,0-2 1,-2-6 616,1 4-169,4 8-12,-4-5-45,-1 0 0,0 1 0,1-1 1,-1 0-1,0 1 0,0 0 0,0-1 0,1 1 0,-6-2 0,-20 32-106,21-22-311,1 0-1,0 0 1,0 0 0,1 0 0,0 1-1,0 0 1,1 0 0,-3 8-1,5-10 8,-1-1-1,1 1 0,1 0 1,-1 0-1,1-1 1,0 1-1,0 0 0,0 0 1,1-1-1,0 1 1,0 0-1,1-1 0,1 6 1,9 14 21,0-2 1,1 0-1,25 33 0,-19-30 30,26 50 0,-35-53 56,-8-15 18,1-1-1,8 14 1,-10-19-113,0 0 1,0 0 0,1-1 0,-1 1 0,1 0-1,0-1 1,-1 1 0,1-1 0,0 1-1,0-1 1,0 0 0,0 0 0,0 0 0,4 2-1,-2-2 62,1 1-4,1-1-1,-1 0 0,1 0 0,7 1 1,-12-2-98,-1 0 0,1 0 0,0 0 0,0 0 0,0 0 0,-1 0 0,1 0 0,0 0 0,0 0-1,-1-1 1,1 1 0,0 0 0,0 0 0,-1-1 0,1 1 0,0-1 0,-1 1 0,1 0 0,-1-1 0,1 1 0,0-1 0,-1 0 0,1 1 0,-1-1 0,1 1 0,-1-1 0,0 0 0,1 1 0,-1-1 0,0 0 0,1 0 0,-1 1 0,0-1 0,0 0 0,1 0 0,-1 1 0,0-1 0,0 0 0,0-1 0,3-57 615,-1 39-295,-1 0 1,-2-32-1,-6 10-23,-2 0 0,-16-50 0,18 70-289,2 4-9,3 8-17,-1-1-1,0 1 1,-9-18-1,11 26 2,0 0-1,1 1 1,-1-1-1,0 1 1,0-1-1,0 1 0,-1-1 1,1 1-1,0 0 1,-1-1-1,1 1 1,0 0-1,-1 0 1,1 0-1,-1 0 0,0 0 1,1 1-1,-1-1 1,0 0-1,1 1 1,-1-1-1,0 1 1,0 0-1,0-1 1,1 1-1,-1 0 0,0 0 1,-3 1-1,3-1-4,0 0-1,0 1 0,0-1 0,-1 1 0,1 0 1,0-1-1,1 1 0,-1 0 0,0 0 1,0 1-1,0-1 0,0 0 0,1 0 0,-1 1 1,1-1-1,-1 1 0,1 0 0,-1-1 1,1 1-1,0 0 0,0 0 0,0 0 0,0 0 1,-1 3-1,-24 43-108,19-37 104,0 1 0,0 1 0,1-1-1,1 1 1,0 0 0,1 1 0,-3 14 0,0 82-24,6-90 32,1 20-1,7 48 0,-2-42 6,-3-27 18,1 0 0,1 0 0,7 21 0,-11-40-13,0 0 1,0 1 0,0-1-1,0 0 1,0 1 0,0-1-1,1 0 1,-1 1-1,0-1 1,0 0 0,0 1-1,0-1 1,1 0 0,-1 0-1,0 1 1,0-1-1,0 0 1,1 0 0,-1 1-1,0-1 1,0 0 0,1 0-1,-1 0 1,0 1-1,1-1 1,-1 0 0,0 0-1,1 0 1,-1 0 0,0 0-1,0 0 1,1 0-1,-1 0 1,0 0 0,1 0-1,0 0 1,0 0 5,-1 0 0,1-1 0,0 0 0,0 1-1,0-1 1,0 1 0,0-1 0,-1 0 0,1 0 0,0 1 0,1-3 0,1-2 45,0 1 1,0-1-1,4-11 1,-4 7 27,-1-1 1,0 0 0,0 0 0,-1-1 0,-1 1 0,0-13 0,-9-65 366,4 49-270,-6-43-37,-5-71-126,16 148-22,0 0-16,-1 0-1,1 1 1,1-1-1,-1 0 1,1 0-1,-1 0 1,1 1-1,4-10 0,-5 14 18,0-1 0,0 1-1,0 0 1,0 0-1,1-1 1,-1 1-1,0 0 1,0 0-1,0 0 1,1-1-1,-1 1 1,0 0-1,0 0 1,0 0-1,1 0 1,-1-1-1,0 1 1,1 0-1,-1 0 1,0 0-1,0 0 1,1 0-1,-1 0 1,0 0-1,0 0 1,1 0 0,-1 0-1,0 0 1,1 0-1,-1 0 1,0 0-1,0 0 1,1 0-1,13 7-119,11 13-12,-5 2 105,-1 0 0,-1 2 0,-1 0 0,-1 0 0,-1 2 0,17 39 0,-21-35 42,-2 0 0,-1 1 1,-1 0-1,4 45 0,-7-46 102,-17-34 43,11 1-143,1 1 1,-1 0-1,1-1 1,0 1-1,-1-1 1,1 1-1,0-1 1,1 0-1,-2-4 1,-1-3 8,-35-103 98,-27-137 0,55 216-177,9 33 49,1 0 0,0 0 1,-1-1-1,1 1 0,-1 0 0,1 0 1,-1 0-1,1 0 0,-1 0 0,0 0 1,0 0-1,1 1 0,-1-1 0,0 0 1,0 0-1,0 0 0,0 1 0,0-1 1,0 1-1,0-1 0,0 0 0,0 1 1,0 0-1,0-1 0,-2 1 0,2 0 2,0 0-1,1 0 0,-1 1 0,1-1 1,0 0-1,-1 1 0,1-1 0,-1 0 1,1 1-1,-1-1 0,1 1 0,0-1 1,-1 0-1,1 1 0,0-1 0,-1 1 1,1-1-1,0 1 0,0 0 0,0-1 1,-1 1-1,1 0 0,-4 17-62,3-11 33,-3 17-27,1 1 0,1 0-1,3 48 1,0-24-26,9 188-1075,11-81-2419,-20-146 2718,1-1-1,0 0 1,1 0 0,0 0-1,0 0 1,1 0-1,6 11 1,-1-10-2909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1:03.3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201 232 6707,'-2'0'726,"-4"2"1885,7 8-2403,-1-8-357,1 5-131,-1-4 100,0 0 0,1 0 1,-1 0-1,1 0 0,0-1 1,-1 1-1,4 5 0,-4-8 192,0 0 1,0 0-1,0 0 0,0 0 0,1 0 1,-1 0-1,0 0 0,0 1 0,0-1 1,0 0-1,0 0 0,1 0 0,-1 0 1,0 0-1,0 0 0,0 0 0,0 0 1,1 0-1,-1 0 0,0-1 0,0 1 1,0 0-1,0 0 0,0 0 0,1 0 1,-1 0-1,0 0 0,0 0 0,0 0 1,0 0-1,0 0 0,0-1 0,1 1 1,-1 0-1,0 0 0,0 0 0,0 0 1,0 0-1,0 0 0,0-1 0,0 1 0,0 0 1,0 0-1,0 0 0,4-7 552,-1-2-170,-1-1 0,0 1 0,0-1-1,0-16 1,-2 19-258,2 10-120,-2-5-92,-1 9 27,1-5 85,0 13 467,-3-12 214,-2-10 489,5 7-1156,0-1 0,-1 0 0,1 0 0,-1 1 0,1-1 0,-1 0 0,0 1 0,1-1 0,-1 0 0,0 1 0,0-1 0,1 1 0,-1-1 0,0 1 0,0-1 0,0 1 0,1 0 0,-1-1 0,0 1 0,0 0 0,0 0 0,-1 0 0,-1-1-48,0 2 0,1-1-1,-1 0 1,1 0 0,-1 1 0,1 0 0,-1-1-1,-2 2 1,-3 2-109,0 0 1,1 0-1,-13 9 0,7-3 34,0 0 0,2 1-1,-1 0 1,-19 26 0,25-29 53,0 1 0,1 0 0,0 1 1,1 0-1,0-1 0,0 1 1,1 0-1,-3 17 0,3 2-5,1 0 1,1 0-1,2 0 0,0 0 0,3 0 1,6 30-1,-7-43 22,1 0 1,0 0 0,2 0 0,0 0 0,0-1-1,1 0 1,13 18 0,-16-26 7,1-1 0,0 0 0,0 0 0,1 0 1,-1-1-1,1 0 0,1 0 0,-1-1 0,1 1 0,-1-1 0,1-1 1,1 1-1,-1-1 0,0 0 0,1-1 0,-1 0 0,12 2 0,-11-3 18,0 0-1,1 0 0,-1-1 0,1 0 1,-1-1-1,1 0 0,10-2 0,-14 1 5,1 1-1,-1-1 0,0-1 1,-1 1-1,1 0 0,0-1 1,-1 0-1,1 0 1,-1-1-1,0 1 0,0-1 1,-1 0-1,5-5 0,-1-2 52,0 0-1,-1-1 1,0 0 0,-1 0-1,6-21 1,-9 27-53,4-15 34,-1 0 0,-2-1 0,0 0 0,-1 0 0,-1 0 0,-1 0 0,-1 1 0,-8-42 0,1 27-1,-14-36 0,6 21-19,10 31-84,-1 0 0,0 0 0,-2 0 1,-15-24-1,20 36-259,7 6 188,7-2 130,16-14 103,-1-1-1,23-23 1,-35 28-54,0 3 77,17-24 1,-23 26-58,-1 1-1,2 0 1,7-7 0,-13 13-60,1 0 0,-1 0 0,1 0 0,0 0 0,-1 0 0,1 1-1,0-1 1,0 1 0,0 0 0,0 0 0,0 0 0,0 0 0,1 1 0,2-1 0,-4 1-26,-1 0 0,0 1 0,0-1 0,0 0 0,1 1 0,-1-1 0,0 1 0,0-1 0,0 1 0,0 0 0,0-1 0,0 1 0,0 0 0,0 0 0,0 0 0,0 0 0,0 0 0,0 0 0,0 0 0,-1 0 0,1 0 0,0 0 0,-1 0 0,1 3 0,2 3-49,0 1 0,3 15 0,-3-12 32,7 40-35,-1 1 0,2 85 0,6 37 79,-16-168-20,0 0 5,0 1 0,1 0-1,0 0 1,0-1 0,4 10-1,-5-14-1,0-1 0,0 1 0,0-1 0,0 1 0,0-1 0,0 0 0,1 0 0,-1 0 0,0 0 0,0 0 0,1 0 0,-1 0-1,1 0 1,-1 0 0,1 0 0,0-1 0,-1 1 0,1-1 0,-1 1 0,1-1 0,0 0 0,-1 0 0,1 0 0,0 0 0,0 0 0,-1 0 0,3 0-1,5-2 24,-1 1-1,0-1 0,1-1 1,-1 0-1,0 0 0,0 0 0,-1-1 1,1-1-1,11-7 0,6-8 37,29-28-1,-23 19-27,45-46 40,9-9 65,-81 80-143,-1 1-1,0 0 1,-1-1-1,1 0 0,-1 0 1,0 0-1,4-7 0,-3 3-26,-2 8 20,-1-1 0,0 1-1,0 0 1,0-1-1,0 1 1,0 0-1,0 0 1,1-1 0,-1 1-1,0 0 1,0-1-1,0 1 1,1 0 0,-1 0-1,0-1 1,0 1-1,1 0 1,-1 0-1,0 0 1,1-1 0,-1 1-1,0 0 1,0 0-1,1 0 1,-1 0-1,0 0 1,1 0 0,-1 0-1,1-1 1,4 9-193,-4-6 177,-1 0 1,1 0 0,-1 0-1,0 1 1,0-1-1,0 0 1,0 0-1,0 0 1,0 0-1,-1 3 1,-1 0-19,1-1-1,-1 1 1,1 0 0,0 6-1,0-6 13,0 0 0,0 0 0,0-1 0,0 1 0,-3 6-1,-3 2-44,-1-1 0,-12 16 0,11-16 26,1 0 1,-14 26-1,19-31 41,0 1 0,1-1 0,0 1 0,0-1 0,0 1 0,1 0 0,0 0 0,0 0 0,1 0 0,0-1 0,1 1 0,0 0 0,0 0 0,0 0 0,1-1 0,0 1 0,1 0 0,0-1 0,0 0 0,6 10 0,-6-11 7,1 0-1,0 0 0,0 0 1,0-1-1,1 0 1,0 0-1,0 0 1,0 0-1,0-1 0,9 6 1,-12-9 7,1 1 1,0-1-1,0 1 1,0-1-1,0 0 0,0 0 1,0 0-1,1-1 0,-1 1 1,0-1-1,0 1 1,1-1-1,-1 0 0,0-1 1,0 1-1,0 0 1,1-1-1,-1 0 0,0 0 1,0 0-1,0 0 1,0 0-1,0 0 0,5-4 1,-1 0 22,-1-1 0,1 1 0,-1-1 0,-1-1 0,1 1 0,-1-1 0,0 0 0,7-14 0,27-66 189,-32 70-185,2-10 21,0 0 0,-2-1 1,-1 0-1,-1 0 0,2-57 1,-7 37-45,-2 0 0,-14-81 0,16 126-17,-5-14-91,5 17 90,0 0-1,0-1 0,0 1 0,0 0 1,0 0-1,0-1 0,0 1 0,0 0 1,-1 0-1,1-1 0,0 1 0,0 0 1,0 0-1,-1 0 0,1-1 0,0 1 1,0 0-1,0 0 0,-1 0 0,1 0 1,0-1-1,0 1 0,-1 0 0,1 0 1,0 0-1,0 0 0,-1 0 0,1 0 1,0 0-1,-1 0 0,1 0 0,0 0 1,0 0-1,-1 0 0,1 0 0,0 0 1,0 0-1,-1 0 0,1 0 0,0 0 1,-1 0-1,1 1 0,0-1 0,0 0 1,-1 0-1,1 0 0,0 1 0,-1-1-9,1 1 0,-1 0 0,0 0 0,1 0 0,-1 0 0,1-1-1,0 1 1,-1 0 0,1 0 0,0 0 0,0 0 0,-1 0 0,1 0-1,0 0 1,0 0 0,0 0 0,0 2 0,3 20-141,-3-17 101,16 232-423,-13 283 411,-8-421 62,-21 115 1,13-148 5,-2-2 0,-41 107 0,49-154 11,-1 0 0,-1-1 0,-1 0 0,0 0 1,-1-1-1,-1 0 0,0-1 0,-2 0 0,-15 13 0,23-23 8,0-1-1,0 0 0,0 0 1,0 0-1,-1 0 1,0-1-1,0 0 0,0-1 1,0 0-1,-14 3 0,8-3-10,-1-1 0,0-1-1,1 0 1,-28-4-1,33 3-120,1-1 0,0 1 0,0-1 0,0-1 0,0 1 0,1-1 0,-1-1 0,1 1 0,0-1 0,-1 0 0,-7-8 0,6 5-204,0-1 0,1-1 0,0 0 0,0 0 1,1 0-1,-10-19 0,6 6-585,2-1 1,0 1-1,1-1 1,2 0-1,0-1 1,-2-35-1,3-51-4478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2:21.8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555 281 8340,'6'-10'1211,"0"0"1,4-13-1,-9 20-1091,1-1 0,-1 1 0,0 0-1,-1-1 1,1 0 0,-1 1 0,1-1-1,-1 1 1,0-1 0,0 0 0,-1-4-1,0 7-114,1-1 0,-1 1 0,1 0 0,-1 0 0,0 0 0,1 0 0,-1 0 0,0 0 0,0 0 0,0 0 0,0 0 0,1 1 0,-1-1 0,0 0 0,-1 0 0,1 1 0,0-1 0,0 1 0,-2-1 0,-26-7-20,21 7 11,-14-3-17,1 2 0,-1 1 1,1 0-1,0 2 1,-1 0-1,-35 8 0,42-5 1,1 0 0,-1 1 0,1 1 0,0 0 0,1 1 0,-1 0 1,1 1-1,1 1 0,0 0 0,0 1 0,1 0 0,0 1 0,-10 12 0,3-2-11,2 1 1,1 1 0,0 0 0,2 2 0,0-1 0,-11 35 0,15-34 13,2 1 1,1 0 0,1 0 0,-2 33 0,5-13 7,6 73 0,-2-103 21,0 0 1,0 0-1,2-1 1,0 1-1,0-1 1,2 0-1,0 0 1,0-1-1,1 0 1,1 0-1,1 0 1,0-1-1,0 0 1,2-1-1,-1 0 1,2-1-1,-1 0 1,1-1-1,1 0 1,0-1-1,22 12 1,-17-12 26,0-2 0,1 0 0,0-1 0,0-1 0,0-1 0,1 0-1,22 0 1,8-2 383,83-7 0,-95 1-126,0-2 0,-1-2-1,1-1 1,-2-2 0,1-2 0,-2-1 0,43-22 0,-13-2 86,-2-2 0,100-81 0,-150 110-333,0 0-1,-1-1 0,0-1 0,-1 0 1,0-1-1,12-21 0,-17 23-13,0 1 0,-1-1 0,0 0 0,-1 0 0,-1 0 0,0-1 1,0 0-1,-1 1 0,0-16 0,-1-14 32,-2 1 1,-2-1 0,-11-58 0,7 71-71,-1 0 0,-1 0 0,-1 1 0,-1 1 0,-24-41 0,23 47-27,-1 1 0,0 0 0,-2 1 0,-16-17 0,25 30 5,0 1 0,0-1-1,0 2 1,0-1 0,-1 1-1,0 0 1,0 0 0,0 1-1,-1 0 1,1 0 0,-1 0 0,1 1-1,-1 1 1,0-1 0,-15 0-1,17 2-29,0 0-1,1 0 0,-1 0 0,1 1 1,-1-1-1,1 1 0,-1 1 1,1-1-1,-1 1 0,1 0 0,0 0 1,0 1-1,0 0 0,0-1 1,1 2-1,-9 6 0,0 2-590,1 2 0,0-1-1,1 2 1,-18 29 0,11-11-2517,-18 47 1,17-28-4423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2:22.1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98 10805,'0'-10'1517,"0"2"-818,0 1 0,0 0 1,1 0-1,0 0 0,2-9 1,-2 14-655,-1 1 0,1-1 1,0 0-1,0 0 1,0 0-1,0 1 1,0-1-1,0 1 0,0-1 1,1 1-1,-1-1 1,0 1-1,1 0 1,0-1-1,-1 1 1,1 0-1,0 0 0,-1 0 1,1 1-1,0-1 1,0 0-1,0 0 1,3 0-1,4 0 80,1 0 0,-1 0 0,1 1 0,-1 0 0,1 0 0,17 4-1,-10 0-133,0 1-1,32 12 1,-19-3-4,0 1 1,-1 2 0,-1 1-1,0 1 1,37 35 0,-32-24-125,-2 2 1,-2 2 0,43 62 0,-72-96 134,31 47-691,57 66 0,-77-100 230,1-2 0,0 1 1,1-1-1,0-1 0,0-1 1,1 1-1,0-2 0,1 0 1,0-1-1,16 5 0,-21-9-401,0-1-1,0 0 1,0-1 0,0 0-1,17-1 1,11-1-5307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2:23.5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1 747 8020,'7'-151'5179,"5"-99"-1210,-10 238-3772,-2 12-199,0 0 0,0 0 1,0 0-1,0 0 0,0 0 0,0 0 0,0 0 0,0 0 0,0 0 0,0 0 0,0 0 1,0 0-1,0 0 0,0 0 0,0 0 0,0 0 0,0 0 0,0 0 0,1-1 1,-1 1-1,0 0 0,0 0 0,0 0 0,0 0 0,0 0 0,0 0 0,0 0 1,0 0-1,0 0 0,0 0 0,0 0 0,0 0 0,0 1 0,0-1 0,0 0 1,1 0-1,-1 0 0,0 0 0,0 0 0,0 0 0,0 0 0,0 0 0,0 0 0,0 0 1,0 0-1,0 0 0,0 0 0,0 0 0,0 0 0,0 0 0,0 0 0,0 0 1,0 0-1,0 0 0,0 0 0,0 1 0,0-1 0,0 0 0,0 0 0,0 0 1,0 0-1,0 0 0,0 0 0,0 0 0,0 0 0,6 21-274,18 168-147,-8-44 450,-11-116-14,1-1-1,1 0 0,11 28 0,-13-44 4,-2-2 11,1-1 1,0 0-1,0 0 0,11 16 1,-14-24-11,0 1 1,0-1 0,0 0 0,0 1 0,0-1 0,1 0-1,-1 0 1,0 0 0,1 0 0,-1 0 0,1 0 0,-1 0-1,1-1 1,0 1 0,-1 0 0,1-1 0,0 1 0,-1-1-1,1 0 1,0 0 0,-1 1 0,1-1 0,0 0 0,0 0-1,-1-1 1,1 1 0,0 0 0,0-1 0,-1 1-1,1-1 1,0 1 0,-1-1 0,1 0 0,2-1 0,0-1 120,1-1 1,-1 0 0,1-1-1,-1 1 1,0-1 0,-1 1-1,1-1 1,-1 0-1,5-11 1,-1 4 81,1-3 44,0-1 0,-1 0 1,-1 0-1,6-24 0,9-68 234,-17 89-468,0-11 19,11-49 35,-12 68-69,0-1 1,1 1-1,0 0 1,9-16-1,-12 25-20,0 0-1,0 1 1,0-1-1,0 1 1,0-1-1,1 1 1,-1-1 0,0 1-1,1 0 1,-1 0-1,1-1 1,0 1-1,-1 0 1,1 1-1,3-3 1,-4 3-5,0 0 0,0 0 0,1 0 0,-1 0 0,0 0 0,0 0 1,0 0-1,0 1 0,0-1 0,0 0 0,0 1 0,0-1 0,0 0 0,0 1 0,0-1 1,-1 1-1,1 0 0,0-1 0,0 1 0,0 0 0,-1-1 0,1 1 0,0 0 0,0 0 1,-1 0-1,1 0 0,-1-1 0,1 1 0,0 2 0,20 40-242,27 75 0,1 4-279,-43-109 434,0 0-1,1-1 1,0 0 0,11 13-1,-14-21 76,-1 0 0,1-1-1,-1 0 1,1 1-1,0-1 1,0-1-1,1 1 1,-1 0-1,0-1 1,1 0 0,0 0-1,-1-1 1,1 1-1,0-1 1,7 1-1,5-1 86,0 0-1,0-2 1,0 0-1,-1-1 0,1 0 1,0-2-1,-1 0 1,1 0-1,-1-2 1,0 0-1,-1-1 0,0 0 1,0-1-1,0-1 1,-1-1-1,0 0 1,-1 0-1,0-1 0,12-15 1,-13 10 16,0 0 0,-2-1 0,0 0 0,-1-1 0,0 0 0,-1-1 0,7-28 0,24-140 50,-38 183-127,2-14-3,-1 0 0,0-1 0,-2 1 0,-1-22 0,0 24-23,2 13 11,-1 0 0,0 0 1,-1 0-1,1 0 0,0 0 1,-1 0-1,-1-3 1,2 5 1,0 0 0,-1 1 0,1-1 0,-1 0 0,0 0 0,1 1 0,-1-1 1,1 1-1,-1-1 0,0 0 0,0 1 0,1-1 0,-1 1 0,0 0 0,0-1 1,1 1-1,-1 0 0,0-1 0,0 1 0,0 0 0,0 0 0,0 0 1,1 0-1,-1-1 0,0 1 0,0 1 0,0-1 0,-1 0 0,-5 1-40,0 0-1,1 0 1,-1 1-1,0 0 0,1 1 1,-1-1-1,1 1 1,0 0-1,0 1 0,-7 4 1,3 0 2,-1 0 0,1 1 1,0 0-1,-11 14 0,13-12 29,1-1 0,0 1 0,1 1 0,0 0 0,1-1 1,0 2-1,1-1 0,0 0 0,1 1 0,-3 25 0,3-10 8,2-1 1,1 1-1,1 0 0,6 30 1,-6-49 15,1 1 0,0-2 0,0 1 0,1 0 0,0 0 0,1-1 0,0 1 0,0-1 0,1 0 0,0-1 0,0 1 0,1-1 0,0 0 0,0 0 0,11 9 0,-6-8 16,0 0 0,1-1 0,-1 0 1,2 0-1,-1-2 0,0 1 0,1-2 0,0 1 1,0-2-1,1 0 0,20 2 0,-18-3 16,0-1-1,-1-1 0,1-1 0,0 0 1,0-1-1,-1-1 0,1 0 0,-1-2 1,25-9-1,-25 7 14,-1-2 0,0 0 0,0 0-1,-1-2 1,0 1 0,-1-2 0,0 0 0,-1 0 0,0-1 0,-1 0 0,13-22 0,-19 27-24,0 0 1,-1-1 0,0 1-1,0-1 1,-1 1 0,0-1-1,1-10 1,2-64 53,-4 59-75,0-30-11,-2 32-34,2-1-1,5-37 1,-6 59-362,1 6 130,-1 17 6,-1 31 100,1-28 144,1 1 0,0-1 0,2 1 1,8 32-1,-1-11 33,-7-33-26,0 1 1,0-1-1,1 1 0,1-1 1,0 0-1,12 21 1,-15-33 8,0 0 0,0 0 0,0 0 0,0 0 0,1 0 0,-1-1 0,0 1-1,1-1 1,-1 1 0,1-1 0,0 0 0,-1 0 0,1 0 0,0 0 0,0-1 0,-1 1 0,5-1 0,1 1 4,0 0-1,0-1 1,0-1 0,1 1-1,7-3 1,-9 1 52,0 0 1,-1 0-1,1-1 0,-1 0 0,1-1 0,-1 1 1,0-1-1,0 0 0,-1-1 0,1 1 1,-1-1-1,0 0 0,0-1 0,-1 1 0,0-1 1,5-7-1,4-9 124,0-1 1,-2-1 0,10-27-1,-15 37-150,54-134 45,-57 139-91,2 0 0,-1 0-1,1 0 1,1 1-1,-1 0 1,2 0 0,11-12-1,-18 20 14,0 0-1,1-1 0,-1 1 0,1 0 0,-1-1 0,0 1 0,1 0 0,-1-1 1,1 1-1,-1 0 0,1 0 0,-1 0 0,1 0 0,-1-1 0,1 1 0,-1 0 1,1 0-1,0 0 0,-1 0 0,1 0 0,-1 0 0,1 0 0,-1 0 0,1 1 0,-1-1 1,1 0-1,-1 0 0,1 0 0,-1 0 0,1 1 0,-1-1 0,1 0 0,-1 1 1,0-1-1,1 0 0,-1 1 0,1-1 0,-1 0 0,0 1 0,1-1 0,-1 1 1,0-1-1,1 1 0,-1-1 0,0 0 0,0 1 0,0-1 0,1 1 0,-1-1 1,0 2-1,2 3-59,0 1 1,-1 0-1,2 11 1,-1-7 0,2 10-160,2 40 1,-5-46 39,0 0 1,1 1-1,0-1 1,1 0-1,0 0 0,8 16 1,-10-27 172,0-1 0,1 0-1,-1 0 1,1 0 0,0 0 0,-1 0 0,1 0-1,0 0 1,0-1 0,0 1 0,0 0 0,1-1-1,-1 0 1,0 0 0,1 0 0,-1 0 0,0 0-1,1 0 1,-1 0 0,1-1 0,0 1 0,-1-1 0,1 0-1,-1 0 1,1 0 0,-1 0 0,5-1 0,6-1 74,0 0 1,-1-1-1,1-1 1,13-6-1,-19 8-76,12-6 61,-1-1-1,0 0 1,0-1-1,17-13 1,62-55 258,9-7 658,-101 82-904,0 0-1,0 1 1,0-1 0,1 1-1,-1 0 1,1 0 0,-1 0-1,1 1 1,0 0 0,-1 0-1,9 0 1,-13 0-48,-1 0 1,1 0-1,-1 0 0,0 0 0,0 0 1,1 0-1,-1 0 0,0-1 1,0 1-1,0 0 0,0 0 0,0 0 1,0 0-1,-1 0 0,1 0 0,0 0 1,0-1-1,-2 0 0,-7-38 55,8 33-54,-5-33 15,6 32-18,-1 0 0,0-1 0,-1 1 0,-4-12 0,0 2-6,1 3-9,-1 0-1,-1 1 1,0 0-1,-12-19 1,19 33 3,-1 0 0,1 0 1,0-1-1,0 1 0,0 0 1,0-1-1,-1 1 0,1 0 0,0 0 1,0-1-1,-1 1 0,1 0 1,0 0-1,-1 0 0,1 0 0,0-1 1,0 1-1,-1 0 0,1 0 1,0 0-1,-1 0 0,1 0 0,0 0 1,-1 0-1,1 0 0,0 0 1,-1 0-1,1 0 0,0 0 0,-1 0 1,1 0-1,0 0 0,-1 0 1,1 0-1,0 0 0,-1 0 0,1 0 1,0 1-1,-1-1 0,1 0 1,0 0-1,0 0 0,-1 1 0,1-1 1,0 0-1,0 0 0,-1 1 1,1-1-1,0 0 0,0 0 0,0 1 1,-1-1-1,1 0 0,0 1 1,0-1-1,0 0 0,0 1 0,0-1 1,0 1-1,-6 21-222,6 11 177,0 0 0,3 0 1,0 0-1,2 0 0,2 0 0,0-1 1,23 57-1,-21-70 81,0 0 1,2 0-1,0 0 1,1-2-1,1 1 0,1-2 1,0 0-1,1 0 1,0-2-1,2 0 0,0 0 1,23 13-1,-23-17-349,1 0 1,0-1-1,0-1 1,1-1-1,0-1 0,0 0 1,1-1-1,-1-2 1,1 0-1,0 0 0,0-2 1,0-1-1,25-2 1,-34 0-514,-1 1 0,1-2 0,-1 1 0,15-7 0,-8 1-4574,26-17 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2:08.8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103 248 5923,'-9'-3'485,"0"0"1,0-1 0,0 0-1,1 0 1,-1-1-1,1 0 1,-13-10 0,8 5-303,13 9-170,-1 1 1,0-1-1,1 1 0,-1-1 0,0 0 0,1 1 0,-1-1 1,1 0-1,0 1 0,-1-1 0,1 0 0,-1 0 0,1 0 1,0 1-1,0-1 0,-1 0 0,1 0 0,0 0 0,0 0 1,0 1-1,0-1 0,0 0 0,0 0 0,0 0 0,0 0 1,1 0-1,-1 1 0,0-1 0,0 0 0,1 0 0,-1 0 1,0 1-1,1-1 0,-1 0 0,1 0 0,-1 1 0,1-1 1,0-1-1,3-2 2,-1 0 0,1 0 0,0 0 1,7-5-1,0 1-14,0 1 0,1-1 0,0 2 1,0 0-1,1 0 0,-1 1 0,1 1 1,0 0-1,0 1 0,24-3 0,16 2-13,93 6-1,-77 0 9,-65-2 4,358-1 96,-150-10-11,453-31 185,41 20 15,-379 29-149,118 0 96,-402-7-201,684-10 517,-693 9-500,-1 2-1,1 2 0,46 9 1,-75-11-44,1 1-1,-1 0 1,0 0 0,1 0 0,-1 1 0,0 0-1,0 0 1,0 0 0,-1 0 0,6 5 0,-1 1-11,0 0 1,0 1-1,11 16 1,-13-13-5,0 1 0,-1 0 0,0 0 0,-1 1 0,5 24 0,-2-7-1,6 21 4,10 85 0,-6 57 23,-8-76 13,-2-2-7,2 30 15,-6-116-13,2 0 1,13 48 0,26 78 171,-31-131-115,-1-1 22,-12-24-84,-1 0-1,1 1 1,-1-1 0,1 0 0,-1 1 0,0-1-1,0 0 1,0 1 0,0-1 0,0 0 0,0 1-1,0-1 1,0 0 0,0 1 0,-1 1 0,0-2 10,0-1 0,0 1 0,0 0 0,0-1 0,-1 1 1,1-1-1,0 1 0,0-1 0,-1 0 0,1 1 0,0-1 1,0 0-1,-1 0 0,-1 0 0,-5 1 59,-16 3 15,0-1-1,0-1 0,-25-2 1,20 0-44,-14 1 16,-251 10 282,-429 77 47,-56 3-58,501-64-274,-376 49 47,112-11-12,415-52-82,-219 31 78,323-40-102,15-3-12,0 0 1,0 0 0,0 1-1,0 0 1,0 1 0,1 0-1,-9 4 1,16-7 11,-1 0-1,1 1 1,0-1 0,0 0 0,-1 1 0,1-1 0,0 1-1,0-1 1,-1 0 0,1 1 0,0-1 0,0 1-1,0-1 1,0 1 0,-1-1 0,1 1 0,0-1 0,0 0-1,0 1 1,0-1 0,0 1 0,0-1 0,0 1-1,1-1 1,-1 1 0,0-1 0,0 1 0,0-1-1,0 0 1,1 1 0,-1-1 0,0 1 0,0-1 0,1 0-1,-1 1 1,0-1 0,0 1 0,1-1 0,0 1-1,14 14-565,-11-13 80,-1 0 1,1-1-1,-1 1 0,1-1 0,-1 1 1,1-1-1,0 0 0,0 0 0,0-1 1,0 1-1,-1-1 0,6 0 0,15 0-8299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2:09.8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75 2289,'-35'-25'3255,"34"23"-3108,-1 0 0,1 0-1,-1 0 1,1-1 0,0 1 0,-1 0 0,1 0 0,-1-5 0,-3-5 46,5 11-162,-4-7 170,4 7-194,0 1 0,0 0 0,0 0 0,-1 0 0,1 0 0,0 0 0,0 0 0,0-1 1,0 1-1,0 0 0,0 0 0,1 0 0,-1 0 0,0 0 0,0 0 0,0-1 0,0 1 1,0 0-1,0 0 0,0 0 0,0 0 0,0 0 0,0 0 0,0 0 0,0-1 0,0 1 1,0 0-1,1 0 0,-1 0 0,0 0 0,0 0 0,0 0 0,0 0 0,0 0 0,0 0 1,0 0-1,1 0 0,-1 0 0,0 0 0,0 0 0,0 0 0,0 0 0,0 0 0,0 0 1,0 0-1,1 0 0,-1 0 0,0 0 0,0 0 0,0 1 22,0 1-1,0 0 1,0-1-1,0 1 1,0-1-1,1 1 1,-1 0 0,0-1-1,1 2 1,66 154-85,31 48 70,-20-47 4,68 147 123,-119-248-55,41 118-1,0 67 126,-55-192-158,4 37 87,-13-56-59,10 31-1,-9-41-120,-5-20-58,0 0 1,0 0 0,0 0-1,0 0 1,0 0-1,0 0 1,0 0-1,0 0 1,0 0 0,0 0-1,0 0 1,-1 0-1,1 0 1,0-1-1,-1 1 1,1 0 0,-1 0-1,0 1 1,-5-2-1776,-6-7-3148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2:10.5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 11 4546,'-1'-1'43,"1"1"-1,0-1 1,0 0-1,-1 1 1,1-1-1,0 1 1,0-1-1,-1 1 1,1-1-1,-1 1 1,1-1-1,0 1 1,-1 0-1,1-1 1,-1 1-1,1-1 1,-1 1-1,1 0 1,-1 0-1,0-1 1,1 1-1,-1 0 1,1 0-1,-1 0 1,1-1-1,-1 1 1,0 0-1,1 0 1,-1 0-1,1 0 1,-1 0-1,0 0 1,1 0-1,-1 0 1,0 1-1,1-1 1,-1 0 0,1 0-1,-1 0 1,1 1-1,-1-1 1,1 0-1,-1 1 1,1-1-1,-1 0 1,1 1-1,-1-1 1,1 1-1,-1-1 1,1 1-1,0-1 1,-1 1-1,1-1 1,0 1-1,-1-1 1,1 1-1,0-1 1,0 1-1,0-1 1,-1 2-1,-4 5 38,5-6-75,-1-1 0,1 0-1,0 1 1,-1-1 0,1 0 0,0 1 0,0-1 0,0 1 0,-1-1 0,1 0 0,0 1 0,0-1 0,0 1 0,0-1 0,0 1 0,0-1 0,0 0 0,0 1 0,0-1 0,0 1 0,0-1 0,0 1 0,0-1-1,0 1 1,0-1 0,0 0 0,0 1 0,1-1 0,-1 1 0,0-1 0,0 0 0,1 1 0,-1 10 88,-1 0-31,2-4-42,0 0 1,0 0-1,-1 8 1,0 11-5,6 13-2,2 0 0,20 62-1,-2-13 11,-1 14 0,36 130 64,-25-114-34,15 43 54,-26-85-36,31 84 123,-50-145-174,12 30 124,15 54-1,-31-88-102,0 0 0,0 0 0,-1 0 1,-1 0-1,0 0 0,-2 17 1,2-27-46,0 0 0,0 0 0,0 0 1,-1 0-1,1 0 0,0 0 0,-1 0 1,1 0-1,-1 0 0,1 0 0,-1 0 1,0 0-1,1 0 0,-1 0 0,0-1 1,1 1-1,-1 0 0,0 0 0,0-1 0,0 1 1,0-1-1,0 1 0,0 0 0,0-1 1,0 0-1,0 1 0,0-1 0,0 0 1,0 1-1,0-1 0,0 0 0,0 0 1,0 0-1,-1 0 0,1 0 0,0 0 0,0 0 1,0-1-1,0 1 0,0 0 0,0 0 1,-1-1-1,-5-1-204,1 0 1,0-1-1,0 1 1,0-1-1,-10-7 1,3 1-481,1-1 1,0-1 0,-12-12 0,-5-11-4058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2:11.0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 4098,'0'-2'631,"8"-14"3057,-8 15-3658,0 1 1,0 0 0,1 0-1,-1 0 1,0 0 0,0 0-1,0 0 1,0 0-1,0 0 1,1-1 0,-1 1-1,0 0 1,0 0 0,0 0-1,1 0 1,-1 0 0,0 0-1,0 0 1,0 0 0,1 0-1,-1 0 1,0 0 0,0 0-1,0 0 1,0 0 0,1 1-1,-1-1 1,0 0-1,0 0 1,0 0 0,8 9-47,47 83-48,21 97-40,-37-84 64,-22-60 39,19 43 8,26 102 0,-23-15 99,19 206-1,-45-295-38,-6-45 17,2 56 0,-5-55-8,-3-29-15,0 1 0,0 0 0,-3 22 0,2-36-75,0 1-1,0-1 1,0 1 0,0-1 0,0 1 0,-1-1-1,1 1 1,0-1 0,0 1 0,0-1 0,-1 0-1,1 1 1,0-1 0,0 1 0,-1-1 0,1 1-1,0-1 1,-1 0 0,1 1 0,0-1 0,-1 0-1,1 1 1,-1-1 0,1 0 0,-1 0 0,1 0-1,0 1 1,-1-1 0,1 0 0,-1 0 0,1 0-1,-1 0 1,1 0 0,-1 0 0,1 0 0,-1 0-1,1 0 1,-1 0 0,1 0 0,-1 0-1,1 0 1,-1 0 0,1 0 0,-1 0 0,1-1-1,-1 1 1,0 0 0,-3-2-277,1 0 0,-1 0 0,0-1 0,-4-3 0,5 3-15,0 1 0,1-1 0,-1 1 0,1-1 0,0 0 0,-3-3 0,-11-29-5337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2:11.6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 20 5971,'-5'-1'482,"-1"-1"1,0 0-1,1 0 1,0-1-1,-10-5 0,10 7-270,5 2-184,8 4-102,11 1 72,-1 1 0,26 13 0,-38-16-4,1 1 1,0-1-1,-1 1 0,0 0 0,0 0 0,0 1 0,-1 0 0,0 0 1,5 8-1,14 25-52,36 84 1,4 50-8,-40-106 50,134 418 31,-108-238 64,-21-89 19,6-18 41,-4-19 69,-27-103-83,0 0-1,2 0 0,11 27 1,-29-72-1798,-18-57 1,9 15-4804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2:14.0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42 398 1937,'-11'2'428,"8"-2"-234,0 0 1,-1 1-1,1 0 0,0 0 0,0 0 1,0 0-1,-5 3 0,8-1 70,6-1-65,7-1 32,0-2-128,-1-1 0,0 0-1,-1-1 1,21-6 0,3-2 47,117-25 280,70-19 39,-111 26-190,0 4-1,138-12 0,-107 22-94,270-21 222,-378 35-492,46-2 392,90-14 1,-145 12-523,0 0 1,0-2-1,0 0 0,-1-2 1,-1-1-1,1 0 1,38-25-1,-37 14-1516,-2-3-2939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2:14.4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82 7075,'0'0'253,"-2"1"200,-1 0 1,1-1-1,0 1 0,-1-1 0,1 0 1,-1 1-1,-2-1 0,7-1-409,-1 1 0,1 0-1,0 0 1,0 0-1,0 1 1,0-1-1,-1 0 1,1 1 0,2 0-1,5 1-52,21 3 13,0 2-1,-1 2 0,55 22 1,-74-27-4,1 1 0,-1 1 0,-1-1 0,1 2 0,-1-1 0,0 1 0,0 1 1,-1 0-1,0 0 0,0 0 0,-1 1 0,0 0 0,-1 1 0,0 0 0,0 0 0,-1 0 1,0 0-1,-1 1 0,0 0 0,-1 0 0,3 14 0,-2-2-2,-2 2 0,0-1 0,-3 39 0,-2-20-1,-11 49 1,12-79 18,-1 0 0,-1 0 0,0 0 0,-1-1 0,0 1 0,-1-1 0,-9 15 0,14-26-7,0 0 1,1 0-1,-1 0 0,0 0 1,0 0-1,0-1 0,0 1 0,0 0 1,0-1-1,0 1 0,0 0 1,0-1-1,0 1 0,-1-1 1,1 1-1,0-1 0,0 0 1,0 0-1,-1 1 0,1-1 1,0 0-1,0 0 0,-1 0 1,1 0-1,0 0 0,0-1 1,-1 1-1,1 0 0,0-1 1,0 1-1,0 0 0,0-1 0,0 0 1,-1 1-1,1-1 0,0 0 1,0 1-1,-1-3 0,-3 0 27,1-1 0,0 0 0,1 0 0,-1 0 0,1 0 0,-1-1 0,-2-4 0,-15-30 142,-46-83 303,58 102-415,1 1 0,1-1 0,1-1-1,0 1 1,-4-38 0,6 8-18,2-64 0,2 101-286,0 0 0,2 1 0,-1-1 0,2 1-1,-1 0 1,2 0 0,0 0 0,0 0 0,1 1 0,0-1 0,1 1 0,13-18 0,-7 11-2561,-6 1-4620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1:05.1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129 108 8852,'2'-15'1570,"-2"10"-1018,1 1 0,-1 0 0,1 0 0,0-1 0,0 1 1,3-6-1,-4 10-530,0 0 0,0 0 1,1 0-1,-1 0 1,0 0-1,0-1 1,0 1-1,1 0 1,-1 0-1,0 0 0,0 0 1,1 0-1,-1 0 1,0 0-1,0 0 1,0 0-1,1 0 1,-1 0-1,0 0 0,0 0 1,1 0-1,-1 0 1,0 0-1,0 0 1,1 0-1,-1 0 1,0 1-1,0-1 0,0 0 1,1 0-1,-1 0 1,0 0-1,0 0 1,0 0-1,0 1 1,1-1-1,6 7-1,-4-2-44,-1 0 1,1 0-1,-1 0 1,-1 0-1,1 1 1,-1-1-1,2 8 1,1 41-118,-4-48 131,1 43-67,-12 93-1,-21 48 77,9-56 9,-76 398 149,90-499 160,8-30 203,5-22-72,1-3-298,18-68 118,-18 74-260,1 1 1,1-1 0,15-25 0,-12 26-4,0 0 0,1 1 1,0 0-1,2 1 0,-1 0 0,23-16 0,-32 26-17,1 1-1,-1 0 1,1 0-1,0 0 1,0 1 0,0 0-1,0-1 1,0 1 0,0 0-1,0 1 1,0-1 0,1 1-1,-1 0 1,0 0-1,0 0 1,0 1 0,0-1-1,1 1 1,-1 0 0,0 0-1,0 0 1,0 1 0,-1 0-1,1-1 1,4 4-1,2 1-29,0 1-1,0 0 0,-1 1 0,0 0 1,-1 0-1,1 1 0,10 15 0,4 11-97,-2 1 0,24 53 0,-26-50-660,41 66 1,-56-99 596,1 0 0,0 0 0,0 0 0,0-1 0,0 1-1,1-1 1,11 7 0,-14-10 133,-1-1 0,1 0 0,-1 0 1,1 0-1,-1 0 0,1 0 0,0-1 0,-1 1 0,1-1 0,0 0 0,0 0 0,-1 0 0,1 0 0,0 0 0,0 0 0,-1-1 0,1 1 0,0-1 0,-1 0 1,1 0-1,0 0 0,-1 0 0,1 0 0,2-3 0,4-1 56,-1-2 1,0 1 0,0-1-1,-1 0 1,1-1-1,-2 0 1,1 0-1,-1 0 1,0-1-1,5-11 1,-4 6 30,-1 0 0,-1 0 0,0 0 0,-1 0 0,-1-1 0,3-23 0,-2-4 347,-2 0-1,-5-74 1,-3 56 773,-14-62 0,20 120-1054,-1 0 1,0 0-1,1 0 1,-1 0-1,0-1 1,0 1-1,0 0 1,0 0-1,0 1 1,0-1-1,-3-2 1,7 8 26,-4-1-304,-7-4 224,12 3 99,-4-2-124,0 0 0,0 0 0,0 0 0,0 0 0,0-1 0,0 1 0,0 0 0,0 0 0,0 0 0,0-1 0,0 1 0,0 0 0,0 0 0,0 0 0,0 0 0,0-1 0,0 1 0,0 0 0,0 0 0,0 0 0,0 0 0,1-1 0,-1 1 1,0 0-1,0 0 0,0 0 0,0 0 0,0 0 0,1 0 0,-1-1 0,0 1 0,0 0 0,0 0 0,0 0 0,1 0 0,-1 0 0,0 0 0,0 0 0,0 0 0,0 0 0,1 0 0,-1 0 0,0 0 0,0 0 0,0 0 0,1 0 0,-1 0 0,0 0 0,0 0 0,0 0 1,0 0-1,1 0 0,-1 0 0,0 0 0,0 0 0,0 1 0,0-1 0,1 0 0,-1 0 0,0 0 0,0 0 0,0 0 0,0 0 0,0 1 0,1-1 0,-2-6 184,1 5-184,1 2-9,2 5 152,-2-4 80,-1-2-222,0 1 0,0-1-1,0 0 1,0 0 0,0 0-1,0 0 1,0 0 0,0 0-1,0 1 1,0-1 0,0 0-1,0 0 1,0 0 0,0 0-1,0 0 1,0 0 0,0 1-1,0-1 1,0 0 0,0 0-1,1 0 1,-1 0 0,0 0-1,0 0 1,0 0 0,0 0-1,0 0 1,0 1 0,0-1-1,1 0 1,-1 0 0,0 0-1,0 0 1,0 0 0,0 0-1,0 0 1,0 0 0,1 0-1,-1 0 1,0 0 0,0 0-1,0 0 1,0 0 0,0 0-1,0 0 1,1 0 0,-1 0-1,0 0 1,0 0 0,0 0-1,0 0 1,0 0 0,0-1-1,1 1 1,-1 0 0,0 0-1,0 0 1,0 0 0,0 0-1,0 0 1,0 0 0,0 0-1,0 0 1,0-1 0,0 1-1,1 0 1,-1 0 0,1 0 76,-1 1-78,1-1 0,-1 0 0,0 0 0,0 0 0,0 0 0,1 0 0,-1 1 0,0-1 0,0 0-1,0 0 1,1 0 0,-1 0 0,0 0 0,0 0 0,0 0 0,1 0 0,-1 0 0,0 0 0,0 0 0,1 0-1,-1 0 1,0 0 0,0 0 0,0 0 0,1 0 0,-1 0 0,0 0 0,0 0 0,0 0 0,1 0 0,-1 0 0,0 0-1,0-1 1,0 1 0,1 0 0,-1 0 0,0 0 0,0 0 0,0 0 0,0-1 0,1 1 0,-1 0 0,0 0 0,0 0-1,0-1 1,0 1 0,0 0 0,0 0 0,0 0 0,0-1 0,0 1 0,1 0 0,-2-3 61,2-9 243,0 11-178,1 8-74,26 89-306,1 7 153,-17-37 56,6 133 0,-20 67 35,-6-119-306,-43 226 0,46-341 247,-3 14 233,7-45-155,1-1 0,0 1 0,0-1 0,-1 1 0,1-1 0,0 1 0,-1-1 0,1 0 0,-1 1 0,1-1 0,0 0 0,-1 1 0,1-1 0,-1 0 0,1 1 0,-1-1 0,1 0 1,-1 0-1,1 0 0,-1 1 0,1-1 0,-1 0 0,1 0 0,-1 0 0,1 0 0,-1 0 0,1 0 0,-1 0 0,0 0 0,1 0 0,-1 0 0,1-1 0,-1 1 0,1 0 0,-1 0 0,1 0 1,-1-1-1,-2 0 29,1 0 0,0 0 1,-1 0-1,1 0 0,0-1 1,-4-2-1,-1-3 43,1-1 0,-1 0 0,1 0-1,1 0 1,0-1 0,-8-17 0,-18-61 193,23 62-233,-3-17-27,1 0 0,2-1-1,2 0 1,1 0 0,3 0 0,4-61 0,6 10-177,39-171 0,-37 223 107,2 1-1,2 0 1,31-62 0,-40 93 48,1-1 1,0 1-1,1 0 1,0 1-1,0-1 1,1 1-1,1 1 1,-1 0 0,15-11-1,-17 15 0,0 1 0,0-1 0,1 1 0,-1 0 0,1 1 0,0 0 0,0 0 0,0 0 0,0 1 1,0 0-1,0 0 0,0 0 0,1 1 0,-1 1 0,0-1 0,13 3 0,-11 0-13,1 0 1,0 1 0,-1 0-1,1 1 1,-1 0 0,-1 0-1,1 1 1,-1 0 0,0 1-1,0-1 1,0 1-1,11 16 1,-1-1-158,-1 1 0,-2 1 1,19 36-1,-25-41-196,-1 0 0,-1 1 1,-1-1-1,-1 1 0,0 0 0,-2 1 1,0-1-1,-1 1 0,-2-1 0,0 1 1,-1 0-1,-1-1 0,0 1 1,-2-1-1,0 0 0,-2 0 0,0-1 1,-13 27-1,14-34 297,-2 1-1,0-1 1,0-1 0,-1 1 0,0-1-1,-1-1 1,0 0 0,-1 0-1,-14 10 1,19-15 157,-2-1-1,1 0 1,0 0 0,-1-1-1,0 1 1,0-2 0,0 1-1,0-1 1,0 0 0,0 0-1,0-1 1,-1 0 0,1 0-1,-1-1 1,1 0 0,-1 0-1,1-1 1,-13-2 0,16 1-170,0 1 0,0 0 0,0-1 0,0 1 0,0-1 1,1 0-1,-1-1 0,1 1 0,0 0 0,-1-1 1,1 0-1,0 0 0,1 0 0,-1 0 0,-3-5 0,5 6 57,-1-1-1,1 1 0,0 0 1,0 0-1,1-1 0,-1 1 0,0-1 1,1 1-1,0 0 0,-1-1 1,1 1-1,0-1 0,0 1 1,0-1-1,1 1 0,-1-1 0,1 1 1,-1-1-1,1 1 0,0 0 1,0-1-1,0 1 0,0 0 0,0 0 1,0 0-1,1 0 0,1-3 1,6-5 173,-1 1 0,1 0 1,1 0-1,-1 1 1,18-11-1,59-29 518,-54 33-305,35-26 0,-43 23-83,0-2 0,35-38-1,33-52 234,-76 88-263,-1-1 0,-1-1 1,19-43-1,-29 58 15,0 0 1,-1 0-1,-1 0 0,1 0 0,1-18 0,-10 40-183,1 10-249,-23 102-294,23-94 438,1 0-1,0 35 1,4-57 25,0 7-7,0 1 1,1-1-1,6 29 1,-6-40 9,0-1-1,0 0 1,1 1 0,0-1-1,0 0 1,0 0 0,0 0-1,1-1 1,-1 1-1,1-1 1,0 1 0,0-1-1,1 0 1,-1 0 0,0 0-1,1 0 1,0-1 0,6 4-1,-5-4 18,0 0 1,0 0-1,0 0 0,0-1 0,1 0 0,-1 0 0,0 0 0,1-1 0,-1 1 0,0-1 0,1-1 0,-1 1 0,0-1 0,1 0 1,-1 0-1,0 0 0,0-1 0,0 0 0,0 0 0,0 0 0,0-1 0,-1 1 0,1-1 0,3-4 0,48-32 155,-4 4-66,-36 23-76,-10 7 5,1 0 1,-1-1 0,0 1 0,0-1-1,0 0 1,7-11 0,-7 9 32,-1 0 15,0 0 1,-1 0-1,1 0 1,5-17-1,4-13 131,-14 38-218,1 0-1,-1 0 1,0 0 0,0 0-1,0 0 1,0 0 0,0 0-1,0 0 1,1 0 0,-1 0-1,0 0 1,0 0 0,0 0-1,0 0 1,0 0 0,0 0-1,1 0 1,-1 0 0,0 0 0,0 0-1,0 0 1,0 0 0,0 0-1,0 0 1,1 0 0,-1 0-1,0 0 1,0 0 0,0 0-1,0 1 1,0-1 0,0 0-1,0 0 1,0 0 0,0 0-1,0 0 1,1 0 0,-1 0 0,0 0-1,0 1 1,0-1 0,0 0-1,0 0 1,0 0 0,0 0-1,0 0 1,0 0 0,0 1-1,0-1 1,0 0 0,0 0-1,0 0 1,0 0 0,0 0-1,0 0 1,0 1 0,3 9-137,15 98-352,15 76 394,-31-173 100,1 0 1,0-1-1,1 1 1,0-1-1,7 13 1,-9-19 3,1-1 1,-1 0 0,1 1-1,0-1 1,0 0-1,0 0 1,0 0 0,0-1-1,0 1 1,1-1-1,0 0 1,-1 0-1,1 0 1,0 0 0,0-1-1,8 3 1,-3-2 37,0-1 1,0 0-1,1 0 1,-1-1-1,1 0 1,-1 0-1,0-1 1,1-1-1,9-2 1,-7 1 36,1-2 1,0 0 0,-1 0-1,0-1 1,18-12-1,-1-4 140,-2-1 0,0 0 0,42-50 0,-35 31 54,-1-1 0,-2-2 0,-2-1 0,-1-1 0,-4-1 0,37-100 0,54-266 595,-45-8-865,-61 353-410,-10 113 57,4 60 1,1-25 226,-2 124 35,10 225-642,-6-355-205,28 137 0,-30-191 736,2 0 0,0-1 0,1 0 0,12 23 0,-15-34 27,0-1-1,0 1 0,0-1 1,1 0-1,0 0 0,0-1 1,1 1-1,-1-1 0,1 0 0,0-1 1,0 1-1,1-1 0,12 6 1,-17-9-129,1 0 0,-1 0 1,1-1-1,0 1 0,-1 0 1,1-1-1,-1 0 1,1 0-1,0 1 0,-1-1 1,1-1-1,3 1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2:15.2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8132,'39'11'3988,"-24"-5"-4032,0 1-1,-1 0 0,25 17 0,-18-8 45,0 1 0,-1 1 0,-1 1 0,0 0 0,-2 2 0,0 0 0,26 44 0,-39-58 0,2 3 8,0-1 0,10 13 0,-15-21-3,0 1 1,1 0 0,-1-1-1,1 1 1,-1-1 0,1 1-1,0-1 1,0 0 0,0 0-1,0 0 1,-1 0 0,1 0-1,0 0 1,1-1 0,-1 1-1,0-1 1,0 1 0,4-1-1,-3 0 16,0 0 0,1 0 0,-1-1 0,1 1-1,-1-1 1,1 0 0,-1 0 0,0-1 0,0 1 0,0-1 0,0 1-1,4-4 1,-1 0 24,0-1-1,0 1 1,-1-1-1,7-11 1,-3 5 3,0-1 0,-1 0 0,0-1 0,-1 0 0,-1-1 0,0 1 0,6-26 0,-9 25-29,-1 3-2,7-21 0,-9 30-25,1 1 0,0 0 0,0 0 0,0 0 0,0 0 0,0 0 0,0 0 0,1 0 0,-1 1 0,1-1 0,-1 0 0,1 1 0,0-1 0,-1 1 0,1-1 0,3 0 0,-5 2 0,1-1-1,0 1 1,-1 0 0,1 0-1,0 0 1,0 0-1,-1 0 1,1 0-1,0 1 1,-1-1 0,1 0-1,0 0 1,-1 0-1,1 1 1,0-1-1,-1 0 1,1 1 0,0-1-1,-1 0 1,1 1-1,-1-1 1,1 1-1,0-1 1,-1 1 0,0-1-1,1 1 1,-1-1-1,1 1 1,-1 0-1,0-1 1,1 1 0,-1 0-1,1 1 1,9 25-67,-8-23 60,9 33-14,0-2 59,27 62 1,-38-97-26,0 0 1,0 1-1,1-1 1,-1 0-1,0 1 1,0-1-1,0 0 0,1 0 1,-1 0-1,0 1 1,0-1-1,1 0 1,-1 0-1,0 0 0,1 1 1,-1-1-1,0 0 1,0 0-1,1 0 1,-1 0-1,0 0 0,1 0 1,-1 0-1,0 0 1,1 0-1,-1 0 1,0 0-1,1 0 1,11-5 97,10-13 44,-21 16-131,12-12 37,0-1-1,-1 0 0,-1-1 0,10-19 1,24-32 1,-39 59-60,1 1-1,0-1 1,0 2 0,1-1 0,0 1 0,10-7-1,-16 11-4,1 1 0,-1 0-1,1 0 1,-1 0 0,1 0 0,0 0-1,0 0 1,-1 1 0,1-1-1,0 1 1,0 0 0,0 0-1,-1 0 1,1 0 0,0 0-1,0 1 1,0-1 0,-1 1 0,1 0-1,0-1 1,-1 1 0,1 1-1,4 1 1,3 4-23,-1 0 0,0 0 0,0 1 1,12 13-1,3 2 16,-4-5 154,1 0 1,43 26 0,-58-41-46,0 0 0,0-1-1,1 1 1,-1-1-1,1 0 1,-1-1 0,1 0-1,0 0 1,9 0-1,-11-1-283,0 0-1,0 0 0,0-1 0,0 0 0,0 0 0,0 0 0,0-1 1,0 1-1,0-1 0,0-1 0,-1 1 0,8-5 0,-5 1-2695,-1 1 0,-1-1-1,7-7 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2:15.6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13142,'0'26'2609,"3"-20"-1696,13 4 1568,16-3-2897,15 1-2402,11 0-31,5-7 224,-3-1-2225,-5-20-737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2:16.5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208 353 1729,'-2'-3'303,"1"0"0,-1 1 0,1-1 0,0 0 0,0 0 0,1 0 0,-1 0 0,0 0 1,1 0-1,0 0 0,-1 0 0,1 0 0,1-5 0,1 0 358,-1-1 0,2 1-1,4-11 1,5-20 336,-6 2 15,2-43-1,-8 78-973,0 0 0,0 1 0,0-1 0,0 0 0,-1 1 0,1-1 0,0 1 0,-1-1 0,0 0 0,-1-2 0,2 4-34,0 0 0,0-1 1,-1 1-1,1 0 0,0 0 1,0-1-1,-1 1 0,1 0 1,0 0-1,0-1 0,-1 1 1,1 0-1,0 0 0,-1 0 1,1 0-1,0 0 0,-1-1 1,1 1-1,0 0 0,-1 0 1,1 0-1,0 0 0,-1 0 1,1 0-1,0 0 0,-1 0 1,1 0-1,0 0 0,-1 0 1,1 1-1,0-1 0,-1 0 1,1 0-1,0 0 0,-1 0 1,1 0-1,0 1 0,0-1 1,-1 0-1,1 0 0,0 1 1,0-1-1,-1 0 0,1 0 1,0 1-1,0-1 0,-1 0 1,1 0-1,0 1 0,0-1 1,0 0-1,0 1 0,0-1 1,0 1-1,-38 55-192,2-5 83,-40 78 0,65-103 85,1 0 0,1 1 0,1 0-1,-7 42 1,8-15-1,-1 74-1,17 91 20,-3-174 25,1-1 0,25 77 0,-20-82 16,3 0 0,1-2-1,27 48 1,-35-73-18,-1 0 0,1 0-1,1-1 1,0-1 0,1 1 0,0-2-1,0 1 1,1-1 0,1-1 0,-1 0-1,1-1 1,0 0 0,17 7 0,-16-9 28,0-1 1,0 0 0,0-1 0,0 0 0,1-1 0,-1-1 0,1 0-1,-1-1 1,1 0 0,-1-1 0,1 0 0,-1-1 0,0-1-1,0 0 1,0-1 0,0 0 0,0-1 0,16-9 0,-18 8 13,1-1 1,-1-1 0,0 0-1,-1 0 1,1-1 0,-2 0-1,1-1 1,-2 0 0,1-1-1,-1 1 1,-1-2 0,0 1-1,0-1 1,8-22 0,-5 5 16,-2-1 0,-1 0 1,-1 0-1,-2 0 0,2-45 0,-17-155 261,-21 39-99,-16 2-71,-7-31-96,50 199-84,-15-64-48,17 74 31,-1 0-1,0 1 0,-1-1 0,0 1 0,-9-14 0,12 21 5,0 1-1,-1-1 1,1 0-1,0 1 1,-1 0-1,0 0 1,1-1-1,-1 1 1,0 1-1,0-1 1,0 0-1,0 1 1,0 0 0,-1-1-1,1 1 1,0 1-1,-1-1 1,1 0-1,0 1 1,-7-1-1,3 2 32,0 0-1,1 0 1,-1 0-1,1 0 1,-1 1-1,1 0 1,-1 1-1,1 0 1,-11 6-1,-7 6 188,2 1-1,0 0 0,-20 21 1,-54 66-2981,43-41-10072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2:17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10 251 2337,'-9'8'1029,"8"-5"-118,15-3 383,9-1-1004,20 5 232,1-2-1,48-5 1,-16 1-94,176-19 1033,-155 10-734,9 0 96,583-51 2009,-579 56-2668,116-10 55,-158 9-128,88-23 1,-116 21-138,-14 3-153,-1 0 1,0-2-1,48-20 0,-70 26-164,1-1 0,-1 1 0,0 0 0,0-1 0,4-3 0,-7 6 255,1 0 1,-1-1 0,0 1-1,1 0 1,-1-1 0,0 1-1,1 0 1,-1-1 0,0 1-1,0 0 1,1-1 0,-1 1-1,0-1 1,0 1 0,0 0-1,0-1 1,0 1 0,0-1-1,1 1 1,-1-1 0,0 1-1,0 0 1,0-1 0,0 1-1,0-1 1,-1 1 0,1-1-1,0 1 1,0 0 0,0-1-1,0 1 1,0-1 0,-1 1-1,1-1 1,0 1 0,0 0-1,-1-1 1,1 1 0,0 0-1,0-1 1,-1 1 0,1 0-1,0 0 1,-1-1 0,1 1-1,-1 0 1,1 0 0,0-1-1,-1 1 1,1 0 0,-1 0-1,1 0 1,0 0 0,-1 0-1,1 0 1,-1 0 0,0 0-1,-14-4-2496,-5 4 190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2:17.5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142 226 2209,'-92'-20'6646,"89"19"-6423,0 0 1,0 0 0,0 0-1,0 0 1,0 0 0,0-1-1,1 1 1,-1-1 0,1 0-1,-4-2 1,5 3-129,-1-1-1,1 1 0,0 0 1,0-1-1,-1 1 1,1-1-1,0 1 1,1-1-1,-1 1 0,0-1 1,0 0-1,1 0 1,-1 1-1,1-1 1,-1 0-1,0-3 1,2 4-78,-1 1 1,0-1 0,0 1 0,0-1-1,0 1 1,1-1 0,-1 1 0,0-1-1,0 1 1,1-1 0,-1 1 0,1 0-1,-1-1 1,0 1 0,1 0 0,-1-1 0,1 1-1,-1 0 1,0-1 0,1 1 0,-1 0-1,1 0 1,-1-1 0,1 1 0,0 0-1,14-4 10,-13 4-9,186-22 109,-123 18-104,-2-1 9,82 4 0,-120 3-39,0 0-1,0 2 1,0 1 0,0 1 0,-1 1-1,29 12 1,-45-16-2,0 1-1,0 0 1,0 1 0,-1 0-1,0 0 1,0 1-1,10 9 1,-13-10 2,0 0 1,-1-1-1,0 1 0,0 0 0,0 1 1,0-1-1,-1 0 0,0 1 0,0 0 1,0-1-1,-1 1 0,1 11 0,-1-1 1,0-1-1,-2 1 0,0 0 0,0 0 0,-2 0 0,0-1 1,-1 1-1,0-1 0,-1 0 0,-1 0 0,0 0 0,-10 14 1,9-16 23,0-1 0,-2-1 0,1 1 0,-1-1 0,-1-1 0,0 1 0,-1-2 0,0 0 0,0 0 0,-1-1 0,0 0 0,0-1 0,-24 10 0,31-15 20,-1 0 0,1 0 0,-1-1 1,0 0-1,1 0 0,-1-1 0,0 1 0,1-1 0,-1 0 1,-8-2-1,10 1 6,0 0 0,0 0 1,0 0-1,0-1 0,0 1 1,1-1-1,-1 0 0,1 0 1,-1-1-1,1 1 0,0-1 0,0 1 1,0-1-1,0 0 0,-3-5 1,-10-15 114,1 0 1,1-2-1,1 0 1,1 0-1,2-1 1,0 0-1,2-1 1,-8-41-1,8 19-156,3-1-1,2 1 1,6-95-1,-1 126-76,-1 13-134,-1 0 0,1 0-1,-1 1 1,0-1 0,0 0 0,-1-5 0,-9 23-3579,-3 14 173,-9 9-3554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2:18.6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279 1147 3474,'0'-18'3218,"6"-32"0,8-18-204,3-18-1982,-15 72-933,-1 0-1,0 1 1,-2-1 0,-1-18-1,2 30-103,-1 0 0,1-1-1,-1 1 1,1 0-1,-1 0 1,0 0 0,0-1-1,0 1 1,0 0 0,0 0-1,-1 1 1,1-1-1,-1 0 1,1 0 0,-1 0-1,0 1 1,1-1 0,-1 1-1,0 0 1,0-1-1,0 1 1,0 0 0,0 0-1,0 0 1,-1 0 0,1 1-1,0-1 1,0 0-1,-1 1 1,1 0 0,-5-1-1,1 1-25,-1 0-1,0 1 0,0 0 1,0 0-1,0 0 1,0 1-1,1-1 0,-1 2 1,-10 4-1,5-1 8,0 0 0,1 1 0,0 0-1,0 1 1,0 0 0,1 1 0,1 0 0,-1 0 0,1 1-1,1 0 1,0 1 0,1 0 0,0 0 0,0 1 0,1 0 0,1 0-1,-7 18 1,7-9 15,0 0-1,2 1 0,0-1 1,1 1-1,2 0 0,0-1 1,1 1-1,1 0 0,1-1 1,1 1-1,1-1 0,10 28 1,-12-41 19,0-1 1,1 0 0,-1 0-1,2 0 1,-1 0 0,1-1-1,0 1 1,0-1 0,8 7-1,-8-10 17,-1 0 1,1 1-1,-1-1 0,1-1 0,0 1 1,0-1-1,0 0 0,1 0 0,-1-1 1,0 1-1,1-1 0,-1 0 0,1 0 0,8-1 1,-7 0 28,0-1-1,1 0 1,-1 0 0,0-1 0,0 0 0,0 0 0,0-1 0,0 1 0,0-2-1,-1 1 1,1-1 0,10-8 0,-4 1 40,0 0 0,-1-1 0,0 0 0,14-21 0,-18 21-56,0 0 1,-1 0 0,-1-1-1,0 0 1,-1-1 0,0 1-1,-1-1 1,0 0 0,-1 0-1,-1 0 1,0 0 0,-1-19 0,-1 5-7,-2 1 1,-1-1-1,-1 0 1,-1 1-1,-12-35 1,16 56-75,0 3-73,2 3-33,-1 1 125,1 0 0,0-1 1,0 1-1,0 0 0,0-1 0,-1 1 0,1-1 0,0 1 0,0-1 0,0 0 0,2 1 0,3 0 38,0 0-1,0-1 0,-1 0 1,1 0-1,0-1 0,0 1 1,0-1-1,7-2 1,46-18 232,-31 10-176,-2 2-15,71-24 97,-78 28-144,0 1 1,0 1-1,26-2 1,-44 5-20,1 0 1,0-1 0,0 1-1,-1 0 1,1 1-1,0-1 1,0 0 0,-1 0-1,1 1 1,0-1-1,0 1 1,-1 0 0,4 1-1,-4-1-5,-1 0 0,1 0 1,0 0-1,0 1 0,0-1 0,-1 0 0,1 0 0,-1 1 0,1-1 0,-1 0 0,1 1 0,-1-1 0,0 0 0,0 1 0,0-1 0,1 1 0,-2 2 1,2 28-121,-8 63 1,-15 86 100,20-163 53,0 23-1,2-34 0,0-1 1,1 0-1,-1 0 0,2 0 0,-1 0 1,1 0-1,2 8 0,-3-13-4,0 1-1,0-1 1,0 1-1,0-1 1,1 0-1,-1 1 1,0-1-1,1 0 1,-1 0-1,0 0 1,1 0-1,0 0 1,-1-1-1,1 1 1,-1 0-1,1-1 1,0 1 0,-1-1-1,1 1 1,0-1-1,0 0 1,-1 0-1,1 0 1,0 0-1,0 0 1,-1 0-1,1 0 1,0-1-1,2 0 1,3 0 39,0-1 0,0 0 1,0-1-1,0 1 0,11-7 1,-3-1 20,0 0 0,-1-1 0,0 0 0,15-17 0,46-57 197,-73 83-267,28-35 116,-3-1-1,30-54 1,-56 90-130,0 0 0,0 1 0,0-1 0,1 0-1,-1 0 1,0 1 0,1-1 0,-1 1 0,1-1 0,0 1-1,-1 0 1,1-1 0,0 1 0,3-1 0,-3 1-7,-1 1 0,1 0 0,-1 0 0,0 0 1,1 0-1,-1 0 0,1 0 0,-1 0 1,0 0-1,1 1 0,-1-1 0,1 1 0,-1-1 1,0 1-1,0-1 0,1 1 0,-1 0 0,0-1 1,0 1-1,0 0 0,0 0 0,0 0 1,2 2-1,5 7-42,0 0 1,0 1 0,-1 0 0,-1 0-1,0 0 1,5 15 0,0-3 26,-6-13 38,0 0 0,0 0 0,1-1 1,0 1-1,10 9 0,-14-17 6,0 1 1,0-2-1,0 1 0,1 0 1,-1 0-1,1-1 0,-1 1 1,1-1-1,-1 0 0,1 0 0,0 0 1,0 0-1,0 0 0,-1-1 1,1 1-1,0-1 0,0 0 1,0 0-1,0 0 0,0 0 1,0 0-1,0-1 0,-1 1 0,1-1 1,3-1-1,11-4 75,0-1 1,-1 0-1,23-15 0,43-33 168,-59 36-122,0 0-1,-1-1 1,28-34 0,48-78 1583,-74 91-890,-2 0 0,33-87 0,-51 118-732,60-194 338,-47 142-399,20-96-58,-19 73-66,-17 79 74,1 1-20,-1 0 0,0 0 1,-1 0-1,1 0 0,-1-7 0,0 6-183,2 7 50,2 11-62,-1 69-276,3 36 294,17 84-884,5 54-658,-19 1-6572,-11-205-1697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2:19.0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49 150 4962,'-3'-2'573,"-1"1"-69,1-1 0,-1 1 0,1-1 0,0 0 0,0 0 0,0-1 0,0 1 0,0-1-1,0 1 1,1-1 0,-1 0 0,1 0 0,0 0 0,-2-4 0,4 7-496,0 0-1,0 0 1,0 0-1,0 0 1,0 0-1,0 0 1,0 0 0,0-1-1,0 1 1,0 0-1,0 0 1,0 0-1,0 0 1,0 0 0,0 0-1,0 0 1,0 0-1,0-1 1,0 1-1,0 0 1,0 0 0,0 0-1,0 0 1,1 0-1,-1 0 1,0 0 0,0 0-1,0 0 1,0 0-1,0 0 1,0 0-1,0 0 1,0 0 0,1-1-1,-1 1 1,0 0-1,0 0 1,0 0-1,0 0 1,0 0 0,0 0-1,0 0 1,1 0-1,-1 0 1,0 0-1,0 1 1,0-1 0,0 0-1,0 0 1,0 0-1,1 0 1,9 1 175,-7 0-29,25 3 361,46 6 628,106 2 0,-101-12-792,150-22 0,-163 10-2517,0-3-1,97-35 1,-81 15-8663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2:24.9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25 6467,'-1'-5'4385,"-1"-15"-1791,6 32-2317,0 1 0,3 19 0,-5-22-190,9 32 99,1 1 1,2-2-1,1 0 0,3 0 1,1-2-1,43 65 1,-54-92-485,0-1 0,17 17 0,-21-25 68,-1 1 1,1-1 0,0-1-1,0 1 1,0-1-1,0 1 1,0-1-1,0 0 1,1 0-1,-1-1 1,10 2 0,19-1-11793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2:25.9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0 132 4930,'0'-2'289,"1"1"0,-1-1 0,0 0 0,0 1 0,1-1 0,-1 0-1,1 1 1,0-1 0,-1 1 0,1-1 0,0 1 0,0 0 0,0-1 0,2-1-1,19-17 2312,0 0-406,-14 13-2047,0-1 0,0 1 0,0 1 0,1 0 0,0 0 0,1 0 0,-1 1 0,13-4 0,-20 8-154,0 0 0,0 0-1,1 0 1,-1 1 0,0-1-1,0 0 1,1 1 0,-1 0-1,0 0 1,0-1 0,1 1 0,-1 1-1,0-1 1,1 0 0,-1 1-1,0-1 1,0 1 0,1-1-1,-1 1 1,0 0 0,0 0-1,0 0 1,0 0 0,0 0-1,0 1 1,0-1 0,-1 1-1,1-1 1,0 1 0,-1 0-1,1-1 1,-1 1 0,1 0-1,-1 0 1,0 0 0,0 0-1,0 0 1,0 0 0,0 1 0,-1-1-1,1 0 1,0 4 0,0 7-11,0 1 0,0-1 1,-2 0-1,0 0 0,0 0 0,-1 0 1,0 0-1,-2 0 0,-4 14 1,-7 9 28,-32 59 1,7-19-2,38-72-6,0 0 0,0 0 1,1 0-1,-1 1 1,1-1-1,0 0 1,0 1-1,0-1 1,1 1-1,-1-1 0,1 1 1,0 0-1,1-1 1,1 9-1,-2-12 4,1 0-1,0 0 0,-1 0 1,1 0-1,0 0 1,0 0-1,0-1 0,0 1 1,0 0-1,0-1 1,0 1-1,0 0 1,0-1-1,0 1 0,0-1 1,0 1-1,0-1 1,1 0-1,-1 0 0,0 1 1,0-1-1,0 0 1,1 0-1,0 0 0,36-3 125,-31 2-102,14-2 42,1-2-1,-1-1 1,35-13-1,60-33-102,-106 47 0,7-3 81,19-8-1537,-1-2-1,65-44 0,-97 60 1064,0-1 0,0 1 0,-1-1 0,1 0-1,-1 0 1,1 0 0,1-5 0,6-19-7329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2:27.1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118 125 1761,'0'0'97,"-1"0"0,1 0 1,0 0-1,-1 0 0,1 0 1,0 0-1,-1 0 0,1 0 1,0 0-1,-1 0 0,1 0 0,0 0 1,0 0-1,-1 0 0,1 0 1,0 0-1,-1 0 0,1 0 1,0-1-1,-1 1 0,1 0 1,0 0-1,0 0 0,-1-1 0,1 1 1,0 0-1,0 0 0,0 0 1,-1-1-1,1 1 0,0 0 1,0-1-1,4-8 3277,-4 9-3225,1-1-1,-1 1 1,0-1-1,1 0 1,-1 1-1,1-1 1,-1 1-1,0-1 1,0 0-1,1 1 1,-1-1-1,0 0 1,0 0-1,0 1 1,0-1-1,0 0 1,0 1-1,0-1 1,0 0-1,0 0 1,0 0-1,-1 0-86,1 0 0,0 1 0,0-1 0,0 1 1,-1-1-1,1 0 0,0 1 0,0-1 0,0 0 0,0 1 0,0-1 0,0 1 0,0-1 0,0 0 0,0 1 0,0-1 0,1 0 0,-1 1 0,0-1 0,0 1 0,1-1 0,-1 0 0,0 1 0,1-1 0,15-16 751,-5 9-557,19-10 1,-27 17-220,7-5-24,0 1 0,0 1-1,0-1 1,0 2 0,1-1 0,0 1 0,0 1 0,0 0 0,0 1 0,0 0 0,0 0 0,22 3 0,-22-1-24,-3 0-2,0 0-1,0 0 1,0 1 0,9 2 0,-16-3 9,1-1-1,-1 1 0,0-1 1,0 1-1,1 0 0,-1-1 1,0 1-1,0 0 0,0 0 0,0 0 1,0 0-1,0 0 0,0 0 1,0 0-1,0 0 0,0 0 1,-1 0-1,1 0 0,0 1 1,-1-1-1,1 0 0,-1 0 1,1 1-1,-1-1 0,0 1 1,0-1-1,1 0 0,-1 1 1,0-1-1,0 2 0,-1 2 0,0 0 0,0 0-1,-1-1 1,1 1 0,-1-1-1,0 1 1,0-1 0,-1 0-1,1 0 1,-1 0 0,-4 6-1,-6 4-29,-23 20-1,14-14 25,14-12 10,-6 5-6,-17 21 0,28-30 6,0 0 0,0 0-1,1 0 1,-1 0 0,1 0 0,0 0-1,0 1 1,1-1 0,-1 1 0,1-1-1,-1 7 1,2-10 2,0 1-1,0-1 1,1 1-1,-1 0 1,0-1-1,1 1 1,-1-1-1,1 1 1,-1-1 0,1 1-1,0-1 1,0 0-1,-1 1 1,1-1-1,0 0 1,0 0-1,0 0 1,0 1-1,1-1 1,-1 0-1,0 0 1,0 0 0,1-1-1,-1 1 1,3 1-1,3 2 9,1-1-1,0 0 0,13 2 1,-16-3-9,22 4 15,-13-3-26,0 0 0,-1 1 1,1 1-1,13 6 0,-24-9 6,0-1-1,0 1 1,0 0 0,-1-1 0,1 1-1,-1 0 1,0 1 0,1-1 0,-1 0-1,0 1 1,0-1 0,0 1 0,-1 0-1,1-1 1,-1 1 0,1 0 0,-1 0-1,0 0 1,0 0 0,0 0 0,0 0-1,-1 1 1,1 4 0,-1 2-4,0 1-1,0-1 1,-1 1 0,-3 13 0,2-18 9,0-1 1,0 1-1,0-1 0,-1 1 1,1-1-1,-1 0 0,-1 0 1,1 0-1,-6 6 0,-3 2 19,-1-2 0,0 1 0,0-2-1,-1 0 1,0 0 0,-1-2 0,0 1 0,-1-2-1,1 0 1,-1-1 0,-1-1 0,1 0 0,-27 3-1,25-5-702,0-2-1,0 0 0,0-1 0,-25-3 0,31 1-1180,1 0 0,-19-7 0,-3-2-3516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1:05.5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10197,'0'16'3729,"6"-2"-2192,16 0 1216,20 4-1600,20 0-1121,15-2-256,14 2-304,10-4-289,6-1-303,4-4-497,6-4-1120,-2-5 143,-3 0-719,-1-9-3138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2:28.0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96 85 1985,'1'-5'726,"-1"-1"1,1 0-1,0 0 1,0 1-1,1-1 1,-1 1-1,1-1 1,1 1-1,-1 0 1,1 0-1,0 0 1,6-8-1,-1 7-249,-7 10-394,-6 16-163,-12 25 28,-55 166-85,61-171 136,1 2 1,3-1-1,-4 51 0,10-85 11,1 0 0,0 0 0,0 0 0,1 0-1,2 11 1,-2-16-1,-1 0 0,1 0 0,0-1 1,0 1-1,0 0 0,0 0 0,0-1 0,0 1 0,0 0 0,1-1 0,-1 1 0,0-1 1,1 0-1,0 1 0,-1-1 0,1 0 0,0 0 0,-1 0 0,1 0 0,0 0 0,0 0 1,0-1-1,3 1 0,0 1 29,1-2 0,0 1 0,-1-1 0,1 1 1,0-1-1,0-1 0,0 1 0,-1-1 0,1 0 0,0-1 0,-1 1 1,6-3-1,2-2 56,-1 1 0,0-2 0,-1 1 0,13-10 0,-20 12-67,0 1 1,0-1 0,0 0 0,-1 0 0,1 0 0,-1 0 0,0-1 0,0 1 0,-1-1-1,4-7 1,-3 3 10,0 1 0,0-1 0,-1 0 0,-1 0 0,2-16 0,-3 9 28,0-1 1,-1 1-1,-1 0 1,-1-1 0,0 1-1,-9-24 1,11 36-116,0 1 320,-1-1-1,1 1 0,0 0 0,0-1 0,1 1 0,-1-1 0,1 1 0,-1-1 0,2-7 0,5 25 648,5 27-1003,-3 0-1,4 52 1,-10-81 82,5 58-321,-4 128 0,-8-153-2691,-2-10-10594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5:37.1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25 480 6755,'-2'0'428,"-1"-1"-1,1 0 1,0 1-1,0-1 1,0 0-1,0 0 1,-2-1-1,4 1-338,-1 1 0,1 0-1,-1-1 1,1 1 0,0-1-1,-1 1 1,1-1 0,-1 1-1,1-1 1,0 1 0,-1-1-1,1 1 1,0-1 0,0 1-1,0-1 1,-1 0 0,1 1-1,0-1 1,0 1 0,0-1-1,0 0 1,0 1 0,0-1-1,0 0 1,0 1 0,0-1-1,0 1 1,1-1 0,-1-1-1,1 2-66,0-1 0,0 0 1,0 1-1,0-1 0,0 0 0,0 1 0,0-1 0,0 1 0,0 0 0,1-1 0,-1 1 0,0 0 1,0 0-1,2-1 0,0 1-10,41-10-73,-4 0 416,63-7 0,529-75 3836,-542 76-3988,423-86 687,205-34-532,-676 130-411,215-27-1815,-208 27-925,-42 4 451,-7-1 95,-8-4-1706,-8 0-2261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5:37.8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504 114 9428,'-1'0'216,"0"0"0,0 0-1,0 0 1,0 0-1,0 0 1,0 0 0,1-1-1,-1 1 1,0 0-1,0 0 1,0 0 0,0-1-1,1 1 1,-1-1-1,0 1 1,0 0 0,1-1-1,-1 1 1,0-1-1,0 0 1,1 1 0,-1-1-1,1 0 1,-1 1 0,1-1-1,-1 0 1,1 0-1,-1-1 1,0-1 274,0 0 0,1-1-1,-1 1 1,1 0 0,0-1 0,1-5 0,-1 7-287,0 0-206,1 0 0,-1 0 0,1 0 0,-1 0 0,1 0 1,0 0-1,0 0 0,0 0 0,0 1 0,0-1 0,0 0 0,0 1 0,1-1 0,-1 1 1,1-1-1,-1 1 0,1 0 0,-1-1 0,1 1 0,0 0 0,0 0 0,-1 0 0,1 0 1,0 1-1,0-1 0,3 0 0,0-1-84,-1 1 0,1 0 1,0 0-1,0 1 0,-1-1 0,1 1 0,0 0 1,0 1-1,0-1 0,7 2 0,-12-2 64,1 0-1,0 1 0,0-1 0,0 0 1,0 0-1,0 1 0,-1-1 0,1 0 1,0 1-1,0-1 0,-1 1 0,1-1 1,0 1-1,-1-1 0,1 1 0,0 0 1,-1-1-1,1 1 0,-1 0 0,1-1 1,-1 1-1,1 0 0,-1 0 1,1-1-1,-1 1 0,0 1 0,0-1 32,0 1 0,0-1 0,0 0-1,-1 0 1,1 1 0,0-1 0,-1 0 0,1 0-1,-1 0 1,0 0 0,1 1 0,-1-1 0,0 0-1,0 0 1,-1 1 0,-6 6 151,0-1 1,-1 0-1,-11 8 0,15-12-200,-90 54 367,-15 12-254,-17 37-184,106-85-1,1 0-1,1 2 1,-25 38-1,29-37-67,1 0-1,1 1 1,1 1-1,2 0 1,0 1-1,-6 33 1,13-47 122,1 1 1,0-1-1,1 1 1,1 0-1,0 0 1,1-1 0,0 1-1,1-1 1,1 1-1,0-1 1,1 0-1,0 0 1,1 0-1,11 20 1,-3-11 114,1-2 1,1 0 0,1-1 0,29 28 0,81 60 341,-112-95-357,-1-2 52,1 0 1,0 0-1,0-1 1,20 8-1,-26-14-21,-1 0 0,1-1 0,-1 1 0,1-2 0,0 1 0,0-1 0,0-1 0,0 1 0,0-1 0,0-1 0,9-1 0,-6 1 33,-1-1 0,0-1 1,0 0-1,0 0 0,17-8 0,-24 9-73,1 0-1,-1 0 0,0 0 0,0-1 0,0 1 1,0-1-1,-1 0 0,1 1 0,-1-1 1,1 0-1,-1 0 0,0-1 0,0 1 0,0 0 1,-1-1-1,1 1 0,-1-1 0,2-7 1,-1-1 72,-1 1 1,-1-1 0,0 0 0,0 0 0,-1 0 0,-4-17 0,-20-68 660,-46-82 756,4 12-694,2-50-988,35 112-412,3-19-1235,16 62-2021,10 56 2998,0 1 0,-1 0 1,0 0-1,0-1 0,0 1 0,0 0 1,-6-8-1,-11-10-9323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6:01.1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 64 6179,'23'-23'2862,"-10"11"-1054,17-14-1,-30 26-1795,0 0 0,0-1-1,0 1 1,0 0 0,0 0-1,0 0 1,0 0-1,0 0 1,1-1 0,-1 1-1,0 0 1,0 0-1,0 0 1,0 0 0,0 0-1,1 0 1,-1 0 0,0 0-1,0 0 1,0 0-1,0 0 1,0 0 0,1-1-1,-1 1 1,0 0-1,0 0 1,0 0 0,1 0-1,-1 0 1,0 0 0,0 1-1,0-1 1,0 0-1,1 0 1,-1 0 0,0 0-1,0 0 1,0 0-1,0 0 1,0 0 0,1 0-1,-1 0 1,0 0 0,0 1-1,0-1 1,0 0-1,0 0 1,0 0 0,1 0-1,-1 0 1,0 1-1,0-1 1,0 0 0,0 0-1,0 0 1,0 0 0,0 0-1,0 1 1,0-1-1,0 0 1,0 0 0,0 0-1,0 1 1,0-1-1,0 0 1,0 0 0,-3 13 202,-53 98 139,28-52-319,18-40-23,2 0-1,0 1 1,1 0 0,1 0 0,1 1 0,1-1-1,-2 31 1,5-42 12,1 0 0,0-1 0,1 1 0,0 0 0,0 0 0,1-1 0,0 1 0,0-1 0,1 1 0,0-1 0,0 0 0,1 0-1,1-1 1,-1 1 0,1-1 0,0 0 0,1 0 0,-1 0 0,1-1 0,9 8 0,-7-8 16,-1-1-1,1 0 1,0-1 0,0 1 0,1-2-1,-1 1 1,1-1 0,0 0-1,12 2 1,-7-3 24,0-1 1,0 0-1,0-1 1,0 0-1,22-4 1,-9-1-119,-1-1 0,0-2 0,0 0 0,-1-2 0,44-24 0,-60 30-523,3-3-333,22-15 1,-30 19 227,-1 0-1,1 0 1,-1-1-1,0 1 1,5-7 0,0-11-7860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6:01.4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 21 5891,'-5'-16'6002,"5"11"-2469,17 56-2541,-13-41-972,1 0-1,-2 0 1,1 1 0,-2 0-1,1 0 1,-1-1 0,-1 1-1,0 0 1,-1 0 0,0 0-1,-2 14 1,-3 14-20,-19 69-1,10-48 12,4-17-57,2 1 1,3 0 0,-1 66-1,6-107 146,0 1-372,0 0 0,0-1 0,0 1 0,1 0 0,1 6 0,-1-9 148,-1-1 0,0 1 0,1 0 0,-1-1 0,0 1 1,1-1-1,-1 1 0,1 0 0,-1-1 0,1 1 0,0-1 0,-1 1 1,1-1-1,-1 1 0,1-1 0,0 0 0,-1 1 0,1-1 0,0 0 1,0 0-1,-1 1 0,1-1 0,0 0 0,0 0 0,-1 0 0,1 0 1,0 0-1,0 0 0,-1 0 0,1 0 0,1 0 0,18-6-3707,2-8-3324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6:02.3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91 103 7075,'-16'-1'3322,"10"1"-2708,0 0-1,0 0 1,0 0-1,-10 2 1,14-1-603,1-1 0,-1 1 1,0-1-1,1 1 0,-1 0 1,1 0-1,-1 0 0,1 0 0,-1 0 1,1 0-1,0 0 0,-1 1 1,1-1-1,0 0 0,0 1 1,0-1-1,0 1 0,0-1 1,0 1-1,0 1 0,-2 2 24,2-5-34,1 0 0,0 0 0,0 0 1,0 0-1,0 0 0,0 1 0,0-1 0,0 0 0,-1 0 0,1 0 0,0 0 1,0 1-1,0-1 0,0 0 0,0 0 0,0 0 0,0 0 0,0 1 1,0-1-1,0 0 0,0 0 0,0 0 0,0 1 0,0-1 0,0 0 0,0 0 1,0 0-1,0 0 0,0 1 0,0-1 0,1 0 0,-1 0 0,0 0 1,0 0-1,0 1 0,0-1 0,0 0 0,0 0 0,1 0 0,-1 1 7,0-1 0,0 0 0,0 1-1,0-1 1,0 0 0,0 1 0,0-1 0,0 0-1,0 1 1,0-1 0,0 0 0,0 1 0,0-1-1,0 0 1,-1 1 0,1-1 0,0 0 0,0 1-1,0-1 1,0 0 0,-1 1 0,0-1 122,3-7-45,1-3 116,0 0 0,-1-1 1,2-12-1,-2 13-75,-1 0 1,2 0 0,-1 0-1,5-10 1,-3 12-55,-4 6-40,1 0-1,-1 1 1,1-1 0,0 0 0,0 1 0,0-1 0,0 1 0,0-1 0,1-1 0,-1 3-29,-1 0 0,0 0 0,0 0 1,0 0-1,0 0 0,1 0 0,-1 0 0,0 0 1,0 0-1,0 0 0,1 0 0,-1 0 1,0 0-1,0 0 0,1 0 0,-1 0 1,0 0-1,0 0 0,0 0 0,0 0 0,1 0 1,-1 0-1,0 0 0,0 0 0,0 1 1,1-1-1,-1 0 0,0 0 0,0 0 1,0 0-1,8 13-32,2 11 25,-1 0 1,-1 1-1,-1 0 0,-2 1 1,0-1-1,-2 1 1,1 31-1,-14 184 118,-7-75 281,14-157-75,2-10 460,0-15 105,9-88 584,-4 37-940,25-130-1,-26 188-521,28-102 23,-26 98-44,1 0 0,0 0 0,0 1 0,2-1 0,-1 2 0,11-13 0,-17 23 4,0 0-1,0-1 1,0 1 0,0 0 0,1 0-1,-1 0 1,0 0 0,1 0 0,-1 0-1,1 0 1,-1 0 0,1 0-1,-1 1 1,1-1 0,0 1 0,-1-1-1,1 1 1,0 0 0,0 0 0,-1 0-1,1 0 1,0 0 0,-1 0-1,3 0 1,-2 1-8,1 0 0,-1 0 1,0 0-1,0 0 0,0 0 0,0 0 0,0 1 0,0-1 1,0 1-1,0-1 0,0 1 0,-1 0 0,1 0 0,-1 0 0,1-1 1,1 4-1,5 11-52,0 0 0,-1 0 0,-1 1 1,8 30-1,8 73-66,-17-90 111,7 89-32,-9-71 74,-3-47-10,0 0 0,0 0 0,0 0 0,0 0 0,0 0 0,1 0 0,-1 0 0,0 0 0,1 0 0,-1 0 0,0 0 0,1 0-1,-1 0 1,1 0 0,-1-1 0,1 1 0,0 0 0,-1 0 0,1-1 0,1 2 0,-1-2 7,0 1 0,0-1 0,0 0 0,0 0 0,0 0 0,0 0 0,0 0 0,0 0 0,0 0 0,0 0 0,0 0 0,0 0 0,0-1 0,0 1 0,-1 0 0,1-1 0,0 1 0,0 0 0,0-1 0,0 1 0,1-2 0,0 0 13,1 1 1,-1-1 0,0 0-1,0-1 1,0 1 0,0 0-1,0 0 1,0-1 0,2-5-1,12-28 159,-8 18-120,142-284 175,-138 280-258,-5 9-12,0 0-1,1 1 1,1 0 0,0 1-1,14-15 1,-22 25 20,0 0 0,0 1 1,0-1-1,0 0 0,0 0 0,0 0 1,0 0-1,0 1 0,0-1 0,1 1 1,-1-1-1,0 1 0,0-1 0,1 1 1,-1 0-1,0-1 0,0 1 0,1 0 1,-1 0-1,0 0 0,1 0 0,-1 0 1,2 1-1,-2-1-5,1 1 1,0 0-1,-1 0 0,1 0 1,-1 0-1,1 0 0,-1 0 1,0 1-1,1-1 0,-1 0 1,0 1-1,0-1 0,0 1 1,2 1-1,1 6-29,0-1 0,-1 0 0,0 1 0,0-1 1,2 13-1,0 18-78,-2 0 1,-1 0-1,-7 66 0,1-9-1125,4-88 1106,-1 19-2029,1 1-1,7 42 0,-7-68 1612,1 0-1,-1 1 1,1-1-1,-1 0 0,1 0 1,0 1-1,2 3 1,-2-6 122,-1 1 1,1-1 0,0 0-1,-1 1 1,1-1 0,0 1-1,-1-1 1,1 0 0,0 1-1,-1-1 1,1 0 0,0 0-1,0 0 1,-1 0 0,1 0-1,1 0 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6:02.7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16 291 6531,'3'-32'1771,"2"1"1,16-52-1,-18 71-1634,1 1 0,1 0-1,0 0 1,0 1 0,1 0 0,0 0 0,1 0 0,0 1-1,1-1 1,13-11 0,-19 19-97,1 0-1,-1 0 1,1 0-1,0 1 1,0-1-1,0 1 1,0-1 0,0 1-1,0 0 1,0 0-1,0 1 1,0-1-1,6 0 1,-6 1-21,-1 0 0,0 0 0,0 1 0,0-1 0,0 0 0,0 1 0,0 0 0,0-1 1,0 1-1,-1 0 0,1 0 0,0 0 0,0 0 0,-1 1 0,1-1 0,0 0 0,-1 1 0,1-1 0,-1 1 0,0-1 0,0 1 1,3 3-1,-1 2 20,1 0 1,-1 1-1,-1-1 1,1 1-1,-1 0 1,-1-1-1,1 1 1,-1 0 0,-1 0-1,0 10 1,-1 10 125,-8 43 0,0-20-68,-3-1 0,-2 0 0,-2-1 0,-2-1 0,-2-1 1,-2 0-1,-39 59 0,47-84 19,-8 12 429,22-34-513,0 1-1,0-1 0,-1 0 1,1 0-1,0 1 0,0-1 1,0 0-1,0 0 0,-1 1 1,1-1-1,0 0 0,0 0 1,0 0-1,-1 0 0,1 1 1,0-1-1,0 0 0,-1 0 1,1 0-1,0 0 0,0 0 1,-1 0-1,1 0 0,0 1 1,0-1-1,-1 0 1,1 0-1,0 0 0,0 0 1,-1 0-1,1 0 0,0 0 1,-1-1-1,1 1 0,0 0 1,0 0-1,-1 0 0,1 0 1,0 0-1,0 0 0,-1 0 1,1-1-1,0 1 0,0 0 1,0 0-1,-1 0 0,1 0 1,0-1-1,0 1 0,0 0 1,-1 0-1,1-1 0,0 1 1,0 0-1,0 0 0,0-1 1,0 1-1,0 0 0,0 0 1,0-1-1,0 1 0,-1 0 1,1 0-1,0-1 1,0 1-1,0 0 0,1-1 1,-1 1-1,0 0 0,-2-21 1086,5 5-914,1-1 0,0 2 0,1-1-1,1 1 1,0-1 0,1 1 0,0 1 0,1 0 0,1 0-1,16-19 1,-9 14-246,0 1 1,2 0-1,0 1 0,1 1 0,0 1 0,29-16 1,-43 27 23,1 1 0,0 0 0,0 0 0,1 1 0,-1 0 0,0 0 0,1 0 0,0 1 0,-1 0 0,1 0 0,0 0 0,-1 1 0,1 0 0,0 0 0,7 2 0,-13-2 8,1 1 1,0-1-1,0 1 1,-1 0-1,1-1 1,-1 1-1,1 0 1,0 0 0,-1 0-1,0 0 1,1 0-1,-1 0 1,1 0-1,-1 1 1,0-1-1,1 2 1,0 0-12,0 0-1,0 1 1,-1-1 0,1 0 0,-1 1-1,0-1 1,1 7 0,0 1-33,-1 0 0,-1 0 0,0 0 1,-2 14-1,1-13 12,-2-1 0,0 0 1,0 0-1,-1-1 0,0 1 1,0-1-1,-1 0 0,-10 15 1,-8 7-121,-27 31 1,41-52 121,-10 13 31,-2-1 1,-31 27-1,51-49-110,0 0 1,0-1-1,0 1 0,0 0 1,-1 0-1,1-1 0,0 1 1,0 0-1,-1-1 0,1 1 1,-1-1-1,1 0 0,-2 1 1,2-1 17,1 0 1,0 0-1,0 0 1,0 0-1,-1-1 1,1 1-1,0 0 0,0 0 1,-1 0-1,1 0 1,0 0-1,0 0 1,0 0-1,-1-1 1,1 1-1,0 0 1,0 0-1,0 0 1,0 0-1,-1-1 1,1 1-1,0 0 0,0 0 1,0 0-1,0-1 1,0 1-1,0 0 1,0-1-1,1-12-2743,8-8-1802,4-2-3317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6:03.0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218 0 5699,'3'2'1338,"-1"-1"0,1 1 0,-1 0 0,1 0 1,-1 0-1,0 0 0,3 3 0,-1 0-788,-1 0 0,0 0-1,0 0 1,0 0 0,3 11-1,-1-2-833,-1 1-1,-1-1 0,2 18 0,-3-4 273,0 0 0,-2 0-1,-1 1 1,-2-1 0,0-1-1,-12 44 1,0-20 5,-3 0 0,-34 70 0,26-68 8,-42 95 1,48-100 26,-30 80 483,39-99-2341,11-29 1750,0 0 0,0 0 0,0 0 0,-1 0 0,1 0 0,0 0 0,0 0 0,0 0 0,1-19-8759,1-4 1230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6:03.4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444 1 11381,'-14'7'5236,"-17"17"-3647,-24 26-2200,43-37 603,0-1-1,1 2 1,1 0 0,0 0 0,1 1 0,0 0 0,-12 31 0,18-36 2,-1 0 0,2 0 1,-1 0-1,1 0 1,1 0-1,-1 1 0,2-1 1,0 1-1,0-1 0,1 1 1,0-1-1,1 0 1,0 1-1,4 12 0,-3-16 3,0-1 0,1 1 0,-1-1 1,1-1-1,0 1 0,1 0 0,0-1 0,-1 0 0,2 0 0,-1 0 0,0-1 0,1 0 0,0 0 0,0 0 0,0-1 0,8 4 0,10 3 8,0-2 1,1-1-1,26 5 0,-27-7 0,18 4 11,79 28 0,-120-37-14,-1 0-1,1 0 0,0 0 1,-1 0-1,1 1 0,0-1 1,-1 0-1,1 1 0,-1-1 0,1 0 1,-1 1-1,1-1 0,-1 1 1,1-1-1,-1 1 0,1-1 1,-1 1-1,1-1 0,-1 1 1,0 0-1,1-1 0,-1 1 1,0-1-1,0 1 0,1 0 0,-1-1 1,0 1-1,0 0 0,0-1 1,0 1-1,0 0 0,0-1 1,0 1-1,0 0 0,0 0 1,0-1-1,0 1 0,0 0 1,-1-1-1,1 1 0,0-1 0,0 1 1,-1 0-1,1-1 0,0 1 1,-1-1-1,1 1 0,-1 0 1,0 0-1,-3 3 21,0 0 1,0 0-1,0 0 1,0-1-1,-7 5 0,-5 1 70,0 0 0,-1 0 1,-20 6-1,-59 16 205,75-25-232,-17 5-394,0-1-1,-61 6 0,78-14-632,-1-1-1,1-1 1,-1-1-1,1-1 1,0-1 0,-28-7-1,-17-13-9561,66 22 10390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6:38.7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44 480,'2'-13'3895,"-2"12"-3706,0 1 0,0-1 0,0 0 0,0 0 0,0 0 0,0 1 0,0-1 0,0 0 0,0 0-1,1 0 1,-1 1 0,0-1 0,0 0 0,1 0 0,-1 1 0,0-1 0,1 0 0,-1 0 0,1 1 0,0-1-1,16-13 922,-20 31-4919,-6-5 1480,-4 2-985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0:52.1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544 155 1601,'-28'-113'6243,"28"111"-6046,-1-2 290,-1-1 0,1 1 0,-1 0-1,0 0 1,0 0 0,0 0 0,-5-6 0,7 10-479,0 0 0,0 0 0,0 0 0,0-1 0,0 1 0,-1 0 0,1 0 0,0 0 0,0 0 0,0 0 0,0 0 0,0 1 0,0-1 0,0 0 0,-1 0 1,1 0-1,0 0 0,0 0 0,0 0 0,0 0 0,0 0 0,0 0 0,0 0 0,-1 0 0,1 0 0,0 0 0,0 0 0,0 1 0,0-1 0,0 0 0,0 0 0,0 0 0,0 0 0,0 0 0,0 0 0,0 0 0,0 0 0,0 1 0,0-1 0,0 0 0,0 0 0,0 0 0,0 0 0,0 0 0,0 0 0,0 1 0,-3 8 19,2-5-20,-50 180-176,-7 19-20,47-167 190,-68 192 17,37-116-2,-24 63 8,17-64-7,-59 157 406,100-244-300,-6 34 0,12-49-81,1 0 0,0 0 1,1 0-1,0 0 1,0 0-1,1 0 0,2 10 1,-2-17-34,0 1 1,0-1 0,0 0-1,0 1 1,0-1-1,0 0 1,1 0 0,-1 0-1,1 0 1,0 0 0,-1 0-1,1 0 1,0 0 0,0-1-1,0 1 1,0-1-1,0 1 1,1-1 0,-1 0-1,0 0 1,1 0 0,-1 0-1,1-1 1,-1 1 0,1 0-1,-1-1 1,5 0 0,6 1 23,0-1 0,0 0 0,0-1 0,16-3 0,9-5 4,-2-1 0,1-1 0,59-29 0,-79 32-49,250-117-1744,-115 52-789,62-37-2954,-117 54 1655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6:39.1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10 9540,'-2'0'1937,"-2"-3"-1152,2 6 1216,2-6-2114,2 0 17,0-1-240,5 4-272,-4 4-497,1 0-911,-6 2-2370,-4-8-1217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6:39.4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 1 4946,'-10'1'1409,"3"-1"-769,-2 0 593,3 0-977,6-1-176,-4 2-64,4-2-16,0 2-96,-2 3-432,-1 1-689,3 1 465,-4-1-961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6:40.3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 0 3746,'-33'2'2564,"32"-2"-2531,1 0 0,0 1 0,-1-1 0,1 0 0,0 0 1,0 0-1,-1 0 0,1 1 0,0-1 0,0 0 1,-1 0-1,1 1 0,0-1 0,0 0 0,0 0 1,0 1-1,-1-1 0,1 0 0,0 0 0,0 1 1,0-1-1,0 0 0,0 1 0,0-1 0,0 0 0,0 0 1,0 1-1,0-1 0,0 0 0,0 1 0,0-1 1,0 0-1,0 1 0,0-1 0,0 0 0,0 0 1,0 1-1,4 14 704,0-4-329,0 1 0,2 0 1,-1-1-1,2 0 0,11 16 1,44 47 1055,-45-55-1192,-9-12-201,-1 0-1,0 1 1,-1 0 0,0 0-1,0 1 1,0-1 0,7 18-1,-4 1-38,-1 1-1,-1 1 0,-1-1 0,2 33 0,0 119-7,-6-124 4,-1 3-17,7 169 78,17-1 92,-18-180-45,2-1 0,19 55 0,-12-55 120,-16-45-277,0-1 1,0 1-1,1-1 0,-1 0 1,0 1-1,0-1 0,0 1 1,0-1-1,0 0 0,0 1 1,0-1-1,0 1 0,0-1 1,-1 0-1,1 1 0,0-1 1,0 1-1,0-1 0,0 0 1,-1 1-1,1-1 0,0 0 1,0 1-1,-1-1 1,1 0-1,0 1 0,0-1 1,-1 0-1,1 0 0,0 1 1,-1-1-1,1 0 0,0 0 1,-1 1-1,1-1 0,-1 0 1,1 0-1,0 0 0,-1 0 1,1 0-1,-1 0 0,1 0 1,0 0-1,-1 0 0,1 0 1,-1 0-1,1 0 1,-1 0-1,-28-3-2604,18 1 2137,-26-4-2887,-7-7-3337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6:40.8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303 20 7940,'0'-1'126,"-1"0"-1,1 0 1,-1 0 0,1 0 0,0 1 0,-1-1 0,0 0 0,1 0 0,-1 0 0,1 0 0,-1 1 0,0-1 0,0 0 0,1 0 0,-1 1-1,0-1 1,0 1 0,0-1 0,0 1 0,0-1 0,-1 0 0,0 1-21,-1-1 1,1 0-1,-1 1 0,0-1 1,1 1-1,-1 0 0,0 0 1,-3 1-1,0-1-121,0 1 0,0 1 0,0-1 0,0 1 0,0 0 1,-10 6-1,-6 4 18,2 2 1,0 0 0,0 1 0,2 1 0,0 1 0,-24 29-1,36-38 13,0 0 0,1 0 1,0 1-1,0 0 0,1 0 0,0 1 0,1-1 0,-3 12 0,5-13-7,0-1-1,0 0 1,1 1-1,0-1 1,0 1-1,1-1 1,0 0-1,0 1 1,0-1-1,1 0 1,0 0 0,5 9-1,-4-9 3,1 0 0,1 0 0,-1 0 0,1-1 0,0 0 0,0 0 0,1 0 0,0-1 0,0 0 0,9 6 0,4 1 21,1 0 0,28 12 0,-37-19-26,2 0 6,-1 1 0,1 1 0,15 10 0,-25-14-10,0-1 1,0 1-1,0 0 0,0 0 0,-1 0 0,1 0 0,-1 0 1,0 0-1,0 1 0,0-1 0,0 1 0,0 0 0,-1-1 1,1 1-1,-1 0 0,1 6 0,-2-3-38,1 0 0,-2 1 0,1-1 0,-1 0 0,0 1 0,0-1 0,-1 0 0,0 0 0,0 0 0,0 0 0,-1-1 1,0 1-1,-1-1 0,0 1 0,0-1 0,0 0 0,-6 6 0,2-3-437,0 0 1,0-1-1,-1-1 1,0 1 0,-1-1-1,0-1 1,0 0-1,0 0 1,-22 8-1,24-11-251,1-1-1,-1 0 0,-10 0 1,-26 0-3045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6:41.2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1 318 5475,'27'-24'3425,"-2"-3"-1904,11 6 512,1-7-449,13 3-1456,7 1-79,7-2-178,3-2-1295,3 6-609,-7-5 592,-9-2-1888,-18-7-2530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6:42.6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0 208 6659,'4'-10'1095,"11"-22"1909,-15 31-2934,1 0 0,-1 0-1,1 0 1,0 0 0,0 0-1,-1 0 1,1 0 0,0 0-1,0 0 1,0 0 0,0 1-1,0-1 1,0 0 0,1 1-1,-1-1 1,0 1 0,0-1-1,0 1 1,1-1 0,-1 1-1,2-1 1,0 2 14,0-1-1,0 1 1,0-1 0,-1 1 0,1 0 0,0 0-1,0 0 1,-1 0 0,1 0 0,0 1-1,-1-1 1,0 1 0,1 0 0,-1 0-1,0 0 1,0 0 0,0 0 0,0 0-1,0 0 1,0 1 0,-1-1 0,1 1-1,2 4 1,2 7 13,0 0 0,-1 1-1,4 20 1,-7-27-112,20 99 50,-15-69-30,3 39 21,-5-30-20,-2-12 31,-2 1-1,-2-1 1,-8 55-1,9-83-22,-6 25 261,6-32-240,-1 0 0,1 0 0,-1 0 0,1 0 0,0-1 0,-1 1 0,1 0 0,0 0 0,-1-1 0,1 1 0,0 0 0,-1 0 0,1-1 1,0 1-1,0 0 0,-1-1 0,1 1 0,0 0 0,0-1 0,0 1 0,-1 0 0,1-1 0,0 1 0,0-1 0,0 1 0,0 0 0,0-1 0,0 1 0,0-1 0,0 1 0,0-1 0,-22-94 1779,6 7-1256,-36-240-201,49 288-369,1 1 0,1-1 0,8-53 0,-7 90 5,1-3-8,0 1-1,0-1 1,3-10 0,-3 16 7,-1-1 1,0 0 0,0 1 0,0-1-1,0 1 1,1-1 0,-1 1-1,0-1 1,1 1 0,-1-1-1,0 1 1,1-1 0,-1 1 0,1-1-1,-1 1 1,0-1 0,1 1-1,-1 0 1,1-1 0,-1 1-1,1 0 1,-1 0 0,1-1-1,0 1 1,-1 0 0,1 0 0,-1 0-1,1-1 1,0 1 0,-1 0-1,1 0 1,-1 0 0,1 0-1,0 0 1,-1 0 0,1 1-1,-1-1 1,1 0 0,-1 0 0,1 0-1,0 0 1,-1 1 0,1-1-1,-1 0 1,1 1 0,-1-1-1,2 1 1,3 3-26,0 1 0,-1 0 0,1 0 1,-1 0-1,0 0 0,0 1 0,0 0 0,-1-1 0,0 1 0,0 0 0,3 13 0,1 3 2,-2-1 0,4 28 0,-2-1 18,29 173 21,-10-91 32,16 220 0,-34-275 61,-8-74-96,0-1-1,0 0 1,0 1-1,0-1 1,0 1-1,0-1 1,0 0 0,0 1-1,0-1 1,1 0-1,-1 1 1,0-1-1,0 0 1,0 1-1,0-1 1,1 0 0,-1 1-1,0-1 1,0 0-1,0 1 1,1-1-1,-1 0 1,0 0 0,0 1-1,1-1 1,-1 0-1,0 0 1,1 1-1,-1-2 3,1 1 0,-1 0 0,0-1 0,0 1 0,1-1 0,-1 1 0,0 0 0,0-1 0,0 1 0,0-1 0,1 1 0,-1 0 0,0-1 0,0 1 0,0-1 0,0 1 0,0-1 0,0 1 0,0-1 0,0 1 0,0 0 0,-1-1 0,1 1 0,0-1 0,-5-71 284,-2-10-139,-26-89-34,-82-249 1,111 399-128,3 17-6,1 0 0,-1 1 0,0-1-1,0 1 1,0-1 0,0 1 0,-4-6-1,16 19-408,9 25 320,-2 1 0,-1 0-1,22 69 1,19 123 121,-44-170-36,20 130 35,-30-161-16,19 274 48,-22-283-45,0 85 35,-1-45 39,10 85 0,6-78 94,-16-57-258,-6-14-498,-6-17-880,-3-6-1248,-19-27 0,11 20-326,-16-31-5053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6:43.4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367 21 5619,'1'0'262,"-1"-1"1,1 1-1,0 0 1,-1 0 0,1-1-1,-1 1 1,1 0 0,0-1-1,-1 1 1,1 0-1,-1-1 1,1 1 0,-1-1-1,1 1 1,-1-1 0,1 1-1,-1-1 1,0 0-1,1 1 1,-1-1 0,0 1-1,1-2 1,5-7 919,-19 15-638,-5 6-372,12-8-134,0 0-1,0 0 1,-9 9 0,-28 37 68,1 2 0,2 2 0,-42 77 0,45-57-33,-9 15 211,46-88-264,0-1 1,-1 1-1,1-1 0,0 1 0,0-1 0,-1 1 0,1-1 1,0 1-1,-1-1 0,1 0 0,0 1 0,-1-1 0,1 1 0,-1-1 1,1 0-1,-1 0 0,1 1 0,-1-1 0,1 0 0,-1 0 0,1 1 1,-1-1-1,1 0 0,-1 0 0,1 0 0,-1 0 0,0 0 1,0 0 19,1-1 1,-1 1-1,0 0 1,1-1-1,-1 1 1,1-1 0,-1 1-1,1-1 1,0 0-1,-1 1 1,1-1 0,-1 1-1,1-1 1,0 0-1,0 1 1,-1-1 0,1-1-1,-2-4 159,1 0-1,0-1 1,-1-9-1,2-1-66,0 0-1,2 0 1,0 0-1,1 0 1,0 1 0,1-1-1,9-20 1,0 6-98,1 0 0,31-49 0,-35 65-39,1-1-1,0 1 0,1 1 0,15-15 0,-23 26-4,0 1 0,0-1 1,0 1-1,0 0 0,1 0 0,-1 0 0,0 0 0,1 1 0,-1 0 1,1 0-1,0 0 0,-1 0 0,1 1 0,0 0 0,0 0 0,-1 0 1,1 0-1,0 1 0,8 2 0,8 3-35,-1 0 0,-1 2 0,23 10 0,-27-11 27,105 60-67,-91-48 81,1-2 0,1-1 0,62 23 0,-27-24 14,-49-12 1,0 1 0,0 0-1,0 2 1,-1-1 0,29 16 0,-43-20-13,1 1 15,-1-1 0,1 1-1,-1-1 1,0 1 0,0 0 0,3 3-1,-5-5-7,0 1-1,1-1 1,-1 1-1,0-1 0,0 1 1,0-1-1,0 1 1,0-1-1,0 0 1,0 1-1,0-1 0,0 1 1,0-1-1,0 1 1,0-1-1,0 1 0,0-1 1,0 1-1,0-1 1,0 1-1,-1-1 0,1 0 1,0 1-1,0-1 1,0 1-1,-1-1 0,1 0 1,0 1-1,-1-1 1,1 0-1,0 1 1,-1-1-1,1 0 0,-1 1 1,1-1-1,0 0 1,-1 0-1,1 1 0,-1-1 1,1 0-1,-1 0 1,0 0-1,-9 6 47,-1-1 1,0 0-1,-1-1 0,1-1 1,-1 0-1,-12 2 0,-75 6 236,81-10-231,-74 5 152,-171 36 0,13 25-291,238-63-21,-24 10 0,32-12-194,0 0 0,0 0-1,1 0 1,-1 1 0,1 0-1,-1-1 1,1 1 0,0 0 0,-4 6-1,22-14-7878,-5 3 6147,8-7-3167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6:45.8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7251,'6'4'2959,"-5"-3"-2740,0-1 0,-1 1-1,1-1 1,0 1 0,0-1 0,0 0-1,-1 1 1,1-1 0,0 0 0,0 1-1,0-1 1,0 0 0,1 0 0,-1 1-194,1 0-1,-1 0 1,0 0 0,1 0 0,-1 0-1,0 0 1,0 0 0,0 0 0,0 0 0,0 0-1,1 2 1,4 4-31,30 29-1,-22-20 17,1-2 1,32 26-1,-7-11 10,38 37 0,-45-39 8,1-3 1,65 38 0,-96-61-27,15 9 13,1-1 0,0-1 1,22 7-1,2-3-2995,-31-11-1825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6:46.2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625 26 8356,'0'-2'485,"0"1"1,0-1 0,0 1-1,0-1 1,-1 1 0,1-1-1,0 1 1,-1-1 0,1 1-1,-1 0 1,1-1 0,-2-1-1,1 2-437,1 1 0,-1-1 0,0 1 0,1 0-1,-1-1 1,0 1 0,1 0 0,-1-1-1,0 1 1,1 0 0,-1 0 0,0 0 0,0 0-1,1-1 1,-1 1 0,0 0 0,0 0-1,1 1 1,-1-1 0,0 0 0,0 0 0,1 0-1,-1 0 1,0 1 0,1-1 0,-1 0 0,-1 1-1,-2 1 26,0 0 0,0 0-1,1 1 1,-1-1 0,0 1 0,1 0-1,0 0 1,-6 6 0,-21 31-45,17-21-4,-331 492 107,314-463-1066,1 1 1,-28 72-1,52-108-708,-1-1-1,0 0 1,0 0-1,-14 17 1,5-13-4181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6:46.6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 6803,'-1'0'5914,"10"4"-5094,-1-3-790,1 1 6,1 0 1,-1 1 0,0 0 0,14 6-1,0 3 34,-1 2 0,-1 0 0,0 1 0,-1 2-1,25 25 1,69 64 247,-94-89-289,2-1-1,0-1 1,43 22-1,-43-27-170,43 21-2167,-24-9-6437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0:53.2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478 806 9364,'-37'-37'6064,"27"25"-5482,-20-17 0,29 28-651,0 0 1,0 0 0,-1 1-1,1-1 1,-1 0 0,1 1-1,0-1 1,-1 1 0,1-1-1,-1 1 1,1 0 0,-1-1 0,1 1-1,-1 0 1,0 0 0,-1 0-1,-1 1-74,1-1 0,-1 1-1,1 0 1,0 0 0,-1 0 0,-5 4-1,-1 0-175,0 2 0,0-1-1,-10 11 1,-6 8-253,-31 37 1,30-32 436,1 0 126,0 2-1,-37 61 0,53-75 31,0 0-1,1 1 0,2 0 0,0 1 1,0 0-1,2 0 0,-4 27 0,6-20-5,2 1 0,0-1 0,2 1 0,7 49 0,-5-59-16,1-1 1,1 1-1,1-1 0,0 0 0,2-1 0,0 0 0,0 0 0,15 20 0,-19-30 9,1-1 1,-1 1-1,1-1 0,0-1 0,0 1 1,1-1-1,-1 1 0,1-2 0,0 1 1,0-1-1,0 1 0,1-2 0,-1 1 1,11 2-1,-8-3 38,-1-1 0,1 0 0,0 0 0,0-1 0,0 0 0,0-1 0,-1 0 0,1 0 0,0-1 0,16-6 0,-16 5 47,-1-1 0,0-1 0,0 1 0,0-2 1,0 1-1,-1-1 0,0 0 0,0 0 0,0-1 0,-1 0 0,0 0 1,9-14-1,-4 2 93,0-1 0,-1 0 1,0 0-1,7-27 0,-11 25-132,0-1 0,-2 0-1,0-1 1,-1 1 0,-2 0-1,0-1 1,-2 0 0,0 1 0,-2-1-1,-1 1 1,0 0 0,-2 0-1,0 0 1,-13-26 0,-28-56 10,46 104-82,0-1 0,0 0 0,0 0 0,1 0 0,-1 0 0,1 0 0,-1-4 0,1 6 6,0-1 1,0 1-1,0-1 1,0 1 0,0-1-1,0 1 1,1-1-1,-1 1 1,0-1 0,0 1-1,1-1 1,-1 1-1,0 0 1,1-1 0,-1 1-1,0-1 1,1 1 0,-1 0-1,0-1 1,1 1-1,-1 0 1,1 0 0,-1-1-1,1 1 1,-1 0-1,1 0 1,-1 0 0,1-1-1,-1 1 1,1 0-1,-1 0 1,2 0 0,7-1-71,1 0 0,0 0 0,13 2 0,-13-1 43,1 0-1,19-2 1,9-6 26,0-2 1,0-2-1,65-28 0,-51 16 45,97-62 0,7-14 43,-64 42-27,-52 29-20,-2-2-1,47-46 1,-68 63-14,-15 11-28,0 1 1,1-1-1,-1 1 1,-1-1 0,1 0-1,3-4 1,-11 15-30,0-1 0,-1 0 0,-10 10 0,-8 11-20,-5 9 28,-59 79 1,68-88 36,11-16-8,1 0 1,-1 1-1,-5 13 1,12-21-4,0 0 1,0 0-1,1 0 1,-1 0-1,1 0 1,1 0-1,-1 0 1,1 0-1,0 0 1,0 0-1,0 1 0,2 8 1,-1-9 1,1-1-1,-1 0 1,1 0 0,0 1 0,0-1-1,1-1 1,-1 1 0,1 0 0,3 3-1,30 30-19,-27-29 20,89 72 10,0 0 19,-85-67-19,0 0 0,-1 0 0,-1 1 0,0 1 0,9 17 0,-13-21-1,-1 0 0,-1 1 0,0 0 0,0 0 0,-2 0 0,1 0 0,-1 1 1,1 19-1,-2-17 9,-1-11 1,0 1 0,-1-1 0,1 0 0,-1 1 0,0-1 0,0 1 0,0-1 0,-1 0 0,0 1-1,0-1 1,-2 8 0,-1-7 172,3-6 89,5-13 23,14-18-227,1 1 0,27-32 0,54-54-199,-36 43 109,183-255 17,-70 86 328,-145 200-159,37-66 0,-53 80-91,-1 0 0,-2-1 0,13-47 1,8-35-243,-34 112 163,0 1 1,0-1 0,0 0-1,0 0 1,0 0-1,-1 0 1,1 0-1,0 0 1,0 0 0,0 0-1,0 0 1,0 0-1,0 0 1,0 0 0,-1 0-1,1 0 1,0 1-1,0-1 1,0 0 0,0 0-1,0 0 1,0 0-1,-1 0 1,1-1 0,0 1-1,0 0 1,0 0-1,0 0 1,0 0 0,0 0-1,-1 0 1,1 0-1,0 0 1,0 0 0,0 0-1,0 0 1,0 0-1,0 0 1,0 0-1,0-1 1,-1 1 0,1 0-1,0 0 1,0 0-1,0 0 1,0 0 0,0 0-1,0 0 1,0-1-1,0 1 1,0 0 0,0 0-1,0 0 1,0 0-1,0 0 1,0 0 0,0-1-1,0 1 1,0 0-1,0 0 1,0 0 0,0 0-1,0 0 1,0 0-1,0-1 1,-15 9-152,0 0 0,0 1 0,-24 20 0,31-22 121,-2 0 17,1 1 0,0 0-1,1 0 1,0 1 0,0 0 0,0 1 0,1 0 0,1 0-1,0 0 1,0 1 0,1 0 0,1 0 0,-1 0-1,2 1 1,0-1 0,0 1 0,1 0 0,0 0 0,1 0-1,1 0 1,0 0 0,0 0 0,1 0 0,1 0-1,0 0 1,6 19 0,-4-22 13,0 0-1,1 0 1,0 0 0,0-1-1,1 0 1,0 0 0,0 0 0,1-1-1,0 0 1,0 0 0,1-1-1,0 0 1,0 0 0,0-1-1,14 7 1,9 2 11,0-1 0,1-1 0,40 9 0,39 5 13,24 6-7,-106-23-12,0 1-1,40 20 0,-57-24-10,-1 1 1,0 0-1,0 1 0,-1 0 0,0 0 1,-1 1-1,0 1 0,0 0 0,-1 0 1,0 0-1,-1 1 0,12 22 0,-16-26 5,0 1-1,0-1 1,-1 0 0,0 1-1,0-1 1,-1 1-1,1 0 1,-2-1 0,1 1-1,-1 0 1,-1 0-1,1-1 1,-1 1 0,-1 0-1,1-1 1,-1 1-1,0-1 1,-1 1 0,0-1-1,0 0 1,-1 0-1,0 0 1,-5 7 0,-2-1 4,0 0 1,-1-1-1,0 0 0,-1-1 1,0 0-1,-16 9 1,-92 49-783,99-58-108,-1 0 0,0-2 0,-1 0 0,0-2 0,0-1 1,-46 7-1,7-11-6453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6:47.0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338 35 4786,'0'-1'20,"0"0"381,1 0 1,0 0-1,-1 0 0,1 0 0,-1 0 1,1 0-1,-1 0 0,0 0 0,1-1 1,-1 1-1,0 0 0,0 0 0,0 0 1,0-1-1,0 1 0,0 0 0,0 0 1,0-1-1,0 1 0,-1 0 0,1 0 0,0 0 1,-1 0-1,1-1 0,-1 1 0,1 0 1,-1 0-1,-1-1 0,-16 7 34,12-3-440,0 1-1,1 0 1,-1 0-1,1 0 1,0 1 0,-1-1-1,1 1 1,1 1-1,-1-1 1,-5 8-1,-6 8-64,-16 27 0,25-36 70,-25 38-116,-54 91 165,73-116-417,0 2 0,2-1 0,-14 51 0,18-42-2774,2 1 0,-3 61 0,8-63-2570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6:47.4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35 149 8612,'5'2'6800,"8"1"-5283,17 7-2289,-21-7 765,0 0 1,15 3-1,16 5 5,-29-7-3,0 1 0,-1 0 0,1 1 0,-1 0 0,-1 1 0,1 0 0,-1 0 0,13 15 0,129 150-3997,-128-133 748,-5-7-1218,-9-21 110</inkml:trace>
  <inkml:trace contextRef="#ctx0" brushRef="#br0" timeOffset="0.99">326 1 7748,'-4'2'3441,"2"2"-1776,-8 2 784,2 4-1521,-4 2-319,-6 10-481,-5 7-112,0 10-128,-8 3-304,2 20-273,1-9-928,-1 9-800,-3-2 384,-2 6-1616,-8-12-2402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9:45.2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47 368,'-1'-1'229,"0"-1"0,-1 1 0,1-1 0,0 1 0,0-1 0,0 1 0,0-1-1,1 1 1,-1-1 0,0 0 0,1 1 0,-1-1 0,1 0 0,-1 0 0,1 1 0,0-1 0,0 0-1,0 0 1,0-2 0,-2-5 2263,0 6-2052,1 10-418,6 21 48,1 1 0,1-1 0,15 39 0,-9-28-9,27 97 99,-18-58-88,36 87 0,0-8 44,-17-43 94,-33-95-92,1-1 0,0 0 0,20 26 0,-26-41-605,-7-12-5282,0 5 2682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39:45.9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336 50 560,'-9'-14'1285,"9"14"-1277,0 0 0,-1 0 0,1-1 0,0 1 1,0 0-1,0 0 0,-1 0 0,1-1 0,0 1 0,-1 0 0,1 0 1,0 0-1,0 0 0,-1 0 0,1-1 0,0 1 0,-1 0 0,1 0 1,0 0-1,0 0 0,-1 0 0,1 0 0,0 0 0,-1 0 0,1 0 1,0 0-1,-1 0 0,1 0 0,0 0 0,-1 1 0,1-1 1,0 0-1,0 0 0,-1 0 0,1 0 0,0 0 0,0 1 0,-1-1 1,1 0-1,0 0 0,0 1 0,-1-1 0,1 0 0,0 0 0,0 1 1,0-1-1,-1 1-1,1-1 1,0 0-1,-1 1 1,1-1-1,0 0 1,-1 1 0,1-1-1,-1 0 1,1 0-1,0 0 1,-1 1-1,1-1 1,-1 0-1,1 0 1,-1 0 0,1 0-1,-1 0 1,1 0-1,-1 0 1,0 1 34,-1-1 1,1 0-1,0 0 1,0 0 0,0 1-1,0-1 1,0 1-1,0-1 1,0 1-1,0-1 1,0 1 0,0-1-1,0 2 1,-1-1 86,0 1 1,0-1 0,-1 0-1,1 0 1,0 0 0,0 0 0,0-1-1,-3 1 1,2 0-6,1 0-1,0-1 1,-1 1 0,1 0 0,0 0-1,-1 0 1,1 1 0,-3 1 0,-4 7-1,1 1 0,0 0 0,1 0 0,0 0 0,1 1 0,0 0 0,-5 15 0,-9 18-13,-99 225 186,117-262-193,-11 20 98,12-27-142,1 0-1,-1 0 1,0 1 0,0-1 0,0 0-1,0 0 1,0 0 0,-1 0-1,1 0 1,0 0 0,0 0-1,-1 0 1,1-1 0,0 1-1,-1-1 1,1 1 0,-2 0-1,2-1-33,1 0 0,0 0 0,-1 0 0,1 0-1,0-1 1,0 1 0,-1 0 0,1 0 0,0 0-1,-1 0 1,1 0 0,0-1 0,0 1 0,-1 0-1,1 0 1,0-1 0,0 1 0,0 0 0,-1 0-1,1-1 1,0 1 0,0 0 0,0 0 0,0-1-1,0 1 1,-1 0 0,1-1 0,0 1 0,0 0-1,0-1 1,0 1 0,0 0 0,0-1 0,0 1-1,0 0 1,0-1 0,0-13 217,0 14-236,2-27 91,0 1-1,2-1 1,1 1-1,1 1 1,13-37-1,31-53 0,-43 98-60,1-1 1,0 1-1,18-28 0,-19 36-14,0 1-1,0-1 1,0 1-1,1 0 1,0 1-1,1 0 1,15-10 0,-14 11-24,1 1 0,0 0 1,0 0-1,0 1 0,1 0 1,-1 1-1,1 1 0,0 0 1,0 0-1,0 1 0,0 1 1,0 0-1,0 0 0,13 3 1,-17-2-5,0 1-1,0 0 1,0 0 0,-1 1 0,1 0 0,-1 0 0,0 1 0,1 0-1,-2 0 1,1 1 0,0-1 0,-1 2 0,0-1 0,0 1 0,0 0-1,-1 0 1,0 0 0,0 1 0,-1-1 0,0 1 0,5 11 0,-8-16 14,0 0 1,-1 0 0,1 0 0,-1 0 0,1 0 0,-1 1-1,0-1 1,0 0 0,0 0 0,0 0 0,0 0 0,0 1 0,-1-1-1,1 0 1,-1 0 0,0 0 0,1 0 0,-1 0 0,-1 2-1,-3 3 57,1 1 0,-2-1-1,-8 10 1,-2 1-4,-3 4-172,-1-1 0,-1 0 0,-1-2 0,-27 18 0,40-30-577,0 0 1,-1-1-1,0 0 1,0-1-1,0 0 1,-20 6-1,-6-3-4445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0:25.1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1834 84 2913,'-3'-13'1002,"2"10"-694,1 0 1,-1 0-1,0 0 0,0 0 1,0 0-1,-2-3 0,2 5-247,0 0 0,0 0-1,0 0 1,0 0-1,0 0 1,0 0-1,0 0 1,0 1-1,-1-1 1,1 0-1,0 1 1,0-1 0,-1 1-1,1-1 1,0 1-1,-1 0 1,-1-1-1,-193-21 797,127 16-793,40 3-16,-40 0 0,-72 12 128,80-6-66,-75 15 0,103-12-85,0 2 0,0 1 0,-57 26 0,76-29-23,-188 95 31,163-79-22,1 2 0,1 2 1,-34 31-1,32-22 0,2 3-1,-53 69 1,51-56 0,3 1-1,-37 73 1,39-50-2,2 0 0,4 3-1,3 0 1,4 2 0,3 0-1,4 1 1,3 0 0,4 1 0,3 0-1,13 150 1,-1-168-27,3-1 0,3 0 0,36 99 0,-31-113 4,1-2 0,3-1 0,2 0 1,60 82-1,-60-99 9,0 0 0,2-2 1,49 39-1,-29-32 28,85 49-1,-111-73 162,0 0-1,1-1 0,0-1 0,1-1 1,0-1-1,0-1 0,0-1 0,0-1 0,1-1 1,-1-2-1,1 0 0,-1-1 0,1-1 1,-1-1-1,0-2 0,0 0 0,0-1 1,-1-1-1,0-1 0,0-2 0,35-19 1,-29 10 88,0-2 1,-2 0 0,0-2-1,37-43 1,77-114 648,-135 175-895,184-287 1081,-157 232-921,-2-2-1,-3-1 0,19-71 1,-18 27-167,-5-2 0,-5 0 1,5-133-1,-19 145-392,-11-138-1,2 187 120,-2 1 0,-2 0 0,-2 1 0,-33-88 0,35 114 123,0 0 0,-1 1 0,-1 0 0,-1 1 0,-1 0 0,-26-28-1,30 38-32,1-1-1,-2 2 1,1-1-1,-1 1 0,0 1 1,-1 0-1,1 0 0,-1 1 1,0 1-1,-1 0 0,1 0 1,-1 1-1,-20-3 0,11 5-548,0 1 0,0 0 0,0 2-1,0 1 1,0 0 0,0 2-1,0 0 1,1 1 0,0 1-1,-32 16 1,-20 14-3270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0:25.8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277 2969 976,'-30'4'669,"-73"6"1495,90-10-1692,0 0 1,1-1 0,0 0 0,-1-1-1,1 0 1,-14-5 0,24 6-340,-1 0 1,1 0-1,-1-1 1,1 1-1,-1 0 0,1-1 1,0 0-1,0 1 0,0-1 1,0 0-1,0 0 1,0 0-1,1-1 0,-1 1 1,1 0-1,-1-1 1,1 1-1,0-1 0,0 1 1,0-1-1,0 1 1,0-1-1,1 0 0,-1 1 1,1-1-1,0 0 1,0 0-1,0 1 0,0-1 1,0 0-1,0 1 1,1-1-1,-1 0 0,1 1 1,0-1-1,0 0 1,2-4-1,3-1-56,0 0 0,0 0 0,1 0 0,0 1 0,0 0 1,1 0-1,-1 1 0,2 0 0,8-5 0,47-26 68,-14 9-55,93-60 168,267-152 428,-171 120-345,40-22 1,186-112 106,255-121-126,-510 269-305,1399-617 66,-713 431 165,-80 100-208,-805 190-51,331-71-1123,-307 64-197,-1-1-1,0-2 0,-1-2 0,42-23 0,-40 12-1946,-10 0-1618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0:26.8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100 144 3810,'-3'1'354,"-1"0"1,1 0 0,0 0-1,0-1 1,-1 1 0,1-1-1,0 0 1,-1 0 0,1 0-1,0 0 1,-1-1 0,1 1-1,0-1 1,-6-2 0,8 3-253,0-1 1,0 0-1,0 0 1,1 0 0,-1 1-1,0-1 1,1 0 0,-1 0-1,1 0 1,-1 0 0,1 0-1,0 0 1,-1 0-1,1 0 1,0 0 0,-1-2-1,-2-23 770,2 14-506,-1 1-110,1-1 0,0 0 1,1 1-1,2-20 0,1 24-107,-7 15-237,-1 2 28,1 0 0,0 0 0,1 0 0,0 0 0,0 1 0,1-1 0,0 1 0,0 18 0,6 88-145,-3-98 176,0 2 18,12 118-75,-9-113 73,1 1 1,1-2 0,12 31 0,-16-51 41,0 0 1,0 0 0,1 0-1,0 0 1,0 0 0,0-1-1,0 0 1,1 1-1,-1-1 1,1 0 0,0-1-1,0 1 1,6 3 0,-7-6-5,0 1 0,0-1-1,0 0 1,0 0 0,0 0 0,0 0 0,0 0 0,1-1 0,-1 0 0,0 1 0,0-1 0,0 0 0,1-1 0,-1 1 0,0-1 0,0 1 0,0-1 0,0 0 0,0 0 0,0 0 0,0 0 0,0-1 0,4-2 0,1-1 130,0-1 0,-1 0 0,1 0 0,-1-1 0,-1 0 0,1 0 0,-1-1 0,0 0 0,-1 0 0,0 0 0,8-18 1,-6 9-39,0-1 0,-2 0 0,0 0 0,0-1 0,1-21 0,-3 0-212,-2 0 0,-5-43 0,38 254-1132,-27-144 1153,14 36 1,-18-55 59,1-1 0,0 1 1,0-1-1,0 0 0,1 0 0,0 0 0,0 0 0,1-1 0,6 6 0,-7-8 16,0-1 0,0 0 0,0 0-1,0-1 1,1 0 0,-1 0 0,1 0-1,0 0 1,-1-1 0,1 0 0,0 0-1,0 0 1,0-1 0,0 0 0,-1 0-1,1-1 1,0 1 0,0-1 0,8-3 0,4-1 57,1-2 1,-2 0-1,1-1 1,27-16 0,-23 9 7,-1 0 0,0-2 0,-1 0 1,32-38-1,-29 27-36,-1-2 1,19-34-1,-34 54-42,19-38-576,37-93 1,-49 108 43,-11 25 338,-1 4 12,0 0-1,-1 1 1,1-1-1,-1 0 1,0 0-1,0 0 1,0 0-1,-1-1 1,1-6-1,-2 11 136,1 0-1,-1 0 0,1 1 0,0-1 0,-1 0 0,1 0 0,-1 0 0,1 0 0,0 1 0,-1-1 0,1 0 0,-1 0 0,1 0 1,0 1-1,-1-1 0,1 0 0,0 1 0,0-1 0,-1 0 0,1 1 0,0-1 0,-1 1 0,-7 12-402,0 1-1,1 0 1,1 0-1,0 0 0,1 1 1,0-1-1,2 1 1,-1 1-1,0 17 1,2-15-677,2 1 1,1 23 0,5-3-691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0:28.1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196 1006 1649,'10'-9'1388,"4"-3"499,0-1 0,14-15 1,-25 25-1637,-1-1 0,1 0 0,0 0 1,-1 1-1,0-2 0,0 1 0,0 0 1,0 0-1,-1 0 0,1-1 0,-1 1 1,0-1-1,0-8 0,-1 11-175,0-1-1,0 1 1,0-1 0,0 1-1,-1-1 1,1 1-1,-1 0 1,0-1-1,1 1 1,-1 0 0,0 0-1,-3-4 1,3 4-54,0 1 0,-1 0 0,1-1 1,-1 1-1,1 0 0,-1 0 0,1 0 0,-1 0 0,0 0 1,0 1-1,1-1 0,-1 0 0,0 1 0,0 0 1,0-1-1,0 1 0,-3 0 0,-4-1-30,0 1 0,0 0 0,0 1 0,0 0 0,1 0 0,-1 1 0,0 0 0,0 0 0,1 1 0,0 0 0,-1 1 0,1 0 0,0 0 0,1 1 0,-1 0 0,1 0 0,0 1 0,0-1 0,-10 13 0,9-8-35,0 0 1,1 1-1,0 0 0,1 0 1,0 1-1,0 0 0,2 0 1,-1 0-1,2 1 0,-1-1 1,2 1-1,-1 0 0,1 15 1,1-15 6,0 1 1,2 0 0,0 0 0,0 0-1,1 0 1,1-1 0,0 1 0,1-1 0,7 17-1,-9-27 32,-1 0-1,1 0 0,0 0 1,1-1-1,-1 1 1,0-1-1,1 0 0,-1 1 1,1-1-1,0 0 0,0-1 1,0 1-1,0 0 1,0-1-1,0 0 0,0 0 1,0 0-1,1 0 0,-1 0 1,0 0-1,1-1 1,4 0-1,3 1 64,0-1 0,-1-1 0,1 0 0,0-1 0,19-5 0,-9 1 139,-1-2-1,0 0 1,0-1-1,-1-1 1,0-1-1,0-1 0,32-27 1,-46 34-149,-1 0-1,0 0 1,0 0 0,0-1 0,-1 1 0,0-1 0,0 0-1,0 0 1,-1 0 0,0 0 0,0-1 0,0 1-1,-1-1 1,1-11 0,-1 2 58,-1-1 0,0 1 0,-1-1 0,-6-26 0,3 34-264,1 13 24,-2 18-65,4-19 169,0 8-32,0 0 0,1-1 0,0 1 1,2 20-1,2 7-20,-3-14 59,1 0 0,1-1 0,2 1 0,0-1 0,1 0 0,1-1 0,20 41 0,-25-58 25,1-1 0,0 1 0,0-1 0,0 0 0,0 0 0,1 0 0,-1 0 0,1 0-1,0-1 1,0 0 0,1 0 0,-1 0 0,1 0 0,-1-1 0,1 1 0,0-1 0,0 0 0,0-1 0,0 1 0,0-1-1,0 0 1,0-1 0,1 1 0,-1-1 0,0 0 0,0 0 0,1 0 0,-1-1 0,0 0 0,0 0 0,0 0-1,6-3 1,0 0 27,0-1 0,-1 0 1,0-1-1,0 0 0,0-1 0,-1 1 0,1-2 0,7-8 0,61-72 209,-66 73-189,-2 0-1,0 0 1,-1-1 0,-1 0 0,8-20-1,22-88 158,-35 115-200,14-42 26,36-75 0,-50 119-32,35-65 46,-10 19 85,0 3 97,-14 27 54,10-25 0,-18 34-119,-4 10-93,1 0 0,-1 0 0,-1-1 1,1 1-1,-1 0 0,1-1 0,-1 0 1,0 1-1,-1-1 0,1 1 0,-1-9 1,-1 12-61,1 0 1,-1 0-1,0 0 1,1 1-1,-1-1 1,0 0 0,0 0-1,1 1 1,-1-1-1,0 0 1,0 1-1,0-1 1,0 1-1,0-1 1,0 1-1,0 0 1,0-1-1,0 1 1,0 0 0,0 0-1,0 0 1,-3 0-1,-26-2 68,29 2-71,-12 0 8,8 0-3,0 0 0,0 0 0,0 0 0,-9-2 0,12 1-8,0 1-1,0-1 1,0 0-1,0 0 1,1 0-1,-1 0 1,0 0 0,0-1-1,1 1 1,-1 0-1,1-1 1,-1 0-1,1 1 1,-3-4-1,-3-6 16,1 0 0,0-1 0,1 0 0,0 0 0,0-1 0,2 1 0,-1-1 0,-1-17 0,1 0-25,2 1-1,2-48 0,1 63-19,1-1-1,0 1 1,0-1-1,2 1 1,0 0-1,0 0 1,2 0-1,8-17 1,-13 30 13,-1-1 0,1 1 0,0-1 0,0 1 0,0 0 0,0-1 0,0 1 0,0 0 1,0 0-1,1 0 0,-1 0 0,0 0 0,1 0 0,-1 0 0,1 0 0,-1 1 0,1-1 0,-1 0 0,1 1 1,-1-1-1,1 1 0,0 0 0,-1 0 0,1-1 0,-1 1 0,1 0 0,0 0 0,-1 0 0,1 1 1,0-1-1,-1 0 0,1 1 0,2 0 0,-1 1-17,0-1 1,-1 1 0,1 0-1,0 0 1,-1 0-1,1 0 1,-1 0-1,0 1 1,0-1-1,0 1 1,0-1-1,0 1 1,0 0 0,-1 0-1,1 0 1,0 4-1,4 12-27,0 0 0,-2 1 0,-1 0 0,2 24-1,-3 83-36,-2-72 64,-4 157-6,1 18 41,5-162 54,15 93 0,-7-123-6,-8-31-62,0 1 1,0-1 0,0 1 0,-1-1-1,0 1 1,0 11 0,-1-18-10,0 0 0,-1 0 0,1-1 0,0 1 0,0 0 0,-1 0-1,1-1 1,0 1 0,-1 0 0,1-1 0,0 1 0,-1 0 0,1-1 0,-1 1 0,1 0 0,-1-1 0,0 1 0,1-1 0,-1 1 0,1-1 0,-1 0 0,-1 1 0,0 0-28,0 0 0,0 0 0,-1-1 0,1 1 0,0-1 0,-1 1 0,-3-1 0,0 0 6,0 0 0,1-1 0,-1 1 0,1-1 0,-1-1 0,-5-1 0,-2-5 30,12 8 8,1 0 0,-1-1 0,1 1-1,-1 0 1,1-1 0,0 1 0,-1 0-1,1-1 1,0 1 0,-1-1 0,1 1-1,0-1 1,-1 1 0,1 0 0,0-1-1,0 1 1,0-1 0,-1 1 0,1-1-1,0 1 1,0-1 0,0 1-1,0-1 1,0 0 0,0 1 0,0-1-1,0 1 1,0-1 0,1-2-48,-1 1 1,0-1-1,1 0 1,-1 1 0,0-1-1,-1 1 1,1-1-1,0 1 1,-1-1-1,1 1 1,-1 0-1,0-1 1,0 1-1,0-1 1,0 1-1,0 0 1,0 0-1,-3-3 1,3 2-194,-1 0 0,-1 0-1,1 0 1,0 0 0,-1 0 0,1 0 0,-1 1 0,0-1-1,0 1 1,0 0 0,0 0 0,0 0 0,-5-2 0,-6 3-395,2 0 305,11 1 340,1-1 0,0 1 0,0 0 0,0 0 1,-1-1-1,1 1 0,0 0 0,0-1 0,0 1 0,0 0 0,0-1 1,0 1-1,0 0 0,0 0 0,0-1 0,0 1 0,0 0 1,0-1-1,0 1 0,0 0 0,0-1 0,0 1 0,0 0 0,0-1 1,0 1-1,0 0 0,0-1 0,1 1 0,-1 0 0,0 0 1,0-1-1,0 1 0,1 0 0,-1 0 0,0-1 0,0 1 0,1 0 1,8-14 361,1 0 1,1 1 0,0 0 0,1 1 0,0 0 0,1 1 0,27-19-1,-20 18-87,0 1 0,1 1 0,1 1 0,-1 1-1,29-8 1,130-21 305,-142 32-989,1 2 1,67 3 0,-87 2-2265,33 8 1,-34-6-1001,-8-2-2271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0:28.4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149 1 9028,'0'4'2097,"1"0"-1184,-1 10 1135,1 6-1839,-1 11-177,0 1-16,-1 10 0,0 3 32,-6 7-128,-4-1-273,-3 3-383,-5-3-561,-6-8-751,1-7 207,0 0-1361,0-12-1648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0:28.8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5250,'1'24'3778,"1"-16"-2305,4 4 400,6 2-465,4-2-2576,7 0-945,-2 2 560,-3-8-1568,-5 2-2706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0:53.7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167 0 11285,'2'11'2817,"-2"-8"-1504,2 6 1344,0 6-2385,-5 10-96,0 15-111,-1 17 15,2 15-225,-5 13-287,-9 12-336,0 15-1889,-12 1 1136,-14 5-2017,-10 2-6066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0:29.8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140 151 7427,'-1'0'139,"0"-1"0,0 1 0,0 0-1,0-1 1,0 1 0,0 0 0,1-1-1,-1 1 1,0-1 0,0 1-1,0-1 1,1 0 0,-1 1 0,0-1-1,1 0 1,-1 1 0,1-1 0,-1 0-1,1 0 1,-1 0 0,1 0-1,-1-1 1,1 0 10,0 1-1,0-1 0,0 0 1,0 0-1,1 1 0,-1-1 1,1 0-1,-1 1 1,1-1-1,0 0 0,-1 1 1,2-2-1,-1 2-121,-1 0 0,1 0 0,0 0 0,0 1 0,-1-1-1,1 0 1,0 1 0,0-1 0,0 1 0,0-1 0,0 1 0,0-1 0,0 1 0,0-1-1,0 1 1,0 0 0,0 0 0,2-1 0,4 0 214,-7 1-238,0 0-1,0 0 0,0 0 0,0 0 0,0 0 0,0 0 0,0 0 0,0 0 0,1 0 0,-1 0 1,0 0-1,0 0 0,0 0 0,0 0 0,0 0 0,0 0 0,0 0 0,0 0 0,0 0 0,0 0 0,0 0 1,0 0-1,1 0 0,-1 0 0,0 0 0,0 0 0,0 1 0,0-1 0,0 0 0,0 0 0,0 0 1,0 0-1,0 0 0,0 0 0,0 0 0,0 0 0,0 0 0,0 0 0,0 0 0,0 1 0,0-1 1,0 0-1,0 0 0,0 0 0,0 0 0,0 0 0,0 0 0,0 0 0,0 0 0,0 0 0,0 1 1,-3 8 146,-5 15 92,6-20-226,2-3-15,-45 102-82,36-85 26,-9 30 1,-1 0-90,-30 78-360,48-123 495,0-1 1,1 0-1,-1 1 0,1-1 0,0 1 0,0-1 0,0 1 1,0 3-1,0-6 12,0 0-1,0 1 1,0-1 0,0 0-1,0 1 1,0-1 0,0 0 0,1 0-1,-1 1 1,0-1 0,0 0 0,0 0-1,0 1 1,0-1 0,1 0 0,-1 0-1,0 1 1,0-1 0,0 0 0,1 0-1,-1 0 1,0 1 0,0-1 0,1 0-1,-1 0 1,0 0 0,1 0 0,0 0 5,-1 0 1,1 0-1,0 0 1,-1-1-1,1 1 1,0 0-1,-1 0 1,1-1-1,-1 1 1,1-1 0,0 1-1,-1 0 1,1-1-1,-1 1 1,1-1-1,-1 1 1,1-2-1,25-29 309,9-10-2,-22 27-219,0 0 0,-1-1 1,16-26-1,22-51 89,-16 29-154,-30 56-35,0 0 0,0 0 0,1 0 0,0 1 0,10-10 1,-14 15 2,-1 1 0,0 0 0,0 0 0,1-1 0,-1 1 0,0 0 0,0 0 0,1-1 0,-1 1 0,0 0 0,1 0 0,-1 0 0,0 0 0,1-1 0,-1 1 0,0 0 0,1 0 0,-1 0 0,1 0 0,-1 0 0,0 0 0,1 0 0,-1 0 0,0 0 0,1 0 0,-1 0 0,0 0 0,1 0 0,-1 0 0,1 1 0,-1-1 0,0 0 0,0 0 0,1 0 0,-1 0 0,0 1 0,1-1 0,-1 0 0,0 0 0,1 1 0,-1-1 0,0 0 0,0 0 0,0 1 0,1-1 0,-1 0 0,0 1 0,0-1 0,0 1 0,5 17-57,-5-17 55,3 19-28,0-1 1,1 0-1,1 0 1,1 0-1,15 33 1,-17-45 22,0 0 0,0 0 0,1 0 0,0-1 0,0 0 0,1 0 1,-1 0-1,1 0 0,0-1 0,1 0 0,0 0 0,-1-1 0,1 0 0,1 0 0,-1-1 0,0 0 0,9 3 0,0-3 55,0 0-1,1 0 1,-1-2-1,1 0 1,-1-1-1,0 0 1,1-1-1,-1-1 1,20-5-1,9-5 275,85-33-1,-104 34-8,-1-2-1,0 0 1,-1-1-1,23-20 1,-39 29-229,-1-1 1,0-1-1,0 1 1,-1-1-1,0 0 1,10-14 0,-14 17-88,0 0 1,0-1 0,0 1 0,0 0 0,0-1 0,-1 1 0,0-1 0,0 0 0,0 1 0,-1-1 0,1 0-1,-1 0 1,0 1 0,-1-1 0,0-5 0,0 8-23,1 0 0,-1-1 1,1 1-1,-1 0 0,0 0 0,0 0 0,0 0 0,0 1 1,0-1-1,-1 0 0,1 0 0,0 1 0,-1-1 1,1 0-1,-1 1 0,-3-3 0,2 3-22,0-1 0,-1 0 0,1 1 0,-1-1 0,1 1 0,-1 0 0,0 0-1,1 1 1,-5-1 0,-1 0-44,-1 1-1,1 1 0,0-1 0,0 2 1,0-1-1,0 1 0,-12 4 0,9-1 8,0 1-1,0-1 0,0 2 0,1 0 1,0 0-1,1 1 0,-1 0 1,1 1-1,1 0 0,0 0 1,0 1-1,1 1 0,0-1 0,1 1 1,0 1-1,1-1 0,0 1 1,1 0-1,-5 17 0,5-11-298,-6 36 1,10-47 269,1 1-1,-1-1 1,1 1 0,1 0 0,0-1-1,0 1 1,3 10 0,-4-16 119,1 0 1,0 0-1,0 0 1,0 0-1,0 0 0,0 0 1,1 0-1,-1 0 1,0-1-1,1 1 1,0 0-1,-1-1 1,1 1-1,0-1 1,0 0-1,-1 0 1,1 1-1,0-1 0,0-1 1,0 1-1,1 0 1,-1 0-1,0-1 1,0 1-1,0-1 1,1 1-1,-1-1 1,0 0-1,0 0 1,4-1-1,5 0 331,-1 0 0,1-1 1,-1-1-1,20-6 0,-20 5-79,0 0 1,0-1-1,-1 0 1,0 0 0,1-1-1,-2 0 1,9-8-1,-2 0 140,0-1-1,20-30 1,-22 29-193,18-35 0,-27 43-170,0 0-1,-1 0 1,0 0-1,-1-1 1,0 1 0,0-1-1,1-9 1,0-35-39,-6-90 1,16 195-899,0-6 706,68 237-250,17 70 283,-83-272-74,5 86 0,-18-127 184,-2 1-1,-2-1 1,-1 1 0,-2-1 0,-2 0-1,-18 58 1,19-81 99,0-1 0,-1 0 0,0-1 0,-15 23 0,15-27 0,0-2 1,0 1 0,-1-1 0,-1 0 0,1-1 0,-1 0 0,-12 9 0,14-14-11,1 1 1,-1-1-1,0 0 0,-1 0 0,1-1 0,0 0 1,-1 0-1,-12 1 0,-6-1 105,-30-2 1,49 0-119,-14-1 32,0 0-1,1-1 0,-1-1 1,1-1-1,0-1 1,0-1-1,-35-15 0,28 7-99,1-1 0,0-1 0,1-1 0,1-2-1,1 0 1,-28-30 0,27 22-344,2 0 0,0-2-1,2 0 1,-33-63 0,46 76-80,0-1-1,1 1 1,1-1 0,1-1-1,-3-17 1,4 5-1001,0 0 0,3-34 1,5-19-5522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0:32.4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391 1067 4066,'100'-72'5634,"-93"66"-5407,-2 0 0,1 0 0,0-1 0,-1 1-1,-1-1 1,1 0 0,4-9 0,-9 15-211,0 0 0,0 0 0,1-1 0,-1 1 0,0 0 0,0 0 0,0 0 0,0 0 0,0 0 0,0 0 0,-1 0 1,1 0-1,0 0 0,0 0 0,-1 0 0,1 0 0,-1 0 0,1 0 0,-1 0 0,1 0 0,-1 0 0,0 0 0,1 0 1,-1 0-1,0 1 0,0-1 0,0 0 0,1 1 0,-1-1 0,0 0 0,0 1 0,-2-1 0,-1-2 7,-1 1-1,1-1 0,-1 1 0,0 0 1,-8-1-1,1 1-16,0 0-1,0 1 1,0 1 0,0 0 0,0 0 0,0 1-1,0 1 1,0 0 0,0 1 0,-16 5 0,6 0-38,0 1 1,1 1-1,0 1 1,-27 20 0,31-19 6,2 0 1,0 1-1,0 1 1,1 1-1,1 0 1,0 0-1,1 1 1,1 1-1,1 0 1,0 1-1,1 0 1,1 0-1,1 1 1,0 0-1,1 0 1,-3 25-1,3-13-34,-1 57-1,7-74 50,0 1 0,1 0 0,0 0 0,2-1 0,0 1 0,4 14 0,-6-27 23,0 1 0,0-1 0,0 0 1,0 0-1,1 1 0,-1-1 0,1 0 0,-1 0 1,1 0-1,0-1 0,-1 1 0,1 0 0,0-1 1,0 1-1,0-1 0,0 1 0,1-1 0,-1 0 1,0 0-1,1 0 0,-1 0 0,0 0 0,1-1 0,-1 1 1,1-1-1,-1 0 0,1 1 0,-1-1 0,1 0 1,-1-1-1,1 1 0,3-1 0,4-1 113,0 0-1,-1-1 0,0 0 1,0-1-1,0 0 0,0 0 1,9-7-1,25-18 503,-1-2 0,-1-2-1,-3-1 1,0-2 0,42-54 0,-57 59-333,-1-1 0,-2-2-1,27-57 1,-28 47-206,-2-1 0,-2-1 1,-2 0-1,8-54 0,-7 16-63,4-99 0,-14-85-142,-4 254 70,-1 1 0,0 0 0,-1 0 0,0-1 1,-9-24-1,11 37 30,0 0 0,0 0 0,-1 0 0,1 1 0,0-1 0,-1 0 1,1 0-1,-1 0 0,1 0 0,-1 0 0,1 1 0,-1-1 0,0 0 0,1 0 0,-1 1 0,0-1 1,0 1-1,1-1 0,-1 0 0,0 1 0,0 0 0,0-1 0,-2 0 0,3 1-3,-1 1-1,0-1 0,0 0 1,0 0-1,1 1 0,-1-1 1,0 1-1,0-1 1,1 1-1,-1-1 0,0 1 1,1-1-1,-1 1 0,0 0 1,1-1-1,-1 1 1,1 0-1,-1-1 0,1 1 1,0 0-1,-1 0 0,1 0 1,0-1-1,-1 3 0,-3 8-94,0 1-1,-2 19 1,-3 9-20,-46 165-160,38-132 234,-7 88-1,17-109 41,-21 211-27,25-214 46,3-1 0,2 1 0,11 68 0,-10-102 1,1 0 0,0 0-1,1-1 1,0 1 0,2-1-1,-1 0 1,11 15 0,-14-26 0,-1 1 0,1-1 0,-1 0 0,1 1 0,0-1 0,0 0 0,1-1 1,-1 1-1,1-1 0,-1 1 0,1-1 0,0 0 0,0 0 0,-1-1 0,1 1 0,1-1 0,-1 0 1,0 0-1,0 0 0,0-1 0,1 1 0,-1-1 0,0 0 0,0 0 0,6-1 0,13-2 20,0-1 0,0-1 0,-1 0 0,0-2 0,0-1 0,-1 0 0,0-2 0,0 0 0,-1-2 0,0 0 0,-1-1 0,-1-1 1,0 0-1,-1-2 0,19-21 0,-22 20 14,0 0 1,-2-2 0,0 1-1,15-34 1,-21 38-15,-1 0 0,-1 0 0,0-1 0,-1 0 0,0 1 0,-1-1 0,0-28 0,-3 30-15,1-1 3,-3-23 0,3 33-10,-1 1-1,1-1 0,-1 1 1,0 0-1,-1-1 0,1 1 1,-1 0-1,1 0 0,-1 0 1,0 0-1,0 0 0,-3-3 1,4 5-4,0 0-1,-1 0 1,1 0 0,0 1 0,-1-1 0,1 0 0,-1 0 0,0 1 0,1-1-1,-1 1 1,1-1 0,-1 1 0,0 0 0,1 0 0,-1-1 0,0 1-1,1 0 1,-1 1 0,0-1 0,1 0 0,-1 0 0,0 1 0,1-1 0,-1 1-1,0-1 1,1 1 0,-1 0 0,-1 1 0,-6 3-41,1 0-1,0 1 1,-12 11 0,15-13 27,-11 11-25,1 1 1,1 0-1,0 1 1,1 0-1,1 1 1,1 1-1,0-1 1,-12 34-1,10-18-54,1 1 0,2 0 0,2 0 0,-5 46-1,11-71 52,1 0-29,-1 0 0,2 0 0,-1 0 0,1 1 0,1-1 0,2 14 0,-3-23 63,1 0 0,-1 0 0,1 0 0,-1 0 0,1 1 0,-1-1 0,1 0 0,0 0 0,-1 0 0,1 0 0,0 0 0,0 0 0,0-1 0,0 1 0,0 0 0,0 0 0,0-1 0,2 2 0,-1-1 5,1 0-1,-1 0 1,1-1 0,-1 1 0,1-1-1,-1 1 1,1-1 0,4 0 0,0-1 17,0 1 1,1-2-1,-1 1 1,0-1-1,12-4 1,-10 1 15,-1 0 1,0-1-1,0 1 1,0-2-1,-1 1 1,1-1-1,-2 0 1,1-1-1,6-8 1,5-6 31,75-103 367,-62 79-251,51-79 470,-7-3 0,112-260 0,-116 196-546,-60 154-111,-1 0 0,-3-1-1,4-46 1,-10 70 3,1-1-28,-2-1 1,-1-29-1,1 44 31,-1 0 0,1 0-1,0 1 1,-1-1-1,1 0 1,-1 1 0,0-1-1,1 1 1,-1-1-1,0 1 1,0-1 0,0 1-1,0-1 1,0 1 0,0 0-1,0 0 1,-1-1-1,1 1 1,0 0 0,-1 0-1,1 0 1,-1 0 0,1 1-1,-1-1 1,1 0-1,-1 1 1,1-1 0,-1 1-1,-2-1 1,2 1-10,-1 0 0,1 0 1,-1 0-1,0 0 0,1 0 0,-1 1 1,1-1-1,-1 1 0,1 0 0,0 0 1,-1 0-1,1 0 0,0 0 0,0 0 1,-1 1-1,1-1 0,0 1 0,-3 2 1,0 3-29,0 0 1,1 1 0,0-1-1,0 1 1,1 0 0,-1 0 0,2 0-1,-4 14 1,1-4-15,-11 42-93,2 1 0,-8 91 1,15 60 114,7-154 32,-1-11-15,0 11-136,11 108-1,-8-149 146,2 1 0,0-1-1,0-1 1,2 1 0,0-1-1,1 0 1,1 0 0,0-1-1,1 0 1,18 24 0,-24-36 27,1 1 0,-1-1-1,1 1 1,0-1 0,0 0 0,0 0 0,0-1 0,1 1 0,-1-1 0,1 0 0,-1 0 0,1-1 0,0 1 0,0-1 0,-1 0 0,1 0 0,0-1 0,0 1 0,0-1-1,0 0 1,0-1 0,0 1 0,0-1 0,0 0 0,0 0 0,0 0 0,0-1 0,-1 0 0,1 0 0,5-3 0,0-1 45,0 1-1,0-1 1,-1-1 0,1 0-1,-2 0 1,1-1 0,-1 0-1,0-1 1,-1 1 0,0-1-1,0-1 1,-1 0 0,0 1 0,-1-2-1,0 1 1,-1-1 0,0 1-1,5-23 1,-7 24-10,2-13 49,0-1 1,-2 1-1,0-27 1,-2 48-109,0 0 0,0 0 0,0 0 0,0 0 1,0 0-1,-1 0 0,1 1 0,0-1 0,0 0 0,-1 0 0,1 0 0,0 0 0,-1 0 1,0-1-1,0 2 1,1 0-1,-1 0 1,1 0 0,-1 0 0,1 0 0,-1 0-1,1 0 1,-1 0 0,1 0 0,-1 0 0,1 1-1,-1-1 1,1 0 0,-1 0 0,1 0 0,-1 1-1,1-1 1,-1 0 0,1 1 0,-1-1-1,1 0 1,0 1 0,-1-1 0,1 0 0,0 1-1,-1-1 1,1 1 0,0-1 0,-1 1 0,-9 11-75,0 0 0,1 1 1,0 0-1,1 1 1,1-1-1,-8 20 0,6-8 32,0 0 0,2 0-1,-4 27 1,7-27 34,1 0 0,1 37 0,2-50 21,1 0 0,0 0-1,1-1 1,0 1 0,1-1-1,0 1 1,8 15 0,-10-24 5,1 1 1,0-1-1,0-1 1,0 1-1,0 0 0,0 0 1,1-1-1,-1 1 1,1-1-1,0 0 1,0 0-1,0 0 1,0 0-1,0 0 1,0-1-1,0 1 1,0-1-1,1 0 1,-1 0-1,1 0 0,6 0 1,-5 0 12,0-1 1,0 0-1,0-1 0,0 1 1,0-1-1,0 0 1,0 0-1,0-1 0,0 1 1,0-1-1,0 0 0,-1 0 1,1-1-1,5-4 1,7-5 60,-1-1-1,-1-1 1,0 0 0,-1-1 0,-1-1 0,0 0 0,-1-1 0,0 0 0,16-36 0,-21 38-40,-2 1 0,0-1-1,0 0 1,-2 0 0,0-1-1,0 1 1,-2-1 0,0 1-1,0-1 1,-2 1 0,0-1-1,-1 0 1,-6-25 0,4 25-35,1 0-48,-2 0 0,0 0 0,-9-17-1,14 32 36,0 1 0,0 0 0,0 0 0,0 0 0,0 0 0,0 0 0,0 0 0,0 0 0,0-1 0,0 1 0,0 0 0,0 0 0,0 0 0,0 0 0,0 0 0,0 0 0,0 0-1,0 0 1,0-1 0,0 1 0,0 0 0,0 0 0,-1 0 0,1 0 0,0 0 0,0 0 0,0 0 0,0 0 0,0 0 0,0 0 0,0 0 0,0-1 0,0 1 0,-1 0 0,1 0-1,0 0 1,0 0 0,0 0 0,0 0 0,0 0 0,0 0 0,0 0 0,-1 0 0,1 0 0,0 0 0,0 0 0,0 0 0,0 0 0,0 0 0,0 0 0,0 0 0,0 1 0,-1-1-1,1 0 1,-1 8-185,3 14-29,0-13 175,0 0 0,1 1 0,0-1 0,0-1 0,1 1 0,9 16 0,-9-20 42,0 1 0,0-1-1,0-1 1,1 1 0,0-1-1,0 1 1,0-1 0,0-1-1,0 1 1,1-1 0,8 4-1,-6-4 10,0 0 0,0-1 0,0 1-1,1-2 1,-1 1 0,0-1 0,1-1-1,-1 0 1,1 0 0,-1 0 0,1-1-1,-1 0 1,12-4 0,-9 2 22,1-1 0,-1 0-1,0-1 1,0-1 0,0 0 0,-1 0-1,0-1 1,18-15 0,-13 8 37,-1 0 0,19-25 1,-27 31-37,0-1 0,-1 1 0,0-1 1,0 0-1,-1-1 0,6-17 0,-6 10 44,5-28-82,-8 41-11,-1 0 0,0 0 0,0 1 0,-1-1 0,1 0-1,-1 0 1,1 1 0,-1-1 0,0 0 0,-2-3 0,3 7 14,-1-1 0,1 1 0,0 0 0,0-1 0,0 1 0,0 0 0,0-1 0,-1 1 0,1 0 0,0-1 1,0 1-1,-1 0 0,1 0 0,0-1 0,0 1 0,-1 0 0,1 0 0,0 0 0,-1-1 0,1 1 0,0 0 0,-1 0 0,1 0 0,0 0 0,-1 0 0,1 0 0,-1 0 1,1 0-1,-1 0 0,-9 6-69,8-4 80,0 1 1,0-1 0,0 1-1,1 0 1,-1 0 0,-1 5-1,-7 21 20,6-18-24,0-1 1,1 1-1,0 0 1,-1 13-1,-44 365-155,39-315 157,1 108-1,-1 1-127,6-155 52,-1-1 0,-2 0 1,-1 0-1,-1 0 0,-1-1 1,-1 0-1,-2-1 0,-16 28 0,15-33-32,0 1 0,-2-2 0,-1 0 0,0 0 0,-1-2 0,-1 0 0,-1-1 0,0 0 0,-31 17 0,18-15-453,-1-2 0,-1-1 1,0-1-1,-1-2 0,-40 8 0,23-10-1778,-1-2-1,-103 1 0,57-8-2337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0:33.6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520 153 5955,'0'-2'240,"0"0"1,0 0 0,0 0-1,0 0 1,0 0 0,-1 1-1,1-1 1,0 0 0,-1 0-1,0 0 1,1 0 0,-1 1-1,0-1 1,0 0-1,0 1 1,-2-3 0,2 3-202,0 0 1,-1 0-1,0 1 1,1-1 0,-1 0-1,1 1 1,-1-1-1,0 1 1,1-1-1,-1 1 1,0 0-1,0 0 1,1 0 0,-1 0-1,0 0 1,0 0-1,1 1 1,-1-1-1,-1 1 1,-20 4 56,0 2-1,-39 17 1,31-12-36,9-3-51,1 1 0,0 1-1,0 1 1,1 1 0,1 0 0,-31 29 0,29-21-49,0 1 1,1 2-1,1 0 0,-26 45 1,38-57 26,2 0 0,0 1 1,1-1-1,0 1 1,0 0-1,2 0 0,-1 1 1,2-1-1,0 0 0,0 1 1,2-1-1,-1 1 1,2-1-1,4 20 0,-5-26 13,1-1-1,0 0 0,0 0 0,0 0 0,1 0 1,0 0-1,0-1 0,0 1 0,5 5 1,-6-9 11,1 1 0,-1-1 1,1 1-1,-1-1 0,1 0 1,0 0-1,0 0 0,0 0 1,0-1-1,0 1 1,0-1-1,1 0 0,-1 0 1,0 0-1,1 0 0,-1 0 1,1-1-1,5 1 0,-2-2 88,0 1 0,0-1 0,1-1 0,-2 1 0,1-1-1,0 0 1,0-1 0,-1 0 0,1 0 0,-1 0 0,0-1-1,0 0 1,6-5 0,8-7 451,-1-2 0,21-25 1,-23 25-171,90-121 1717,-89 112-1902,0 0-1,-2-1 0,-1-1 1,-2-1-1,-1 0 1,10-35-1,-11 25-166,-2-2 0,-2 1 0,3-71 0,-4 118-244,5 18 64,0 1-1,-1-1 1,6 30 0,14 80-74,-24-105 196,7 43 25,-3 1 0,-4 0-1,-2 0 1,-4 1 0,-14 117-1,2-109 36,0-6 9,-1 100-1,12-122-60,0-5-183,2-1 0,10 66 0,-11-110-186,1 0 0,0 1 0,1-1 0,-1 0 0,4 7 0,-5-11 216,0 1-1,1 0 0,-1-1 0,1 1 0,-1-1 0,1 1 1,-1 0-1,1-1 0,-1 1 0,1-1 0,-1 1 1,1-1-1,0 0 0,-1 1 0,1-1 0,0 0 1,0 1-1,-1-1 0,1 0 0,0 0 0,0 0 1,-1 1-1,1-1 0,0 0 0,0 0 0,-1 0 1,1 0-1,0 0 0,0-1 0,-1 1 0,1 0 1,0 0-1,0 0 0,-1-1 0,1 1 0,0 0 1,-1-1-1,2 0 0,11-10-3402,2-8-50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0:35.5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33 7075,'-4'3'2848,"5"-6"-590,0 2-2194,0 1 0,-1-1 0,1 1 0,0-1 0,-1 1 0,1-1 0,0 1 0,0 0 0,-1 0 0,1-1 1,0 1-1,0 0 0,-1 0 0,1 0 0,0 0 0,0 0 0,0 0 0,-1 0 0,2 0 0,0 0-14,0 0 0,0 0 0,0 0 0,0 0 0,0-1 0,-1 1 0,1 0 0,0-1 0,3-1 0,-4 2-32,0-1-1,1 0 1,-1 1-1,0-1 1,0 1-1,0 0 1,1-1-1,-1 1 1,0 0-1,0 0 1,1 0-1,-1 0 1,0 0-1,1 0 1,-1 0-1,0 0 1,0 0 0,1 1-1,-1-1 1,0 1-1,0-1 1,0 0-1,1 1 1,-1 0-1,0-1 1,0 1-1,0 0 1,0 0-1,0-1 1,1 3-1,0 0-30,1 1 0,-1 0 0,0-1 0,-1 1-1,1 0 1,0 0 0,-1 1 0,0-1 0,1 7-1,2 42-171,-4-38 166,1 71-81,3 44 63,-2-107 42,1 0 1,1 0 0,10 34-1,-11-50 1,-1 0-1,1 0 1,0 0-1,1-1 0,0 1 1,6 7-1,-9-12 2,1 0 0,0 0-1,0 0 1,0-1 0,0 1-1,0 0 1,0-1 0,0 1 0,1-1-1,-1 0 1,0 0 0,1 0-1,-1 0 1,1 0 0,-1 0 0,1-1-1,0 1 1,-1-1 0,1 0-1,3 0 1,2-1 62,-1 0 0,1 0 1,-1-1-1,0 0 0,0-1 0,0 0 0,0 0 0,-1 0 1,1-1-1,-1 0 0,1 0 0,-1 0 0,-1-1 0,1 0 1,-1 0-1,0-1 0,9-11 0,2-6 333,-1-1 1,-1-1-1,14-34 1,-28 58-393,19-43 274,-2 0 0,-2-1 0,-3-1 0,10-57 0,-21 95-293,0 1-1,0 0 1,1-1 0,0 1 0,1 0 0,0 0-1,0 0 1,6-10 0,-9 17 2,0 0 1,1 0-1,-1-1 0,0 1 1,0 0-1,1 0 0,-1 0 1,0-1-1,1 1 0,-1 0 1,0 0-1,1 0 0,-1 0 0,0 0 1,1 0-1,-1 0 0,0 0 1,1 0-1,-1 0 0,0 0 1,1 0-1,-1 0 0,0 0 1,1 0-1,-1 0 0,1 0 1,-1 0-1,0 0 0,0 0 0,1 1 1,-1-1-1,0 0 0,1 0 1,-1 0-1,0 0 0,0 1 1,1-1-1,-1 0 0,0 0 1,0 1-1,1-1 0,-1 1 1,9 13-213,-8-13 200,59 120-609,-38-75 497,1 0 1,2-2-1,37 49 1,-55-84 112,0 0 1,1 0-1,1-1 0,-1 0 1,1-1-1,0 0 1,1 0-1,-1-1 1,1 0-1,1-1 1,-1 0-1,1 0 0,0-1 1,0-1-1,0 0 1,0 0-1,1-1 1,14 0-1,-12-1 42,0 0-1,0-2 1,0 0-1,0 0 1,0-2-1,0 1 1,-1-2-1,0 0 0,1 0 1,-1-1-1,-1-1 1,1 0-1,-1-1 1,13-9-1,-16 10 28,0-1-1,0-1 1,-1 1-1,9-12 0,-14 16-21,0-1 0,-1 0-1,0 0 1,0 0 0,0 0-1,0-1 1,0 1 0,-1 0 0,0-1-1,0 0 1,0 1 0,-1-1-1,1-5 1,-1 0 27,-1 0 0,0 1 0,0-1 0,-1 0 0,0 1 0,-1-1 0,-5-11 0,-4-6 70,-16-27-1,4 9-141,10 20-144,-16-26 0,29 50 142,0-1 1,1 1 0,-1 0-1,0 0 1,0 0-1,0 0 1,0 0-1,0 0 1,0 0 0,0 1-1,0-1 1,0 0-1,0 1 1,-1-1-1,1 0 1,0 1-1,0-1 1,-3 1 0,3 0-6,0 0 1,0 0-1,0 0 1,0 0 0,0 1-1,0-1 1,0 0-1,0 1 1,0-1 0,0 0-1,0 1 1,0 0-1,0-1 1,0 1-1,1-1 1,-1 1 0,0 0-1,-1 1 1,-1 2-35,0 0 1,0 0 0,0 1-1,1 0 1,-1 0-1,1-1 1,-2 9-1,-5 20-74,1 0 0,-3 41 0,0 69-3,10-126 117,-1 4-2,2 1 0,1-1 0,0 0 0,1 1-1,11 40 1,-12-58 19,1 0 1,-1 0-1,1-1 0,0 1 0,0 0 0,0 0 0,1-1 0,-1 0 1,1 1-1,0-1 0,0 0 0,0 0 0,0 0 0,0-1 0,1 1 0,-1-1 1,1 0-1,6 3 0,-5-3 10,1 0 0,-1-1 0,0 0 0,1 0 0,-1 0 1,1-1-1,0 0 0,-1 0 0,1 0 0,-1-1 0,1 1 0,-1-1 0,11-4 0,-2-1 46,-1 0 0,0-1 0,0 0-1,0-1 1,22-19 0,11-7 226,-38 29-188,1-1 1,-1 0 0,0 0-1,0-1 1,-1 0 0,0 0 0,0-1-1,-1 0 1,0 0 0,-1-1-1,1 0 1,-2 0 0,8-18 0,0-8 144,34-127 138,-34 120-476,-11 41 93,-1 1 0,0-1 0,0 1 0,0 0 1,0-1-1,0 1 0,0 0 0,1-1 0,-1 1 0,0 0 0,0-1 0,1 1 0,-1 0 0,0-1 0,0 1 0,1 0 1,-1 0-1,0-1 0,1 1 0,-1 0 0,0 0 0,1 0 0,-1-1 0,0 1 0,1 0 0,-1 0 0,1 0 1,-1 0-1,0 0 0,1 0 0,-1 0 0,1 0 0,-1 0 0,0 0 0,1 0 0,-1 0 0,1 0 0,-1 0 0,1 0-8,0 1-1,-1-1 0,1 0 0,-1 1 0,1-1 0,0 0 0,-1 1 0,1-1 0,-1 1 1,1-1-1,-1 1 0,0-1 0,1 1 0,-1-1 0,1 1 0,-1 0 0,0-1 0,1 1 1,-1-1-1,0 1 0,0 0 0,0-1 0,1 1 0,-1 1 0,3 20-170,-1-13 124,-1 1 0,0-1 0,0 16 0,-6 104-404,4-123 438,1 0 2,-1-1 1,1 1-1,0-1 0,1 1 1,-1 0-1,2 7 0,-1-12 26,-1 0-1,1 0 1,0 1 0,-1-1-1,1 0 1,0 0 0,-1 0-1,1 0 1,0 0 0,0 0-1,0 0 1,0 0 0,0 0-1,0 0 1,0 0 0,1-1-1,-1 1 1,0 0 0,0-1-1,0 1 1,1-1 0,-1 0-1,0 1 1,1-1 0,-1 0-1,0 0 1,1 1-1,-1-1 1,0 0 0,1-1-1,-1 1 1,2 0 0,3-1 23,-1 0 1,1 0 0,-1-1-1,1 0 1,-1 0 0,0 0-1,1 0 1,-1-1 0,0 0-1,-1 0 1,1 0 0,0-1-1,5-5 1,6-7 119,-2 0 0,16-22-1,-16 20-26,6-10 25,-8 12-102,1 0 0,0 1 0,17-16 0,-29 30-49,0 0 0,1 0 1,-1 0-1,0 0 0,0 0 1,1 0-1,-1 0 0,1 1 0,-1-1 1,1 0-1,-1 1 0,1-1 1,-1 1-1,1 0 0,0-1 0,-1 1 1,1 0-1,-1 0 0,1 0 0,0 0 1,-1 0-1,1 0 0,0 1 1,-1-1-1,1 1 0,-1-1 0,1 1 1,-1-1-1,1 1 0,-1 0 1,1 0-1,-1 0 0,0 0 0,1 0 1,0 1-1,2 2-23,1 1 0,-2 0 0,1 0 0,0 0-1,-1 0 1,0 0 0,0 1 0,2 6 0,5 14-43,-3-7 64,0 0 0,2-1 0,0 1 0,1-2 0,22 31 0,-29-45 20,0 0 0,0 0 1,0-1-1,0 1 1,0-1-1,1 1 0,-1-1 1,1 0-1,0 0 1,-1-1-1,1 1 0,0-1 1,0 0-1,7 2 0,-5-3 14,0 1-1,0-1 0,1-1 0,-1 1 0,0-1 0,0 0 0,0 0 0,11-4 0,-2-1 25,0-1 1,0-1 0,-1 0-1,0 0 1,-1-2-1,19-15 1,-21 16-1,-2 0 1,1-1 0,-1 0-1,-1 0 1,13-20-1,-18 23 15,0 1-1,0 0 1,0-1-1,-1 1 1,0-1 0,-1 0-1,1 0 1,-1 0-1,-1 0 1,1 0 0,-1 0-1,-1-12 1,0 10-79,-1 0 1,1 0-1,-1 1 1,-1-1-1,1 1 0,-2-1 1,1 1-1,-1 0 1,-9-15-1,12 23 2,-1-2-122,2 3-3,-1 7 21,-12 37-227,3-12 203,1 0 0,-6 45 1,14-68 112,0-1 0,1 1 0,0-1-1,1 1 1,0-1 0,0 1 0,1-1 0,0 0 0,1 0 0,-1 0 0,2 0 0,0 0 0,5 9 0,-6-14 18,0 0-1,0 0 1,1-1-1,0 1 1,-1-1-1,1 0 1,0 0-1,0-1 1,1 1-1,-1-1 1,1 0-1,-1 0 1,1 0 0,0-1-1,-1 0 1,1 1-1,0-2 1,0 1-1,8 0 1,1-1 23,-1 0 1,1 0 0,0-2 0,-1 1 0,27-8 0,-32 6 18,1 0 0,0-1 0,-1 0 0,0 0 0,0-1 0,0 0 0,0-1 0,-1 0 0,0 0 0,0 0 0,-1-1 0,0 0 0,0 0 0,0 0 0,-1-1 0,8-16 0,-3 3 116,-1-1-1,-1 0 1,-1-1 0,-1 0-1,5-36 1,-8 31-54,-1-32-1,-1 8-111,-4 35-89,2 14 26,1 3 70,0 1 0,0-1 1,-1 1-1,1-1 0,0 0 0,0 1 1,0-1-1,-1 0 0,1 1 0,0-1 1,0 0-1,-1 1 0,1-1 0,0 0 1,-1 0-1,1 1 0,0-1 0,-1 0 1,1 0-1,0 0 0,-2 1 0,1 0-8,0-1 0,-1 1-1,1 0 1,0 0 0,0 0-1,0 1 1,0-1 0,0 0 0,0 0-1,0 0 1,-1 3 0,-2 8-38,0 0 1,1 0 0,0 1 0,1-1 0,1 1-1,0 0 1,1 22 0,2-10-62,1 1 1,12 47-1,-13-65 72,0-1 0,1 0-1,0-1 1,0 1 0,1 0 0,-1-1 0,1 1-1,1-1 1,-1-1 0,1 1 0,0 0-1,0-1 1,1 0 0,0 0 0,8 5-1,-9-7 40,1 0 0,-1-1 0,1 1-1,0-1 1,-1 0 0,1-1-1,0 0 1,0 0 0,0 0-1,0 0 1,0-1 0,0 0 0,0 0-1,0-1 1,0 0 0,0 0-1,0 0 1,0-1 0,6-2-1,12-7 123,0 0 0,-2-2 0,42-30-1,-44 29 110,-2-1-1,1-1 1,-2-1-1,17-20 0,-25 27-148,-5 6-59,-1 1 1,0-1-1,0 0 0,0 0 0,3-6 0,-5 9-16,-1 0 0,0 0 0,1 0-1,-1 0 1,0 0 0,0 0 0,0 0 0,1 0 0,-1 0 0,0 0 0,0 0 0,-1 0 0,1 0-1,0 0 1,0 0 0,0 1 0,-1-1 0,1 0 0,0 0 0,-1 0 0,1 0 0,-1 0-1,1 0 1,-1 1 0,1-1 0,-1 0 0,1 0 0,-1 1 0,0-1 0,0 0 0,1 1 0,-2-2-1,1 2-3,1 0-1,-1-1 1,0 1-1,1 0 1,-1 0-1,1 0 1,-1-1-1,0 1 1,1 0-1,-1 0 1,0 0-1,1 0 1,-1 0-1,1 0 1,-1 0-1,0 0 1,1 1-1,-1-1 1,0 0-1,1 0 1,-1 0-1,1 1 1,-1-1-1,1 0 1,-1 0-1,1 1 1,-1-1-1,1 1 1,-1-1-1,1 0 1,-1 1-1,1-1 1,-1 1-1,1-1 1,0 1-1,-1-1 1,1 1-1,0 0 1,-1-1-1,1 2 1,-12 25-147,11-25 143,0 1 3,0-1 0,0 1 0,0-1 0,0 1 0,1 0 0,-1-1 0,1 1 0,-1-1 1,1 1-1,0 0 0,0 0 0,1-1 0,-1 1 0,0 0 0,1-1 0,-1 1 0,1-1 0,0 1 0,0-1 0,0 1 0,0-1 0,1 1 0,-1-1 0,1 0 1,-1 0-1,1 0 0,0 0 0,0 0 0,2 2 0,18 17-6,-1 0 0,-1 1 0,-1 1 1,28 43-1,-38-49-6,0 0 1,-1 1-1,-1 0 1,0 0-1,6 31 0,-4-5-21,3 59 0,-10-72-7,-1 1 1,-2 0 0,-1 0-1,-2 0 1,-1-1 0,-1 0-1,-12 35 1,15-58 5,0 1 0,-1-1 0,0 0 0,0 0-1,0-1 1,-1 1 0,-10 11 0,11-15 23,0 0-1,0 0 1,-1-1-1,1 0 1,0 0 0,-1 0-1,0 0 1,0-1-1,0 0 1,0 0-1,0 0 1,0 0-1,-11 1 1,7-2-197,0 0 0,0-1 0,-1 0 0,1-1 0,0 0 0,0 0 0,0-1 0,0 0 1,0 0-1,0-1 0,1 0 0,-1-1 0,1 0 0,0 0 0,0-1 0,1 0 0,-1-1 0,1 1 0,0-1 0,0-1 0,1 1 0,-9-12 0,6 4-1527,-14-26 0,-3-23-5776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0:36.0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7523,'16'8'2017,"4"2"-736,3 6 768,5 3-1505,-3 0-192,6 2 16,-7 5-304,4 0-544,-8-3-896,-3 0-673,2-2 400,1-8-1985,-3-7-1376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0:36.3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449 537 7956,'4'2'5394,"-20"-10"-4071,-1 5-1186,0 1-1,1 0 0,-1 2 1,0 0-1,0 0 0,-32 7 1,-99 30-334,124-30 213,18-5-84,-1 0 0,1 0 1,0 1-1,0-1 0,0 2 0,1-1 1,-1 0-1,1 1 0,0 0 0,0 0 0,0 1 1,0-1-1,1 1 0,-1 0 0,1 1 0,1-1 1,-1 0-1,1 1 0,0 0 0,0 0 0,1 0 1,-1 0-1,1 0 0,1 1 0,-1-1 0,1 1 1,0-1-1,1 1 0,-1-1 0,1 1 0,1-1 1,-1 1-1,3 10 0,-2-14 22,0-1 0,-1 1 0,1-1 0,0 0 0,0 1 0,1-1 0,-1 0 0,0 0 0,1 0 0,-1 0 0,1 0 0,0 0 0,0 0 0,-1-1 0,1 1 0,0-1 0,1 1-1,-1-1 1,0 0 0,0 1 0,0-1 0,1 0 0,-1-1 0,1 1 0,-1 0 0,1-1 0,-1 1 0,1-1 0,4 0 0,2 0 114,0 0-1,1-1 1,-1 0 0,1-1 0,-1 0-1,16-6 1,-8 1 259,0 0 1,0-2-1,-1 0 1,0-1-1,0 0 0,20-19 1,78-84 2393,-103 99-2500,-1 0 1,0 0 0,-1-1-1,0 0 1,-1-1-1,-1 0 1,-1 0 0,0-1-1,6-28 1,-1-11 148,4-91 0,-8-12-477,-7 155 68,0 0-1,0 0 1,0 0-1,-1 0 1,1 0-1,-1 0 1,0 0-1,0 0 1,-3-7-1,4 11 31,0 0 0,0 0 0,-1 0 0,1-1 0,0 1 1,0 0-1,-1 0 0,1 0 0,0 0 0,0 0 0,-1 0 0,1 0 0,0 0 0,0 0 0,-1 0 0,1 0 0,0 0 0,0 0 0,-1 0 0,1 0 0,0 0 0,0 0 0,-1 0 0,1 0 0,0 0 0,0 0 0,-1 0 0,1 0 0,0 1 0,0-1 0,0 0 0,-1 0 0,1 0 0,0 0 0,0 1 0,0-1 0,-1 0 0,1 0 0,0 0 0,0 1 0,0-1 1,0 0-1,0 0 0,0 1 0,0-1 0,-1 0 0,-5 12-194,-24 110-254,-16 141-1,40-212-356,2 1-1,3-1 1,6 74-1,0-84-2018,2 0 0,16 58 0,-11-65-396,2-4 52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0:37.5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115 961 3954,'7'-11'1851,"-6"10"-1365,0-1 0,0 0 0,0 1 0,0-1 0,0 0 0,0 0 0,0-6 3744,-6 12-2938,-3 12-793,5-5-356,2-7-127,0-1 0,1 1 0,-1 0 1,0-1-1,1 1 0,0 7 1,0-11-15,0 1 0,0-1 0,1 1 0,-1-1 0,0 1 0,0-1 0,0 1 1,1-1-1,-1 1 0,0-1 0,1 1 0,-1-1 0,0 1 0,1-1 0,-1 0 0,0 1 1,1-1-1,-1 0 0,1 1 0,-1-1 0,1 0 0,0 1 9,1-1 0,-1 0-1,0 1 1,0-1 0,1 0 0,-1 0 0,0 0-1,1 0 1,-1 0 0,0-1 0,0 1-1,3-1 1,-2 1 8,0-1-1,1 0 0,-1 0 1,0 0-1,0-1 1,0 1-1,0 0 1,0-1-1,0 0 0,-1 1 1,1-1-1,0 0 1,-1 0-1,1 0 1,-1 0-1,2-3 0,1-4 67,1 0-1,4-16 1,-6 16-4,1-2 154,-1 1-1,4-23 1,-6 29-145,-1-1-1,0 0 1,0 0 0,-1 1 0,1-1-1,-1 0 1,0 1 0,0-1-1,-4-8 1,2 4-2,-2-1 1,1 1-1,-12-17 0,14 24-89,0-1 0,0 0 0,-1 1 0,1-1 1,-1 1-1,1 0 0,-1 0 0,0 0 0,0 0 0,0 0 0,0 1 0,0-1 1,0 1-1,0 0 0,-6-1 0,7 1-15,0 0 0,0 1 0,-1 0 0,1-1 0,0 1 0,0 0 1,0 0-1,0 0 0,0 1 0,0-1 0,-1 0 0,1 1 0,0-1 0,0 1 0,0 0 0,0 0 0,0 0 0,1 0 1,-1 0-1,0 0 0,0 0 0,1 1 0,-1-1 0,0 0 0,1 1 0,0 0 0,-1-1 0,1 1 0,0 0 0,-2 2 0,-5 12-45,0 0-1,0 1 0,2-1 0,0 1 1,1 1-1,0-1 0,-2 23 0,4-11-81,1 1 0,1 0 0,5 49-1,-4-72 91,1 1 0,1-1 0,-1 0 0,1 1-1,6 12 1,-7-18 35,1 1 1,-1 0-1,1-1 0,-1 0 0,1 1 0,0-1 0,0 0 0,0 0 1,0 0-1,1 0 0,-1 0 0,0-1 0,1 1 0,-1-1 1,1 1-1,0-1 0,5 2 0,-1-1 21,0-1 1,1 0-1,-1 0 1,0 0-1,1-1 1,-1 0-1,1 0 0,-1-1 1,15-3-1,-11 1 22,0 0 0,0-1-1,0-1 1,0 0 0,16-11 0,-1-3 54,0-1 0,-1-1 0,33-39 0,-31 32 116,-2-2 1,-2-2-1,38-64 1,-48 69 13,-1 0 0,15-55 1,7-61 218,-29 120-385,36-197 380,-34 158-223,1-97 1,-7 90-233,-1 68 22,0 0 0,0 0 0,0 0-1,0 0 1,0 0 0,0 0 0,-1 0 0,1 0-1,0-1 1,-1 1 0,1 0 0,-1-1 0,0 1 0,1 1 1,0 0-1,0 0 1,0 0-1,-1-1 1,1 1-1,0 0 1,0 0-1,-1 0 1,1 0-1,0 0 1,0 0-1,-1-1 1,1 1-1,0 0 1,0 0-1,-1 0 1,1 0-1,0 0 1,-1 0-1,1 0 1,0 0-1,0 0 1,-1 0-1,1 0 1,0 0-1,-1 1 1,1-1-1,-1 0 1,0 1-20,-1 0 0,1 0 0,-1 0 0,1 0 0,-1 1 0,1-1 1,0 0-1,0 1 0,0-1 0,-1 1 0,1 0 0,1-1 0,-2 3 0,-34 77-134,5 1 0,2 2 0,5 1-1,-18 112 1,33-138 168,2 0-1,2 112 0,5-166-2,0 0 0,1 0-1,0 0 1,0 0 0,0 0 0,0 0-1,1-1 1,-1 1 0,1 0-1,1-1 1,-1 1 0,0-1-1,1 0 1,0 0 0,0 0-1,0 0 1,1 0 0,-1-1-1,1 1 1,0-1 0,0 0 0,0 0-1,1-1 1,-1 1 0,0-1-1,1 0 1,0 0 0,-1 0-1,6 0 1,-4 0 8,0-1-1,0 0 1,0 0 0,0-1-1,0 0 1,0 0 0,0 0-1,0-1 1,0 0 0,0 0-1,8-3 1,-8 1 4,0 1 0,0-2 1,0 1-1,-1-1 0,1 0 0,-1 0 0,0 0 1,-1 0-1,1-1 0,5-7 0,-1 1 44,0-1 0,0-1 0,-1 1 0,-1-1 0,0-1 0,0 1 0,-2-1 0,1 0 0,-2 0 0,3-17 0,-6 27-47,-1 1 1,-1-1-1,1 1 0,0-1 1,-1 1-1,0-1 0,1 1 1,-3-4-1,3 6-15,-1-1-1,1 1 0,-1 0 1,1 0-1,-1 0 0,0 0 1,0 0-1,1 0 1,-1 0-1,0 0 0,-1-1 1,1 2-3,1 0 0,-1-1 1,1 1-1,-1 0 1,1 0-1,-1 0 1,1 0-1,-1 0 0,1-1 1,-1 1-1,1 0 1,-1 0-1,1 0 1,-1 0-1,0 1 0,1-1 1,-1 0-1,1 0 1,-1 0-1,1 0 1,-1 0-1,1 1 0,-1-1 1,1 0-1,-1 0 1,0 1-1,-4 3-35,0 1 0,0 0 0,0-1 0,0 1 0,1 1 1,0-1-1,0 1 0,0 0 0,1 0 0,0 0 0,-4 9 0,1 3-33,0 0 0,-6 35 0,10-44 60,-2 16-35,-3 37 0,7-55 49,0 0-1,0 0 1,1-1-1,0 1 1,0 0-1,0-1 1,1 1-1,0-1 1,1 1 0,4 9-1,-6-14 7,0 0-1,0-1 0,0 1 1,1 0-1,-1-1 1,0 1-1,1-1 1,-1 0-1,1 1 1,0-1-1,-1 0 1,1 0-1,0 0 1,0 0-1,-1 0 1,1-1-1,0 1 1,0 0-1,3 0 1,-1-1 8,-1 0 0,0 0 1,1 0-1,-1-1 0,1 1 1,-1-1-1,1 0 0,-1 0 1,0 0-1,5-2 0,4-3 36,-1 0 0,0-1 0,0-1-1,18-16 1,-17 13 0,0 0-1,-1-1 0,0 0 1,-2-1-1,1 0 1,8-16-1,9-14 191,-20 34-157,-1-1 1,0 0-1,0 0 1,7-21-1,-11 26-53,-1 1 0,0-1 0,0 0 0,0 0 0,0-8 0,-1 12-31,0 0 0,0 0 0,0 0-1,0 0 1,-1 0 0,1 0 0,0 0 0,0 0 0,-1 0 0,1 0 0,0 0 0,-1 0 0,1 0 0,-1 0 0,1 0 0,-1 0-1,0 1 1,1-1 0,-1 0 0,0 0 0,1 1 0,-1-1 0,0 0 0,0 1 0,0-1 0,0 1 0,0-1 0,0 1 0,0-1 0,-1 1-1,0-1-20,0 2 0,0-1 0,0 0 0,0 0-1,0 0 1,1 1 0,-1-1 0,0 1-1,0 0 1,0-1 0,1 1 0,-1 0 0,-2 2-1,3-3 16,-5 5-28,0-1-1,0 1 1,1 0 0,-1 0-1,1 1 1,1-1 0,-1 1-1,1 0 1,0 0 0,0 1-1,0-1 1,-3 11-1,4-9 15,0 1 0,1-1 0,0 0-1,0 1 1,0-1 0,2 1-1,-1 0 1,1-1 0,0 1 0,2 11-1,-2-18 19,0-1 0,1 1 0,-1-1 0,1 1 0,-1-1 0,1 0 0,-1 1 0,1-1 0,0 0 0,0 1 0,-1-1 0,1 0 0,0 0 0,0 0 0,0 0 0,1 0 0,-1 0 0,0 0 0,0 0 0,3 1 0,-2-1 1,1 0 0,0 0-1,-1 0 1,1-1-1,0 1 1,0-1-1,0 0 1,-1 0-1,1 0 1,4 0 0,4-2 5,1 0 0,-1-1 1,0 0-1,13-6 1,-9 3 21,0-1 0,-1-1 0,0-1-1,21-16 1,47-47 132,-71 62-130,-4 4 26,0-1 1,0-1-1,-1 1 0,0-1 0,0 0 0,0 0 0,-1-1 0,-1 0 0,0 0 0,0 0 1,0 0-1,-1-1 0,-1 1 0,3-15 0,-1 0 101,-2 14-47,-1 1 1,1-1 0,-2 1-1,0-19 1,6 35-118,-7 21-72,0-6 38,5 170-158,1-126 75,-2-40-16,-1 28 0,-4-30-15,0-1 0,-1 0 0,-1 0 0,-2 0 0,0 0 0,-1-1 1,-1 0-1,-2-1 0,-16 30 0,10-25-51,-1 0 1,-1-2 0,-2 0-1,0-1 1,-2-1 0,-42 34-1,25-26 67,-1-2 0,-2-2 0,-75 36-1,88-50 100,-1 0-1,-1-2 0,1-2 1,-2 0-1,1-2 0,-56 3 1,49-9-921,-1-1 1,1-2 0,0-1 0,0-3 0,0-1 0,1-1 0,-58-24 0,6-6-6389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0:38.4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162 107 3794,'0'-4'857,"0"3"-678,0 0 1,0 0-1,0 0 1,0-1-1,0 1 0,1 0 1,-1 0-1,0 0 1,0 0-1,1 0 1,-1 0-1,1 0 1,-1 0-1,1 0 0,-1 0 1,1 0-1,0 0 1,-1 0-1,1 1 1,0-1-1,1-1 1,-1 2-133,-1 0 1,1 0 0,0-1-1,0 1 1,-1 0 0,1 0 0,0-1-1,-1 1 1,1-1 0,0 1-1,-1 0 1,1-1 0,-1 0 0,1 1-1,-1-1 1,1 1 0,-1-1-1,1 1 1,-1-1 0,1 0-1,-1 1 1,0-1 0,1 0 0,-1 0-1,0 1 1,0-1 0,1-1-1,-1 0 29,-1 1 0,1-1 0,0 0 0,0 0 0,-1 1 1,1-1-1,-1 0 0,1 1 0,-1-1 0,0 0 0,-1-2 0,-1 0 66,0-1 0,0 1 0,0 0 0,-1 0 1,0 0-1,0 0 0,-6-4 0,9 7-134,0 0 0,0 1 0,0-1 0,0 1 0,0 0 0,-1-1 0,1 1 0,0 0-1,0 0 1,0-1 0,0 1 0,0 0 0,0 0 0,-1 0 0,1 0 0,0 1 0,0-1 0,0 0 0,0 0 0,0 1 0,0-1-1,0 0 1,0 1 0,0-1 0,0 1 0,0 0 0,0-1 0,-2 3 0,-1 1-24,0 0 0,-1 1 0,2-1-1,-6 9 1,-3 3-15,2-4-8,0 0 0,0 1 1,1 0-1,-15 29 1,22-37 55,0 0 0,0-1 1,1 1-1,-1 0 0,1 1 0,0-1 1,0 0-1,1 0 0,0 0 0,0 1 0,0-1 1,0 0-1,1 0 0,0 0 0,0 0 1,0 0-1,0 0 0,1 0 0,3 7 1,-2-8 28,0 1 1,0-1-1,1 1 0,0-1 1,0 0-1,0 0 1,0-1-1,0 1 1,1-1-1,-1 0 1,1 0-1,0 0 1,0-1-1,0 0 1,0 0-1,1 0 1,-1 0-1,6 0 1,5 1-114,-1-1 0,1-1 1,0 0-1,-1-1 0,20-3 1,-9 0-1078,-1-1 0,0-1 0,0-1 0,39-16 0,-3-5-5873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1:01.1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591 59 272,'-20'-21'1595,"7"14"-972,12 7-621,1 0 1,0 0-1,-1 0 0,1 0 0,-1 0 1,1 1-1,0-1 0,-1 0 0,1 0 1,-1 0-1,1 0 0,0 0 1,-1 1-1,1-1 0,0 0 0,-1 0 1,1 0-1,0 1 0,-1-1 0,1 0 1,0 1-1,0-1 0,-1 0 0,1 1 1,0-1-1,0 0 0,-1 1 1,1 0-1,-5 5-33,-1 5-13,0 9 39,-1 0-1,-1-1 1,0 1-1,-2-2 1,-12 19-1,1 1 55,15-28-33,0-1-1,-9 9 1,-4 7 15,-6 9-4,15-21-9,-17 29 1,-34 55 236,57-90-156,-2-1 430,5-9 498,35-127 2011,-23 91-2368,-3 13-200,1 0 0,18-38 0,-22 55-461,0 1 0,0-1-1,1 1 1,0 0 0,0 1 0,1-1 0,-1 1 0,2 1 0,-1-1 0,13-7-1,-16 12-23,0 0 0,-1 0 0,1 1 0,0 0 0,0 0 0,0 0 0,0 0-1,0 0 1,0 1 0,0 0 0,0 0 0,0 0 0,0 0 0,0 1-1,0-1 1,0 1 0,7 2 0,4 3-64,-1 0 1,1 1-1,16 10 1,-10-5 8,41 26-24,62 50 1,-98-69 85,27 23-6,-33-25 27,0-1 0,1-2 0,0 0 0,43 21 0,-57-32-1,1 0 0,-1 1 0,0 0-1,1 1 1,-2-1 0,10 9 0,-17-13-5,1 0 1,0 1 0,-1-1-1,1 0 1,-1 1 0,1-1-1,-1 0 1,1 1 0,-1-1-1,1 0 1,-1 0 0,1 0-1,-1 0 1,1 0 0,-1 1-1,1-1 1,-1 0 0,1 0-1,-1 0 1,1 0 0,-1 0-1,0-1 1,-17-1 188,0 1-1,-34 2 1,10 1-52,-124 11 81,90-4-191,-101 18-28,110-15-15,16-2-5,2 2 0,-55 21-1,-14 17-6,83-37 5,-28 8-67,61-20 72,-1 0-1,1 0 0,0 0 0,-1 0 1,1 0-1,0 1 0,-2 1 0,3-2-2,-1 0 0,1 0-1,0 0 1,-1 0-1,1 0 1,-1 0 0,1-1-1,-1 1 1,1 0-1,-1-1 1,-2 1-1,28-13-179,-19 9 170,1 1 1,-1-1-1,0 0 0,8-7 1,14-7-14,-12 11 29,1 1-1,21-5 1,-20 6-2,0-1 1,17-8 0,-1 0-6,1 2 0,41-9 1,8-2-4,-63 15 19,27-14-1,-32 14-1,0 0 0,0 1 0,22-6 1,389-78 98,-415 87-71,-1-1-1,1 0 1,-1-1 0,0 0-1,0-1 1,11-8-1,-19 13-20,0 0 0,0-1-1,0 1 0,1 0 0,-1 0 0,0 0 0,0 1 1,0-1-1,1 0 0,-1 1 0,0-1 0,1 1 0,-1 0 1,1 0-1,-1 0 0,4 1 0,-22 9 11,5-3-13,-1-1 0,0-1 0,-21 7 0,4-2-2,-217 93-1,144-66 9,11-4-2,76-27-9,1-1 0,0 0 0,-1-1 0,0-1 0,0 0 0,0-1 0,0-1-1,-1 0 1,-29-3 0,45 2 2,-7 0-35,0-1 1,-1 0-1,1 0 0,0 0 1,0-1-1,0 0 0,1 0 1,-12-5-1,17 6 33,1 0 0,-1 1 0,0-1 0,0 0 0,0 0 0,1 0 0,-1 0 0,0 0 0,1 0 0,-1 0 1,1 0-1,-1 0 0,1 0 0,0 0 0,-1 0 0,1 0 0,0-1 0,0 1 0,0 0 0,0 0 0,0 0 0,0 0 0,0 0 0,0-1 0,0 1 0,1-2 0,9-32-27,-8 32 28,14-40 6,-6 12 5,2 1 0,1 0 0,29-47 1,-20 45-5,32-52 20,-43 68-21,0 0 1,22-24 0,-21 26-6,0 0-1,18-31 1,-29 43-6,0 1 1,0-1 0,0 0-1,0 0 1,0 1 0,0-1-1,0 0 1,1 1 0,-1-1-1,0 1 1,1 0 0,-1 0-1,1-1 1,0 1 0,-1 0-1,1 0 1,2-1 0,-4 6-37,0-1 0,0 0 0,0 0 0,-1 0 1,-1 6-1,-4 10 0,-1 0 0,-1 0-1,-1-1 1,-16 25 0,-119 189 45,137-221 7,0-1 0,0 0 0,-1 0 1,0-1-1,-1 0 0,0 0 0,0-1 1,-1 0-1,0-1 0,-1 0 0,-11 6 0,3 0 16,17-10-18,-1-1 0,1 0 1,-1 0-1,0 0 0,0 0 0,-4 1 0,-1-2 17,-2 2 17,10-2-39,0-1-1,0 0 1,-1 0 0,1 0 0,0 0-1,0 1 1,-1-1 0,1 0 0,0 0 0,0 0-1,-1 0 1,1 0 0,0 0 0,0 0-1,-1 0 1,1 0 0,0 0 0,0 0 0,-1 0-1,1 0 1,0 0 0,0 0 0,-1 0-1,1 0 1,0 0 0,-1 0 0,1 0-1,0 0 1,0 0 0,-1 0 0,1 0 0,0-1-1,0 1 1,0 0 0,-1 0 0,1-1-1,-4-10 72,4-13 51,4 6 95,10-30 1,-2 9 13,-7 22-134,1 0-1,1 1 0,0-1 1,1 1-1,0 1 0,1 0 0,1 0 1,12-14-1,3-3-35,17-20-46,-37 47-33,-1 0 1,2 1 0,-1-1 0,1 1 0,-1 0-1,1 1 1,8-5 0,-13 9 4,-1-1 1,0 0-1,0 0 1,1 0-1,-1 0 0,0 1 1,0-1-1,0 0 0,1 0 1,-1 1-1,0-1 1,0 0-1,0 0 0,0 1 1,1-1-1,-1 0 0,0 0 1,0 1-1,0-1 0,0 0 1,0 1-1,0-1 1,0 0-1,0 0 0,0 1 1,0-1-1,0 0 0,0 1 1,0-1-1,0 0 1,0 15-40,0-14 28,12 165-285,-8-129 244,-4-28 34,1-1 1,1 1-1,-1-1 1,1 1 0,1-1-1,0 1 1,0-1-1,0 0 1,1 0 0,5 7-1,-9-15 25,1 1 0,-1 0 0,1-1-1,-1 1 1,1 0 0,0-1 0,-1 1-1,1-1 1,0 1 0,-1-1 0,1 1 0,0-1-1,-1 0 1,1 1 0,0-1 0,0 0-1,0 1 1,-1-1 0,1 0 0,0 0-1,0 0 1,0 0 0,0 0 0,-1 0 0,1 0-1,0 0 1,0 0 0,0 0 0,-1-1-1,1 1 1,0 0 0,0 0 0,0-1 0,-1 1-1,1-1 1,0 1 0,-1-1 0,1 1-1,0-1 1,-1 1 0,2-2 0,2-2 10,1-1 1,-1 0-1,0 0 0,5-9 1,-3 5 8,7-12 33,0 0 1,14-38 0,-16 35-14,1 0-1,15-23 1,-22 40-41,1 0 1,0 0-1,0 0 1,1 1 0,0 0-1,0 1 1,0-1-1,1 1 1,12-6 0,-16 9-17,0 1 0,0-1 0,0 1 0,0 0 0,0 0 0,0 0 0,1 1 1,-1-1-1,0 1 0,5 0 0,-7 1-15,1-1-1,0 1 1,-1-1 0,1 1-1,-1 0 1,1 0 0,-1 0-1,1 0 1,-1 1 0,0-1-1,1 1 1,-1-1 0,0 1 0,0 0-1,0 0 1,3 4 0,-2-2-110,0 0 1,-1 0-1,1 1 1,-1-1 0,0 1-1,0-1 1,-1 1-1,2 5 1,0 4-269,1 27 0,-3 51-1681,-7 20-2883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2:11.7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638 517 80,'0'-30'1210,"-2"-54"3473,2 79-4505,-2 0 1,1 0-1,0 1 0,-1-1 0,0 1 0,0 0 0,0-1 0,0 1 0,-6-6 0,-3-6 332,-16-14 1,17 19-247,3 3-67,-1 1 0,1-1 0,-1 1 0,-15-9 0,18 13-139,0 0 1,0 1 0,0-1-1,-1 1 1,1 1 0,-1-1-1,1 1 1,-1 0 0,0 0-1,-7 0 1,8 1-44,-1 0 1,1 1 0,0-1-1,-1 1 1,1 0-1,0 0 1,0 1-1,0 0 1,0 0-1,0 0 1,0 0-1,1 1 1,-1-1-1,1 1 1,-1 1-1,-6 5 1,6-4-15,-101 93 35,92-83-31,1 0-1,1 1 1,0 1-1,1-1 1,-10 24-1,4-1-11,2 0 0,2 1 1,1 1-1,3 0 0,-8 59 0,13-53 0,2 1 0,1-1-1,3 0 1,12 74 0,-12-110 11,1-1 1,0 0 0,0 0-1,1 0 1,0-1 0,0 1 0,1-1-1,1 0 1,0 0 0,0 0-1,10 10 1,-10-13 26,0 0 0,1-1-1,-1 0 1,1 0 0,0 0 0,0-1-1,1 0 1,-1 0 0,1-1 0,0 0-1,0-1 1,0 1 0,0-1-1,13 1 1,-9-2 138,0-1 1,0 0-1,-1 0 0,1-1 0,0 0 0,-1-1 1,1-1-1,-1 0 0,0 0 0,0-1 0,12-6 0,12-8 44,-2-1-1,0-1 0,-1-2 0,0-1 0,-2-1 1,-1-2-1,-2-1 0,0-1 0,-2-1 0,-1-2 1,-1 0-1,-2-2 0,-1 0 0,16-37 0,-27 49-182,-2-1-1,0 0 1,-1-1-1,-2 1 0,4-43 1,-6 23 22,-2 0 0,-7-56 1,5 79-43,-2-1 1,0 1 0,-1 0-1,-1 0 1,0 0-1,-2 1 1,0 0 0,-20-33-1,22 43-23,0 0 1,0 0-1,-1 0 0,0 1 0,0 0 0,-1 0 0,1 1 0,-2 0 0,1 1 0,0-1 0,-1 2 0,0-1 0,0 1 1,-1 0-1,1 1 0,-1 0 0,0 1 0,0 0 0,-13-1 0,11 2-17,0 1 0,-1 0 0,1 1 0,0 1 0,0 0 0,0 0 0,0 1 0,1 0 0,-1 1 0,1 1 0,0 0 0,0 0 0,0 1 0,1 1 0,-17 12 0,15-9-2,-13 10-103,-46 48 0,32-24 19,-19 22-66,-65 96 0,110-141 161,2 1 0,0 1 0,1 0 1,2 0-1,-8 34 0,10-29 2,2 0 0,0 0 1,2 1-1,2-1 0,0 0 1,8 47-1,-5-55 12,1 0-1,1-1 1,1 0 0,1 0 0,1-1-1,0 1 1,1-2 0,1 1-1,1-1 1,0-1 0,1 0 0,1-1-1,1 0 1,18 16 0,-23-24 18,0-1-1,1 0 1,-1-1 0,1 0 0,0-1 0,0 0 0,0-1 0,1 0 0,-1 0 0,1-1-1,0 0 1,-1-1 0,1 0 0,0-1 0,0 0 0,0-1 0,0 0 0,-1-1 0,1 0 0,0-1-1,-1 0 1,0 0 0,13-7 0,4-4 100,-1-1 1,0-2-1,32-26 0,65-69 399,-90 78-341,-2-2-1,-1-1 1,-1-1 0,30-55-1,-42 61-51,-2-1 0,0 0-1,17-66 1,-26 72-63,-2 0 0,-1 0 0,-1 0 0,-2-42 0,0 51-38,-1-16 8,-2 1 0,-1 0 0,-16-64 1,13 73-35,-1 1 1,-1 0 0,0 1 0,-2 0-1,-1 1 1,-16-24 0,22 37-12,0 0 1,-1 1-1,1 0 1,-1 0-1,-1 0 1,1 1-1,-1 0 1,-1 0 0,1 1-1,-1 0 1,0 0-1,0 1 1,0 1-1,0-1 1,-1 1-1,1 1 1,-1 0-1,0 0 1,0 1 0,0 0-1,0 1 1,1 0-1,-15 2 1,7 0-23,-1 2 1,0 0 0,1 1 0,0 1-1,0 0 1,0 2 0,1 0 0,-29 18-1,15-5-24,1 2-1,1 1 0,-34 37 1,26-22-136,2 1 0,2 2 0,1 2 1,3 0-1,2 2 0,1 1 0,3 1 1,-25 77-1,36-80 56,2 0 0,3 0 1,1 0-1,2 1 0,5 70 0,-2-97 140,2 1 0,1-1 0,0 0 0,1 0 0,1 0-1,9 21 1,-11-34 10,0 1-1,0 0 0,1-1 0,-1 0 1,2 0-1,-1 0 0,1-1 0,0 1 0,0-1 1,0 0-1,1 0 0,-1-1 0,1 0 1,0 0-1,1 0 0,-1-1 0,1 0 1,-1 0-1,12 3 0,-6-3 25,0-1-1,0 0 1,0-1-1,0-1 1,1 1 0,-1-2-1,0 0 1,0 0-1,0-1 1,0-1 0,0 0-1,0 0 1,0-1-1,-1-1 1,0 0-1,0-1 1,13-8 0,5-6 179,-1-1 0,-2-2 1,0-1-1,40-47 0,-42 43 23,-2-1 0,-1 0 0,-2-2 0,-1 0 0,28-66-1,-37 71-136,0 1 0,-2-1-1,-1 0 1,-1 0 0,-1-1-1,-2 0 1,0 1 0,-4-48 0,0 57-73,-1 0 1,-1 1-1,0-1 1,-2 1-1,0 0 1,-9-19-1,10 25-36,0 1 0,-1 0 0,0 0 0,-1 0 0,0 1 0,0-1 0,0 2 0,-1-1 0,0 1 0,-18-12 0,20 16-14,0 0 1,0 1-1,0 0 1,-1 0-1,1 0 1,-1 1-1,1-1 1,-1 2-1,0-1 1,0 1 0,-11 0-1,13 1 4,-1 0-1,0 0 1,1 0-1,-1 0 1,0 1 0,1 0-1,0 0 1,-1 1-1,1-1 1,0 1-1,0 0 1,1 1 0,-9 6-1,-2 6-160,1 1-1,1 0 1,0 1-1,1 1 1,-15 33-1,-37 106-2153,61-150 2173,-80 259-7666,59-177 2219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0:54.7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0 5266,'-5'11'6598,"5"-10"-6479,0 1 0,1-1 0,-1 0 0,0 0 0,0 0 0,1 0 0,-1 0 0,0 0 0,1 0 0,-1 0 0,1 0 0,0 1 0,16 35-104,19 60-1,3 43-39,-34-122 24,59 326 17,-60-321 102,-1 1-1,-2 0 0,0-1 1,-1 1-1,-6 40 0,5-64-88,1 1-1,0-1 1,0 1-1,0-1 1,0 0-1,0 1 1,0-1-1,0 0 1,0 1-1,-1-1 1,1 0-1,0 1 1,0-1-1,0 0 1,-1 1-1,1-1 1,0 0-1,0 0 1,-1 1-1,1-1 1,0 0-1,-1 0 1,1 1-1,0-1 1,-1 0-1,1 0 1,0 0 0,-1 0-1,1 0 1,-1 0-1,1 1 1,0-1-1,-1 0 1,0 0-1,0-1 44,-1 1 0,1 0-1,-1-1 1,1 1 0,0-1 0,-1 1 0,1-1-1,-1 0 1,-1-1 0,-3-3 205,0 1 1,-10-11-1,5 2-132,1 0-1,1 0 1,0-1-1,1 0 1,0-1-1,1 0 0,-8-23 1,6 8-103,1 0 0,1 0 0,-2-33 0,5 25-26,2 1 0,4-64-1,0 83 56,1 0-1,0 0 1,1 0-1,1 0 0,0 1 1,2 0-1,13-26 1,-16 34-22,1 1 0,1 0 0,0 0 0,0 1 0,0 0 1,1 0-1,0 0 0,10-7 0,-10 10-45,-1 0 0,0 1 0,1 0 0,-1 0 0,1 0 0,0 1 0,0 0 0,0 0 0,0 1 0,0 0 0,13 0 0,-1 0-29,0 1 0,0 2 0,0-1 0,0 2-1,0 1 1,-1 0 0,1 1 0,22 11 0,-19-6-68,-1 1 1,0 1-1,-1 1 1,0 1 0,-1 1-1,-1 0 1,23 26 0,-31-30-7,-1 0 1,0 1 0,0 0 0,-1 1 0,-1 0 0,0 0 0,-1 0-1,-1 1 1,0 0 0,0 0 0,-2 0 0,0 0 0,2 21 0,-4-18 35,0 1-1,-1 0 1,-2 0 0,1-1 0,-2 1 0,-1-1 0,0 1 0,-1-1-1,0-1 1,-2 1 0,-10 20 0,4-16 34,0 0 0,-1-2 0,-1 0 0,0 0 0,-2-1 0,0-1 0,-25 19 0,27-25-548,0-1 0,-1 0-1,0-1 1,-1 0-1,0-1 1,0-2 0,-1 1-1,0-2 1,-36 6 0,29-9-2857,5-4-3137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2:15.8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1821 504 640,'-18'-41'2809,"-37"-73"1668,50 106-4351,0 0-1,-1 1 0,0-1 1,0 1-1,-13-10 0,-37-27 257,46 38-310,1 1 0,0 0 0,-1 0 1,0 1-1,0 0 0,-1 1 0,1 0 0,-1 1 0,1 0 0,-14 0 0,-10 0 73,1 2 0,-34 5-1,34-3-99,-43 4 40,-117 25-1,121-11-31,2 2 0,-119 55 0,133-49 95,1 3 1,1 2-1,-78 64 0,112-80-103,1 1-1,1 2 0,1-1 1,-18 27-1,9-5-35,-29 58 0,35-60-9,2-4 0,-24 63 0,33-71 2,2-1-1,1 1 0,-5 55 0,10-65 5,1 0-1,1 0 0,0 0 1,2 0-1,0 0 1,1-1-1,9 27 0,-7-28 5,0-1 0,1 0 1,1 0-1,0 0 0,1-1 0,1 0 0,0-1 0,0 0 0,1-1 0,1 0 0,0 0 0,13 8 0,-7-7 15,1-2 0,0 0 0,0-1 0,1 0 0,0-2 0,0 0-1,1-2 1,29 5 0,3-4 120,1-1 0,-1-4 0,1-1 1,101-15-1,-79 2 159,0-4 0,130-47 0,-164 48-217,187-79 362,185-135 680,-356 194-691,-1-3 1,71-64-1,-108 86-268,-2-2 0,0-1 0,24-34 0,-34 41-123,0 1 0,-1-1 0,-1 0 0,0 0 0,-1-1 0,0 0-1,-1 0 1,2-14 0,-3 8-42,-1 0 0,-1 1-1,0-1 1,-2 0 0,0 0 0,-2 1 0,0-1-1,-1 1 1,-1 0 0,0 0 0,-2 0 0,0 1 0,-1 0-1,-20-32 1,12 25-35,-1 2 0,-2 0-1,0 1 1,-2 1 0,0 1 0,-1 1-1,-1 1 1,0 1 0,-2 0 0,0 2 0,-1 1-1,0 2 1,-1 0 0,0 1 0,-1 2-1,0 1 1,-34-5 0,9 6-42,1 3 0,-98 4 0,-106 31-80,49 19 47,125-28 66,-121 45-60,112-34 51,-169 64-99,209-74 112,2 1 0,0 2-1,-47 36 1,77-47 16,1 0-1,0 1 1,2 1 0,0 1 0,0 1-1,2 0 1,0 1 0,1 0 0,-17 37 0,24-41 0,0 1-1,1 0 1,0 0 0,2 0 0,0 0 0,1 1 0,0-1 0,2 1 0,2 35 0,2-25-5,1 1 1,1-1 0,1 0-1,1 0 1,17 36 0,-2-15 2,2 0-1,2-2 1,64 85 0,-72-109 19,1-1 1,0 0 0,2-2 0,1 0 0,0-1-1,2-2 1,0 0 0,47 22 0,-47-29 12,0-1 0,0-1 0,1-2 1,0-1-1,1 0 0,35 0 0,-16-4 99,0-2 0,85-12 0,-69 0 100,0-2-1,-1-3 1,0-2 0,81-40-1,212-142 661,-89 20-495,-190 124-190,93-92 0,-134 114-59,-1-2 0,42-62 0,-58 75-61,-2-2-1,0 0 1,-2-1-1,-1-1 1,10-36-1,-17 47-49,-2 0 0,0 0 0,0-1-1,-2 1 1,0-1 0,-2 1 0,0-1 0,-1 1-1,0 0 1,-8-27 0,6 32-28,0 1 0,-1 0 0,0 0 0,-1 1 0,-1-1 0,1 1 0,-2 0 0,1 1 0,-2 0 0,1 0 0,-1 1 0,-1 0 0,0 0 0,0 1 0,-18-11 0,12 11-15,0 1 1,0 0-1,0 2 1,-1 0-1,0 0 1,0 2-1,0 0 1,-23-1-1,-18 2-71,-65 6 0,68 1 42,-60 14 0,-53 19-17,118-25 54,-105 27-62,-200 82-1,90 7-171,231-109 205,1 1 0,0 2 0,2 1 0,1 2 0,0 1 0,2 1-1,2 2 1,0 0 0,2 2 0,2 0 0,-35 68 0,49-84 20,2 1 0,0 1 0,1-1 0,0 1 0,2 0 0,0 0 0,-1 30 0,4-44 20,1 75-177,0-67 143,0 0-1,1-1 1,1 1 0,6 19 0,-1-13-1,0-1 0,2 0 0,0 0 0,0-1 0,1-1 0,1 0 0,1 0 0,0-1 0,1-1 1,0 0-1,1-1 0,1 0 0,29 16 0,-9-10-3,1 0 1,1-3-1,1-1 1,0-2 0,58 11-1,-31-13 21,0-3 0,85-2 1,-98-6 84,0-3-1,-1-2 1,1-2 0,-1-2 0,-1-3 0,52-19 0,-12-4 118,-2-3 1,114-69-1,55-64 650,-225 147-621,-1-2-1,-1-1 0,-1-1 1,46-58-1,-62 67-114,-1 0 1,0-1 0,-1 0-1,-2 0 1,0-2-1,-1 1 1,-2-1-1,0 0 1,6-39-1,-9 24-64,-1 0-1,-1 0 1,-3-1-1,-1 1 1,-7-42-1,5 58-64,-1 0-1,-1 0 1,-1 0-1,-1 1 1,-1 0 0,0 1-1,-2 0 1,0 1-1,-1 0 1,-16-19-1,18 27 0,-1 0 0,0 0 0,-1 1 0,0 0 0,-1 1 1,0 0-1,-21-10 0,14 10-14,0 1 1,0 1-1,0 1 1,-40-6 0,9 6-149,1 3 0,-1 3 0,-97 10 1,76 0-326,1 3 0,0 4-1,-75 27 1,-202 95-3385,-72 69-2623,206-88 918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2:19.5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3346 1825,'1'-2'275,"1"0"1,0 0-1,0 0 1,0 0-1,0 0 1,0 1-1,0-1 1,0 1 0,0 0-1,1-1 1,-1 1-1,4-1 1,6-4-3,3-3-42,0 1 1,1 1-1,18-7 1,-22 9-129,0 0 1,-1 0 0,0-1-1,1-1 1,-2 0-1,1 0 1,-1-1 0,0-1-1,-1 1 1,0-2-1,13-16 1,10-12 506,2 1 0,43-36 0,83-58 996,-107 94-928,84-45 0,-20 13-153,188-142-21,-166 115-387,-17 13-55,65-47 100,46-34 540,-172 119-481,53-40 63,61-37-216,10 16-44,-95 55-15,43-18 4,-17 10-10,68-52 10,23-15 14,-55 35-16,-40 32 2,-33 18-13,-56 29 0,86-45 0,44-19 13,-30 15 3,285-115 30,-294 130-41,333-114 19,-233 88-16,284-90 8,6 43-16,-383 94 0,322-41-16,6 39 0,-9 27-40,14-1 69,199 13 1071,-521 0-1048,-1 6 0,249 69 1,67 78-94,-13 31 36,-411-186 22,142 66 0,475 227 48,-404-189-22,278 152-11,-60 26-13,-252-160-3,414 315 16,-255-177 39,12-20 68,-40-60 342,-233-139-145,65 31 523,-123-64-592,0-1-1,46 10 1,-66-22-156,0 0 1,1-2-1,39 0 0,-48-3-57,0 0 0,-1-2 0,1 1 0,0-2 0,0 0 1,-1-1-1,17-6 0,-27 8-289,1 0 1,0-1-1,-1 1 1,1-1-1,-1 1 1,0-1-1,0 0 1,0-1-1,0 1 1,-1 0-1,1-1 1,-1 0-1,0 1 1,3-7-1,-2 2-516,0 0 1,0 0-1,-1-1 1,0 1-1,0 0 0,0-14 1,-3-7-3503,-4-4-2262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2:22.0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4145 2897,'7'-12'819,"-3"6"-480,0 0 0,0 0 0,0 0 0,9-7-1,14-14 269,42-38 19,-46 45-422,1 2-1,31-19 1,-17 13-26,-1-1-1,-1-2 1,-1-2 0,38-39-1,-25 21 634,3 3-1,106-72 0,-23 19 22,-84 59-549,77-65 531,-6 10-25,49-34-47,62-34-419,-100 69-291,39-32 0,-121 82-25,-2-2 34,3 3 1,82-52-1,66-15 132,-29 19-108,-125 66-63,60-28 9,-22 11 1,114-73-1,-158 90 10,1 1 0,76-30 0,12-5 45,-14 4 8,-93 44-67,0 2 1,1 0-1,1 1 0,26-3 0,92-5-23,-132 13 15,25 0-6,1 1 0,-1 2 0,0 1 0,54 12 0,47 20-42,-110-26 39,0 1-1,-1 0 1,31 20 0,-40-21 8,-3-2 1,-1 0 1,1 1 0,-1 0 0,16 16 0,-16-12-3,0 1 1,-1 0-1,-1 0 1,0 1 0,-1 0-1,0 0 1,-2 1-1,1 0 1,-2 0-1,0 1 1,0 0-1,2 20 1,0 16 26,0 73 0,-1-16 50,-1-34-20,-2-43-22,1 0 0,12 47 0,25 63 36,-17-65-40,96 251 68,-88-248-80,-22-54 3,2-1 0,26 43 1,-28-54-1,0 0 0,1-1 1,1 0-1,0 0 0,24 18 0,-17-17 3,154 113 161,-134-102-116,0-1 0,72 30 0,-56-35 60,0-2 1,2-3 0,0-2-1,75 5 1,357-6 1019,-264-22-1014,124-8-45,31 0 339,77 29 23,-181-2-52,-183-5-195,142 0 102,0-16-178,2-9-68,96-13-16,-285 26 12,0-1 0,0-2 1,-2-3-1,0-1 0,0-3 0,50-28 1,-76 34 60,-1-1 0,-1 0 1,25-25-1,-13 11 35,-7 5-16,-1-1 0,0-1 0,-2-1 1,-1-1-1,26-49 0,-21 26-15,35-105 0,-43 109-99,18-59 6,15-43-38,-17 60 0,12-31 6,50-96-8,-57 143 7,61-90 0,-6 12-17,52-88-22,-39 77 4,-46 69 15,111-136 0,-128 180 22,77-81-27,-74 85 18,86-76-25,-9 30-55,248-136 1,161-23-24,-253 135 84,10 20-6,-130 55-32,301-32-1,-323 57 57,129-7 28,-133 11-12,-89 6-15,-6-1-13,-29 3-49,1 1 0,-1 0 0,1 0 0,-1 0 0,1 1 0,-1 1 0,17 2-1,-15 0-259,-7-2 54,1 1 0,0-1 1,0 0-1,-1-1 0,1 1 1,0-1-1,0 1 1,0-1-1,0 0 0,4-1 1,-7 0-230,0 0 0,0 0 1,-1-1-1,1 1 1,-1 0-1,1 0 1,-1 0-1,1-1 0,-1 1 1,0 0-1,0-1 1,1 1-1,-1 0 1,0-1-1,0 1 0,0 0 1,-1-1-1,1 1 1,-1-3-1,-3-9-6493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2:24.2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2622 3249,'1'-4'4185,"-1"3"-4088,0 1 0,0 0 1,1 0-1,-1 0 0,0 0 1,0 0-1,0 0 0,0 0 0,13-11 780,16-12-1326,-11 10 442,25-16 33,-30 20-10,-1 0 0,21-20 0,3-3 35,76-69 278,-29 23 166,280-213 1695,-105 118-1816,-135 111-327,-37 21-27,193-122 14,-60 25 12,62-48 71,-186 124 155,166-80 0,-26 25-90,74-33-164,-4 17-2,-247 110-13,76-22 0,64-5 71,-118 31-4,-37 10-10,0 2 0,52-2-1,87 5 105,-61 3-110,-45 0 20,0 3 0,0 3-1,0 4 1,105 26-1,24 17 840,-187-46-872,1 0 0,-1 1 0,0 1 0,28 17 0,61 51-38,47 65 16,-99-88-9,-30-28-4,0 0 33,42 31-1,-52-45-6,1 0-1,1-1 1,0-1-1,0 0 1,33 10-1,46 13 114,-80-27-129,0 1 0,29 14 1,-16-5 0,71 34 3,-48-21-5,2-3 0,60 19-1,3-2 42,-81-27-18,1-1 0,0-3 0,67 13 0,159 7 122,-105-15-48,-78-7 7,1-4-1,156-9 0,-159-5 103,79-20-1,-47 7 4,133-43 81,-154 38-170,-3-1 72,-2-3-1,-1-3 1,78-47 0,-35 18-125,-22 12-47,-51 24-12,85-50 2,-135 75-24,242-147 38,-173 110-38,115-46 1,482-170-15,-534 202 9,182-60-8,-117 50 12,-16 5-3,-62 18-520,-73 19-2766,-46 20 2456,5-3-764,-7 1-468,-1 3 1893,0 0 0,0 0 0,0 0 0,0-1 0,0 1 0,0 0 0,-1 0 0,1 0 0,-17-13-8795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7T08:52:25.8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18511 2681 643 0,'-60'-32'287'0,"-9"9"-85"16,3 15-192-16,-8 14-10 15,-13 14-2-15,-10 6 3 16,-16 17 2-16,-4 8 4 0,2 6 0 15,2-1-1-15,11 3-1 32,4 15-2-32,1 15-6 15,5 17-6-15,4 43-8 16,-5 21 0-16,2 28 5 16,6 12 2-16,19 10 7 0,19-3 0 15,33-10-1-15,14-14-3 16,38-24 4-16,21-18 1 15,34-31 3-15,15-7 6 0,23-41 3 16,3-17 2-16,33-31 16 16,12-22 7-16,17-35 16 15,8-13 4-15,2-46 4 16,1-7-1-16,-14-33 1 16,-3-15 2-16,-17-24 3 15,-7-15-4-15,-10-17-12 0,-10-12-7 16,-30-12-19-16,-15 5-4 0,-42 5-2 15,-14 3-1-15,-43 17 10 16,-22 7 0-16,-45 11-9 16,-21 6-7-16,-43 12-15 15,-23 19-4-15,-33 17 0 32,-9 13-2-32,-28 35-25 0,-1 18-19 15,-26 61-47-15,-23 46-45 16,-33 108 96-16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5:18.3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100 9 3698,'-7'-3'601,"-16"-3"1631,22 6-2154,0 0 0,0 1 0,0-1 0,0 0 0,0 0 0,0 0 0,0 1 0,0-1 0,0 0 0,0 1 0,0-1-1,0 1 1,0-1 0,0 1 0,1-1 0,-1 1 0,0 0 0,0-1 0,1 1 0,-1 0 0,0 0 0,0 0 0,-4 8-36,0-1 1,1 0 0,0 1 0,0 0-1,1 0 1,0 0 0,1 1-1,0-1 1,0 1 0,1-1-1,-1 12 1,-3 180-19,2-76-3,3 69 62,-4 2-3,8-80-19,0-59-23,-4-38-43,2 21-18,10 66 0,-12-104-232,0 1-1,1-1 1,-1 1 0,1-1-1,0 0 1,0 1 0,0-1-1,0 0 1,0 1 0,1-1-1,-1 0 1,0 0 0,1 0-1,0 0 1,-1-1-1,1 1 1,0 0 0,0-1-1,0 1 1,3 1 0,2-2-3475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5:18.8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433 26 5875,'0'0'164,"0"-1"0,1 0 0,-1 0 0,0 0 0,1 1 0,-1-1 0,0 0 0,0 0 0,0 0 0,0 0 0,0 1 0,0-1 0,0 0 0,0 0 0,0 0 0,0 0 0,-1 1 0,1-1 0,0 0 0,-1 0 0,1 0 0,0 1 0,-1-1 0,1 0 0,-1 1 0,1-1 0,-2-1 0,1 2-149,1-1 0,-1 1 0,0 0 0,0-1 0,0 1 0,0 0 1,0-1-1,0 1 0,0 0 0,0 0 0,0 0 0,0 0 0,0 0 1,0 0-1,0 1 0,0-1 0,0 0 0,0 0 0,0 1 0,0-1 0,-1 1 1,-15 7-155,2 2 1,-1 0-1,1 0 1,1 1-1,-21 21 1,11-11 32,-86 81-166,93-86 265,1 0-1,1 0 1,1 1-1,0 1 0,1 1 1,1 0-1,1 0 1,0 1-1,2 1 1,-12 34-1,19-47 5,0 0 0,1 1 0,0-1 0,0 0 0,1 1 0,0-1 0,0 1 0,1-1 0,0 1 0,0-1 0,5 13 0,-4-14 1,1-1 0,0 1 0,0-1 0,1 1 0,0-1 0,0 0 0,1 0 0,0-1 0,0 1 0,0-1 0,0 0 0,1-1 0,8 7 0,77 44 0,-45-29-5,48 37 0,-73-46-5,-1 0 0,31 36 0,-41-41 8,0 1-1,-1 0 0,-1 0 1,0 1-1,11 29 0,-12-27 13,-2 2 0,0-1 0,-1 0 0,-1 1 0,1 28 0,-4-33-11,0 0-1,-1 1 1,-1-1-1,0 0 1,-1 0-1,0 0 0,-1 0 1,-7 14-1,7-17-506,0-1 0,-2 1 0,-9 14 0,11-19-335,0 0 0,0-1 1,-1 0-1,-8 7 0,-2-1-2271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5:19.4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161 14 5859,'7'-9'1389,"-2"5"846,3 12-1380,3 11-914,-1 1 1,-1-1-1,10 32 1,15 69-79,-26-90 113,12 52 30,-3 0 0,-4 1 0,-4 1-1,-3 0 1,-7 121 0,-1-185 47,-5 28 0,5-42-25,1 1-1,-1-1 1,0 1 0,-1-1-1,0 0 1,0 0-1,0-1 1,-4 7 0,5-11-8,1 1 0,0 0 0,0-1 0,-1 0 0,1 1 0,-1-1 0,1 0 0,-1 0 0,1 1 0,-1-1 0,0-1 0,0 1 0,0 0 0,1 0 0,-1-1 0,0 1 0,0-1 0,0 1 0,0-1 0,0 0 0,0 0 0,0 0 0,0 0 0,0 0 0,0 0 0,0 0 0,0-1 0,0 1 0,0-1 0,1 0 0,-1 1 0,0-1 0,0 0 0,0 0 0,-2-2 0,-2-1 23,0-1 0,1 1 0,-1-1 0,1-1 0,0 1 0,1-1 0,-1 0 0,-5-9 0,1-1-4,-67-108 135,17 31-113,53 82-63,0-1 0,1 0 1,1 0-1,-1 0 0,2-1 0,-4-19 0,5 11-3,1 0-1,1 0 0,1 0 1,1 0-1,0 0 0,11-39 1,-8 44 28,1 0 0,0 0 0,1 1 0,0 0 1,2 1-1,-1-1 0,2 2 0,0-1 0,14-14 0,-18 22-16,1 1 1,-1 0-1,1 0 0,0 1 0,0-1 0,1 1 0,-1 1 0,1 0 0,0 0 0,0 0 0,0 1 0,0 0 0,0 1 0,16-2 0,-7 3-31,1 0 0,-1 1-1,1 1 1,-1 0 0,1 2 0,17 5-1,-18-3-125,0 0 0,0 2 0,0 0 0,-1 1 0,0 0 0,-1 1 0,0 1 0,-1 0 0,0 1 0,-1 1 0,0 0 0,-1 1 0,0 0 0,-1 1 1,-1 0-1,-1 1 0,10 20 0,-15-26 126,-1 0 0,-1 0 0,1 0 0,-2 1 0,1-1 1,-1 1-1,-1-1 0,0 1 0,0-1 0,-1 1 1,-1-1-1,-3 17 0,3-21 29,-1 0-1,1-1 1,-1 1-1,1-1 1,-1 0 0,-1 0-1,-6 9 1,-33 29-960,22-23-613,11-10-420,3-7-2358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5:19.7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52 373 3538,'0'2'367,"-1"0"1,1-1 0,-1 1 0,1 0 0,-1 0-1,0 0 1,1-1 0,-1 1 0,0 0 0,0-1-1,0 1 1,-1-1 0,1 1 0,0-1 0,-1 1-1,1-1 1,-2 2 0,-10 11 1199,10-9-1500,0 0-1,1 0 1,-1 0-1,1 1 0,1-1 1,-1 0-1,-1 12 0,2-14-81,1 1 0,0 0 0,0 0 0,0 0 0,0-1 0,0 1 0,1 0 0,0 0 0,0-1 0,0 1 1,0 0-1,3 4 0,-4-7 4,1 0 1,0 0-1,0 0 1,0 0-1,0-1 1,0 1-1,0 0 1,0 0-1,0-1 1,0 1-1,0-1 1,0 1 0,1-1-1,-1 1 1,0-1-1,0 0 1,0 1-1,1-1 1,-1 0-1,0 0 1,0 0-1,1 0 1,-1 0 0,0 0-1,0 0 1,1-1-1,-1 1 1,0 0-1,0-1 1,3 0-1,2-2-14,0 1 0,0-1-1,-1 0 1,11-6 0,45-41 81,-32 25 29,-9 6 13,23-25-1,1-4 20,12-6-25,57-55-848,-76 76-556,92-75-5753,-99 85 4042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5:20.5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173 314 6003,'-1'-1'417,"0"0"1,0-1 0,1 1-1,-1-1 1,0 1 0,1 0-1,-1-1 1,1 1 0,0-1-1,-1-2 1,2 4-377,-1 0 0,1 0-1,0 0 1,-1 0 0,1 0 0,0 0 0,-1 1 0,1-1 0,-1 0-1,1 0 1,0 0 0,-1 1 0,1-1 0,-1 0 0,1 1 0,-1-1-1,1 0 1,0 2 0,3 2-75,-1 0 0,0 0 0,-1 0 0,1 1-1,-1-1 1,0 1 0,0-1 0,0 1 0,0 0-1,-1 0 1,1 7 0,1 9-72,0 28 0,-2-46 96,-1 56-147,-12 107 0,-25 57 73,8-49 105,0 4 158,28-174-161,-2 12 166,0 0-1,-1 0 0,0-1 1,-2 0-1,-7 17 0,13-32-148,-1 1-1,1-1 0,0 1 0,0-1 1,-1 1-1,1-1 0,0 1 1,-1-1-1,1 0 0,0 1 0,-1-1 1,1 0-1,0 1 0,-1-1 1,1 0-1,-1 1 0,1-1 0,-1 0 1,1 0-1,-1 0 0,1 1 1,-1-1-1,1 0 0,-1 0 0,1 0 1,-1 0-1,1 0 0,-1 0 0,1 0 1,-1 0-1,0 0 0,1 0 1,-1 0-1,1 0 0,-1-1 0,1 1 1,-1 0-1,1 0 0,-1 0 1,1-1-1,0 1 0,-1 0 0,1-1 1,-1 1-1,1 0 0,0-1 1,-1 1-1,1 0 0,0-1 0,-1 0 1,-2-2 126,0-1 0,0 0 0,1 0 0,-3-5 0,-1-5-29,0 0 0,2 0 1,-1 0-1,2-1 0,0 1 1,1-1-1,-1-15 1,1-12 9,5-51 1,11-48-8,42-185 0,-43 271-146,2 0 0,2 0 1,3 2-1,2 0 0,56-95 1,-69 134-17,1 0 0,0 1 1,0 1-1,2 0 0,-1 0 0,1 1 1,1 1-1,0 0 0,1 0 1,0 1-1,0 1 0,1 1 1,0 0-1,0 1 0,0 0 1,29-6-1,-39 11-30,1 0 0,-1 1 0,1 0 0,-1-1 0,1 2 0,-1-1 0,0 1 0,1-1 0,-1 1-1,1 1 1,-1-1 0,7 4 0,-8-3-11,0 0 0,-1 1 0,1-1-1,-1 1 1,0 0 0,0-1-1,0 1 1,0 1 0,0-1 0,-1 0-1,1 1 1,-1-1 0,0 1 0,0 0-1,0 0 1,1 6 0,1 3-97,-1 0-1,-1 1 1,0-1 0,0 0 0,-2 1 0,0-1-1,0 1 1,-3 14 0,-2 3-84,-1-1 1,-14 42-1,7-33 216,-2-1 1,-2-1-1,-1 0 1,-41 61-1,35-67-403,-37 38 0,55-62-129,0-1 0,-1 0 1,1-1-1,-1 0 0,-1 0 0,1 0 1,-1-1-1,-9 4 0,4-6-4493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0:55.2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1 740 8628,'0'3'118,"0"-1"316,0-1 1,0 1 0,0 0 0,0 0-1,0 0 1,1 0 0,-1-1 0,0 1 0,1 0-1,-1 0 1,2 1 0,-1-2-290,0 0 1,0-1 0,0 1-1,0 0 1,0-1-1,0 1 1,0-1-1,0 1 1,1-1 0,-1 1-1,0-1 1,0 0-1,1 0 1,-1 0-1,0 0 1,0 0 0,1 0-1,-1 0 1,1 0-1,11-1-169,1 0-1,-2-1 1,1-1 0,0 0-1,0-1 1,-1 0-1,0 0 1,0-2-1,0 1 1,-1-2-1,1 0 1,13-10 0,5-8 1,0 0 0,48-55 0,-52 50 30,-2-1 1,0-1 0,-2-1 0,24-49-1,-35 59 99,-1 0 0,-1-1-1,-1-1 1,-1 1-1,-2-1 1,0-1-1,3-46 1,-8 65-34,-1 1 1,1-1 0,-1 1 0,0 0 0,0-1-1,-1 1 1,0 0 0,0 0 0,-1 0 0,1 0 0,-1 0-1,-4-5 1,5 7-53,-1 1 0,1 0 0,-1 0 0,0 0 0,0 0 0,0 1 0,0-1 0,0 1 0,-1 0 0,1 0 0,-1 0 0,0 0 0,1 0 0,-1 1 0,0 0 0,0 0 0,0 0 0,0 0 0,0 0 0,-5 1 0,0 0-46,0 0 0,0 1 0,0 0 0,0 1 0,1 0 0,-1 0 0,0 1 0,-11 5 0,8-2-3,0 1 0,0 0 0,1 1-1,-21 17 1,13-6 0,1 0 0,0 1 1,2 1-1,0 1 0,-14 26 0,23-36 11,0 1 1,0 0-1,1 0 0,1 1 0,0 0 0,1 0 0,0 0 0,1 0 0,-1 18 1,3-7-32,0 1 0,2 0 0,1 0 1,11 51-1,-9-60 32,1 0 0,1 0 1,1-1-1,1 0 0,0 0 0,1 0 0,0-1 1,14 16-1,-12-18 6,1 0 1,0-1-1,0 0 1,2-1-1,-1-1 1,1 0-1,1 0 0,0-2 1,0 0-1,0 0 1,1-2-1,0 0 1,1 0-1,-1-2 1,1 0-1,0-1 1,0-1-1,0 0 1,33-2-1,-22-1-27,0-2 1,0-1-1,0-1 1,0-2-1,51-18 1,-44 10-186,-1-2 1,0-1-1,55-40 1,-38 19-1271,68-68 1,33-56-5018,-90 92-280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5:21.5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0 355 5491,'0'-5'802,"1"1"0,-1-1 0,1 0 0,1-5 0,-2 9-730,0 1 0,0-1 0,0 1-1,0-1 1,0 1 0,0 0 0,1-1 0,-1 1-1,0 0 1,0-1 0,1 1 0,-1-1-1,0 1 1,0 0 0,1 0 0,-1-1 0,0 1-1,1 0 1,-1 0 0,1-1 0,-1 1-1,0 0 1,1 0 0,0 0-75,0 0 0,0 0 1,-1 0-1,1 0 0,0 1 0,-1-1 0,1 0 1,0 1-1,-1-1 0,1 0 0,0 1 0,-1-1 0,1 1 1,-1-1-1,1 1 0,-1-1 0,1 1 0,-1 0 1,1 0-1,11 15-79,-1 0 1,0 0-1,-2 1 1,0 0-1,-1 1 0,0 0 1,7 28-1,21 136-83,-29-139 142,15 146 5,12 63 375,-31-236-204,0-6 158,-1 0 1,0 0 0,0 0-1,-2 0 1,1 17-1,-1-27-282,0 1-1,0-1 0,0 0 1,0 0-1,0 0 0,0 0 1,0 1-1,0-1 0,-1 0 1,1 0-1,0 0 0,0 0 1,0 1-1,0-1 0,0 0 1,0 0-1,0 0 0,0 0 0,-1 0 1,1 0-1,0 1 0,0-1 1,0 0-1,0 0 0,0 0 1,-1 0-1,1 0 0,0 0 1,0 0-1,0 0 0,0 0 1,-1 0-1,1 0 0,0 0 1,0 0-1,0 0 0,0 0 0,-1 0 1,1 0-1,0 0 0,0 0 1,0 0-1,-1 0 0,1 0 1,0 0-1,0 0 0,0 0 1,0 0-1,0 0 0,-1-1 1,-7-5 714,2-2-476,0-1 0,1 1 0,0-1 0,1 0 0,-6-16 0,-11-50 139,18 65-328,-16-78 56,3-2-1,5 0 1,-1-167-1,13 203-179,3 0 1,21-103-1,-18 126 6,2 0-1,1 1 0,2 1 1,1 0-1,1 0 0,25-37 0,-37 62 19,1-1 0,0 1 0,0 0 0,1 1 0,-1-1 0,1 1 0,-1-1 0,1 1-1,0 0 1,1 0 0,-1 1 0,0-1 0,1 1 0,-1 0 0,1 0 0,0 0-1,0 1 1,-1 0 0,1 0 0,0 0 0,0 0 0,0 1 0,10 0 0,-8 1-99,-1-1 1,1 1-1,-1 0 1,1 0-1,-1 1 1,0 0-1,1 0 1,-1 0-1,0 1 1,7 4 0,-5-2-134,-1 1 0,1 0 0,-1 0 0,-1 0 0,1 1 0,10 15 0,-4-3-189,0 1 0,-2 0 1,0 1-1,-1 0 0,-1 1 1,-1 0-1,-1 0 1,-1 1-1,-1 0 0,-1 0 1,-1 0-1,0 30 0,-7 35 83,3-75 365,-1 0 0,-1 0 0,-1 0-1,-7 21 1,-2-7-245,0-1 0,-2 0 0,-1-1 0,-1-1-1,0 0 1,-36 35 0,52-58 90,0 0 0,1 0 0,-1-1-1,0 1 1,0 0 0,0 0 0,0 0-1,0-1 1,0 1 0,0 0 0,-1-1-1,1 1 1,0-1 0,0 0 0,0 1-1,-1-1 1,1 0 0,-2 1 0,-4-1-2665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5:21.9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0 523 5106,'3'1'530,"0"-1"0,0 1 0,-1-1 0,1 0-1,0 0 1,0 0 0,0 0 0,-1 0-1,1-1 1,4 0 0,26-13 1961,-1 0-2038,58-14-164,99-34-38,-133 41-392,70-38 1,86-72-2686,-16-20-4905,-147 108 4151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5:22.3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54 329 8404,'-23'6'2881,"6"1"-1632,6-2 1008,11 6-1681,-2 8-272,2 3-304,5 12 0,2 7-16,-1 10 0,4 6-48,-2 3-176,1 4-320,-2 0-385,1-1-815,-3-4-465,-1 2-1,8-2-1279,4-8-609</inkml:trace>
  <inkml:trace contextRef="#ctx0" brushRef="#br0" timeOffset="1">824 0 6499,'-5'1'232,"0"-1"0,1 0 1,-1 1-1,0 0 0,1 0 0,-1 0 1,0 1-1,1 0 0,0-1 0,-1 2 1,1-1-1,0 0 0,0 1 0,0 0 1,0 0-1,1 0 0,-1 0 0,1 0 1,-5 7-1,-7 10-283,0 1-1,1 1 1,1 1 0,1 0 0,2 0 0,0 1 0,1 1 0,-5 25-1,7-19 24,2 0 0,1 1 0,1-1 0,2 1 0,1-1 0,6 40 0,-3-47 43,1-1 0,1 0 0,1 0-1,2 0 1,0-1 0,1 0 0,1-1-1,17 28 1,-19-37 16,0-1 0,1-1 0,0 1-1,1-1 1,0-1 0,19 14 0,-20-17-2,0 0 1,0-1-1,1 0 1,0-1-1,0 0 1,0-1-1,1 0 1,-1 0-1,16 1 0,-6-2-322,1-1 0,0 0 0,-1-2 0,1 0 0,0-2 0,-1 0 0,0-1 0,1-2-1,-2 0 1,1 0 0,-1-2 0,0-1 0,0 0 0,30-21 0,6-11-2308,2-2-1532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5:22.6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30 6451,'1'-29'4047,"6"33"-1443,-4 1-2521,0 0 0,0 1 1,0 0-1,0-1 0,-1 1 0,0 0 1,1 7-1,2 4-45,5 19-27,-2 1-1,-1 0 0,3 60 0,-7 115-39,-3-202 28,-29 372-2,28-374 3,-20 153 30,-5 53 55,25-203-59,-1 38 123,2-46-95,0 0-1,0 0 1,1 0-1,-1 0 0,1 0 1,0 0-1,0 0 1,0 0-1,0 0 1,0 0-1,4 5 0,-4-7-3,1 0-1,-1 0 0,1 0 0,-1 0 0,1 0 1,-1 0-1,1 0 0,0 0 0,-1-1 1,1 1-1,0-1 0,0 1 0,0-1 0,-1 0 1,1 0-1,0 0 0,0 0 0,0 0 0,-1 0 1,1 0-1,2-1 0,7-1 124,-1 0-1,15-5 1,-17 4-103,203-70-368,-96 32-1035,133-55-6323,-176 63 527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5:23.0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0 174 9732,'8'-7'3090,"7"-1"-1810,4-5 1218,11 1-1906,14-3-384,18 3-176,7-1-288,0-3-352,9 0-1874,-2-3 1154,-11 0-1858,-10-5-6386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5:24.2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0 721 7427,'2'-17'2314,"-2"13"-1990,0 0 0,1 1-1,-1-1 1,1 0 0,0 0 0,0 1-1,0-1 1,0 0 0,0 1-1,1-1 1,0 1 0,0 0-1,0 0 1,0-1 0,0 1 0,1 1-1,-1-1 1,1 0 0,4-3-1,3-2-226,7-6 4,0 0 0,28-15-1,-40 26-118,1 0-1,-1 0 1,1 1-1,0 0 0,0 0 1,0 0-1,0 1 1,0 0-1,0 0 0,0 1 1,0-1-1,0 1 1,10 2-1,-16-2 7,1 0 0,0 0 1,0 1-1,-1-1 0,1 0 0,0 1 0,-1-1 0,1 1 1,0-1-1,-1 1 0,1-1 0,-1 1 0,1-1 0,-1 1 1,1 0-1,-1-1 0,1 1 0,-1 0 0,0-1 0,1 1 1,-1 0-1,0 0 0,0-1 0,1 1 0,-1 0 0,0 1 1,1 23-161,-1-24 159,-12 112-324,0-21 260,11-76 78,-1 12-5,1 29 0,1-49 13,1 0 1,0 0 0,0-1 0,1 1-1,0 0 1,0-1 0,1 1 0,6 11-1,-9-18 0,1 0 0,-1-1-1,1 1 1,-1 0-1,1 0 1,0-1-1,-1 1 1,1 0-1,0-1 1,-1 1-1,1-1 1,0 1-1,0 0 1,-1-1-1,1 0 1,0 1-1,0-1 1,0 0 0,0 1-1,0-1 1,-1 0-1,1 0 1,0 0-1,0 0 1,0 1-1,0-2 1,0 1-1,0 0 1,0 0-1,0 0 1,0 0-1,0 0 1,-1-1-1,1 1 1,0 0 0,0-1-1,0 1 1,0-1-1,-1 1 1,1-1-1,0 1 1,0-1-1,-1 0 1,2 0-1,3-4 85,1 0-1,-1 0 0,-1-1 1,8-9-1,-6 4 25,1 0 0,-2-1 0,1 0 0,3-13 0,-3 9-6,21-79 361,-7 19-255,-9 44-106,20-41 0,-24 60-84,0 1 0,0 0 0,2 0 0,-1 1 0,19-20 0,-24 29-33,-1 0 0,0 1 0,0-1 1,1 0-1,-1 1 0,1-1 0,-1 1 0,1 0 0,-1 0 1,1 0-1,0 0 0,0 0 0,-1 1 0,1-1 0,5 1 0,-3 0-16,-1 0 1,0 1-1,1 0 0,-1 0 0,0 0 0,0 0 0,0 1 0,0-1 0,6 4 0,1 2-29,-2-1 1,1 2-1,-1-1 1,0 1-1,-1 0 1,14 18-1,33 51-109,24 29 35,-77-103 135,0-1 0,0 0 1,1 0-1,-1 0 1,0 0-1,1 0 1,0 0-1,-1-1 1,1 1-1,0-1 1,0 0-1,0 0 1,0 0-1,0 0 0,0 0 1,0 0-1,0-1 1,0 0-1,0 0 1,0 0-1,0 0 1,0 0-1,1 0 1,-1-1-1,0 1 1,0-1-1,0 0 0,0 0 1,0 0-1,-1-1 1,1 1-1,0-1 1,0 1-1,-1-1 1,1 0-1,-1 0 1,3-2-1,48-52 206,33-30-82,-82 82-132,1-1-20,1 0 0,-1 0 0,1 1 0,1 0 0,7-5 0,-12 8-3,0 0 0,0 1 0,0-1 0,0 1-1,0-1 1,0 1 0,0 0 0,0 0 0,0 0-1,1 0 1,-1 0 0,0 0 0,0 0 0,0 1 0,0-1-1,0 1 1,0 0 0,0-1 0,-1 1 0,1 0-1,0 0 1,0 0 0,3 3 0,1 1-93,0 1 1,0 0-1,0 0 1,0 1-1,4 8 1,-3-6-106,1 1 1,9 9-1,-9-12 62,-1-1 0,1 0-1,1 0 1,-1-1 0,1 0 0,0-1-1,0 0 1,0 0 0,1-1 0,15 4-1,-17-6 93,0 0 0,-1 0-1,1 0 1,0-1-1,0-1 1,-1 1 0,1-1-1,0 0 1,-1-1 0,1 1-1,-1-2 1,1 1-1,-1-1 1,10-5 0,1-3 200,-1-1-1,0-1 1,-1-1 0,0 0 0,-1-1 0,0-1-1,-2 0 1,0-1 0,0 0 0,-2-1 0,0 0-1,-1-1 1,-1 0 0,-1-1 0,0 0 0,5-24-1,-12 35-58,1 1 0,-1 0 0,0-1 0,-1 1 0,0-1 0,0 1 0,-1-1 0,0 1 0,-3-10 0,4 16-80,-1-1-1,0 0 1,0 1 0,-1-1-1,1 1 1,0-1-1,-1 1 1,1 0 0,-1 0-1,0 0 1,0 0 0,0 0-1,0 0 1,0 0 0,0 0-1,0 1 1,-1-1-1,1 1 1,-1 0 0,1-1-1,-1 1 1,1 0 0,-1 1-1,0-1 1,1 0 0,-1 1-1,0 0 1,0-1-1,1 1 1,-6 1 0,4-1-17,-1 0 1,1 1-1,0 0 1,0 0-1,0 0 0,1 0 1,-1 1-1,0 0 1,0-1-1,1 1 1,-1 1-1,1-1 1,-1 0-1,1 1 1,0 0-1,0 0 1,0 0-1,1 0 0,-1 0 1,1 0-1,-1 1 1,-2 6-1,-2 4-39,1 1-1,0 0 0,1 1 0,-5 24 0,7-21-34,0 0 0,2 1 0,0-1 0,1 1 0,1-1-1,1 1 1,1-1 0,5 22 0,-7-38 55,0 0 1,0 1-1,0-1 0,1 1 1,-1-1-1,1 0 1,0 0-1,0 0 0,0 0 1,0 0-1,1-1 0,-1 1 1,1-1-1,-1 1 0,1-1 1,0 0-1,0 0 1,0 0-1,0 0 0,1-1 1,-1 1-1,0-1 0,1 0 1,-1 0-1,1 0 0,-1 0 1,1-1-1,-1 1 1,1-1-1,-1 0 0,1 0 1,0 0-1,-1-1 0,1 1 1,-1-1-1,1 0 0,-1 0 1,1 0-1,-1 0 0,0-1 1,5-2-1,7-7 412,-1 0-1,0-1 1,0 0-1,-1-1 1,19-26-1,6-5 620,-28 32-873,-1 0 0,0-1-1,-1 0 1,12-26 0,-19 37-122,0 1-6,-1 0 1,0 0 0,1 0 0,-1 0 0,1 0-1,-1 0 1,1 0 0,0 0 0,-1 0 0,1 1-1,0-1 1,0 0 0,-1 0 0,1 1 0,0-1-1,0 1 1,0-1 0,0 1 0,0-1-1,0 1 1,0-1 0,0 1 0,1-1 0,-1 2-8,0-1 0,0 1 0,0-1 0,0 1 0,0-1-1,0 1 1,0-1 0,0 1 0,0 0 0,0-1 0,-1 1 0,1 0 0,0 0 0,0 0 0,-1 0 0,1-1 0,-1 1 0,1 0 0,-1 0 0,1 0 0,-1 0 0,1 1 0,-1 0 0,11 25-198,0-2 0,2 1 0,0-2 0,34 47 0,-43-67 176,0 1 1,0-1 0,1 0-1,-1-1 1,1 1-1,0-1 1,-1 0 0,2 0-1,-1 0 1,0-1-1,1 0 1,-1 0 0,12 3-1,-14-5 47,1 1-1,-1-1 1,1 0 0,-1 0-1,1 0 1,-1 0 0,1-1-1,-1 1 1,1-1-1,-1 0 1,0 0 0,1 0-1,-1 0 1,0-1 0,0 1-1,0-1 1,0 0 0,0 0-1,0 0 1,0 0-1,-1-1 1,1 1 0,-1-1-1,4-4 1,7-13 183,-2 0 0,0-1-1,-1 0 1,-1-1 0,10-34 0,-16 36-1,0 0 1,-1-1 0,-1 1-1,-1 0 1,-3-32 0,2 43-135,-11-104 551,4 59-481,1-54 0,10 95-120,-3 13-6,0 0 0,0 0 0,0 0 0,1 0 0,-1 0 0,0 0 0,0 0 0,0 0 0,1 0 0,-1 0 0,0 0 0,0 0 0,0 0 0,1 0 0,-1 0 0,0 0 0,0 0 0,0 0 0,1 0 0,-1 0 0,0 0 0,0 0 0,0 0 0,1 0 0,-1 0 1,0 0-1,0 0 0,0 0 0,0 1 0,1-1 0,-1 0 0,0 0 0,15 20-15,15 29-90,30 74 0,12 57-480,5 49-2141,60 308-1,-121-461 2920,-3 0-1,-4 1 1,-3 0-1,-4 84 1,-3-144 113,-1 0-1,0-1 1,-1 1-1,-1 0 1,-11 28-1,13-40-223,0 1-1,-1-1 1,0 0-1,0 0 0,0 0 1,0 0-1,-1-1 1,0 1-1,0-1 0,0 0 1,-1 0-1,1 0 1,-1-1-1,0 0 1,0 1-1,0-2 0,0 1 1,0-1-1,-1 1 1,-7 1-1,2-2-96,1 0 1,-1-1-1,0 0 1,0-1-1,0 0 0,0-1 1,1 0-1,-1-1 0,-17-4 1,15 2-204,-1-1 0,1-1 0,0 0 1,0-1-1,0 0 0,-16-14 0,4-1-610,0 0-1,2-2 0,0-1 0,2-1 1,-28-44-1,-10-27-2511,7-5-2767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5:24.8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170 1169 6515,'32'-40'4289,"27"-46"1,-51 74-3964,-6 8-271,1 0 0,-1 0 0,0 0 0,0-1-1,0 1 1,-1-1 0,3-7 0,-4 11-56,0 0 0,0 0 0,0 0-1,0-1 1,0 1 0,0 0 0,0 0 0,0 0 0,0 0 0,-1 0-1,1 0 1,0 0 0,-1 0 0,1 0 0,-1 0 0,1 0 0,-1 0 0,1 0-1,-1 1 1,0-1 0,1 0 0,-1 0 0,0 0 0,0 1 0,1-1 0,-1 0-1,0 1 1,0-1 0,0 1 0,0-1 0,0 1 0,0-1 0,0 1-1,0 0 1,0 0 0,0-1 0,0 1 0,0 0 0,0 0 0,-1 0 0,-5 0-21,1 0 0,0 0 0,0 1 1,0 0-1,0 0 0,0 0 0,0 1 0,1 0 1,-1 0-1,0 0 0,1 1 0,-1 0 1,1 0-1,-7 5 0,0 2-18,0-1-1,0 2 1,1 0 0,-15 19-1,11-11-24,2 0-1,-17 31 0,24-39 40,1 0 0,1 0-1,0 0 1,0 1 0,1-1-1,-2 21 1,3-14-1,0-6 11,1-1 0,0 13 0,1-21 17,0-1 1,0 1 0,1-1 0,-1 0 0,1 1 0,-1-1 0,1 0 0,0 1-1,0-1 1,0 0 0,0 0 0,0 0 0,0 0 0,1 0 0,2 4-1,-3-6 10,0 1 0,0-1-1,0 1 1,0-1 0,0 0-1,0 1 1,0-1-1,1 0 1,-1 0 0,0 0-1,0 0 1,0 0 0,0 0-1,0 0 1,0 0 0,1 0-1,-1 0 1,0-1-1,1 0 1,25-8 313,-23 7-260,2-1 46,1-1 0,-1 1 0,0-1 0,0-1 0,0 1 0,-1-1 1,0 0-1,0 0 0,9-12 0,-4 2 145,0 0 1,14-31-1,-14 27-85,23-35-1,-26 46-251,-2 9-159,-4 0 209,0 1-1,0-1 0,0 1 1,-1-1-1,1 1 1,0-1-1,-1 1 0,1 3 1,4 17-167,2-1-1,12 30 1,-14-40 84,1-1-1,0 0 1,0-1-1,1 1 1,0-1-1,15 14 1,-16-18 31,0 0 1,0 0-1,1 0 0,0-1 1,0 0-1,0 0 0,0 0 1,1-1-1,0 0 0,7 1 1,-11-3 83,1 0 1,-1 0-1,0-1 0,0 0 1,0 1-1,0-2 1,1 1-1,-1 0 1,0-1-1,0 0 1,0 0-1,0 0 1,0 0-1,0-1 1,0 1-1,0-1 1,-1 0-1,1 0 1,-1-1-1,1 1 1,3-4-1,5-7 193,-1 1 0,-1-2 0,0 1 0,0-1 0,-1-1 0,-1 1 0,-1-2 0,10-26 0,-10 22-2,47-137 898,-49 138-978,9-32 267,-2 0-1,10-104 1,-29-228 7,0 219-488,2 96 38,2 42 34,2 0-1,2-39 0,1 57 31,2 11-25,3 14-31,-6-14 53,7 27-240,0 0 0,5 55 0,-6-34-224,44 465-10441,-44-423 7963,2 19-1026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5:25.4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 1823 3906,'1'6'909,"3"15"3035,-7-32 937,-3-13-4600,0-15-17,-15-153-1328,20 163 804,1-77-640,1 92 791,1 0 0,0 0 0,0 0 0,2 0 0,5-16 0,-8 28 118,-1 0 0,1 0 0,0 0 0,0 1 0,0-1 0,0 0 0,0 1 0,0-1 1,0 1-1,1-1 0,-1 1 0,1 0 0,-1-1 0,1 1 0,-1 0 0,1 0 0,0 0 1,-1 0-1,1 0 0,0 1 0,0-1 0,0 0 0,0 1 0,-1-1 0,1 1 0,0 0 1,0 0-1,0 0 0,0 0 0,0 0 0,0 0 0,0 0 0,0 1 0,3 0 1,5 2 26,0 1 0,0 0 0,-1 0 0,0 1 1,11 7-1,-17-9-55,59 38-21,28 17-82,-79-52 111,0-1 1,0 0 0,0 0-1,0-1 1,1-1 0,19 3-1,-19-4 72,-1-1-1,1-1 0,0 0 0,-1-1 1,1 0-1,-1 0 0,1-1 0,-1-1 1,0 0-1,0-1 0,12-5 0,-2 0 146,-1-2 0,0 0 0,-1-1 0,0-1 0,-1-1 0,0-1 0,18-19 0,-27 24-134,-1 0 0,0 0 0,0-1 0,-1 0 0,0 0 1,-1-1-1,0 0 0,-1 0 0,-1 0 0,0-1 0,0 1 0,-1-1 0,2-25 1,-5 30-64,0 0 0,0 0 1,-1-1-1,0 1 1,-1 0-1,1 0 1,-6-13-1,6 17-10,0 1-1,-1 0 1,1 1 0,-1-1-1,1 0 1,-1 0 0,0 1 0,0-1-1,0 1 1,0-1 0,-1 1-1,1 0 1,0 0 0,-1 0-1,0 0 1,1 1 0,-1-1-1,0 1 1,0-1 0,0 1-1,0 0 1,-4-1 0,4 2 4,1 0 0,-1 0 0,0 0 0,0 1 0,0-1 0,1 0 0,-1 1 0,0 0 0,0 0 0,1 0 0,-1 0 0,0 0 0,1 0 0,0 1 0,-1-1 0,1 1 0,-3 2 0,0 0-4,1 0-1,-1 1 1,1-1 0,0 1 0,0 0-1,-4 9 1,1-1-26,2 1 0,-1-1 0,2 1 0,0 0 0,1 1 0,0-1 1,1 0-1,0 1 0,1 0 0,2 23 0,1-16-65,1 0 0,0 0 0,2-1 1,0 1-1,2-1 0,12 28 0,-17-42 45,2-1-1,-1 0 1,1 1 0,0-2-1,0 1 1,0 0-1,9 8 1,-10-12 55,0 0 1,0 0-1,0 0 0,0 0 1,0 0-1,0-1 0,0 0 1,0 1-1,1-1 0,-1 0 0,1-1 1,-1 1-1,1-1 0,-1 1 1,0-1-1,1 0 0,4-1 1,1 0 146,0-1 1,0 0-1,-1-1 1,0 0 0,1 0-1,-1-1 1,0 0-1,-1 0 1,1-1 0,-1 0-1,0 0 1,0-1-1,11-11 1,2-6 377,0 0 0,27-43 0,-13 13 196,35-73-1,-54 94-478,-1-2 0,-2 0 0,14-62 1,10-146 210,-19 112-392,-17 128-68,33-247-78,-22-2-140,-11 245 208,-3-40-46,2 43 43,1-1 0,-1 1 0,0 0 0,0 0 0,0-1 1,0 1-1,-1 0 0,1 0 0,-1 0 0,-3-4 0,5 6 4,-1 1-1,0-1 0,1 1 1,-1-1-1,0 1 0,0-1 1,0 1-1,1-1 0,-1 1 1,0 0-1,0-1 0,0 1 1,0 0-1,0 0 0,0-1 1,1 1-1,-1 0 0,0 0 1,0 0-1,0 0 0,0 0 1,0 1-1,0-1 0,0 0 1,0 0-1,0 1 0,1-1 1,-1 0-1,0 1 0,0-1 1,0 1-1,1-1 0,-1 1 1,0-1-1,0 1 0,1-1 1,-2 2-1,-2 1-38,1 1 0,-1 0-1,0 0 1,-5 9 0,-3 7-75,1 1 1,1 0-1,-10 30 1,-17 72-199,20-55 72,-13 136 0,18 74-403,25-48-396,-7-185 639,2 0 0,2-1 0,17 46 0,-20-72 222,0 0 0,2 0 0,0-1 0,1 0 0,1-1 0,14 17 0,-19-25 113,1-1-1,0 0 0,0 0 0,1 0 0,0-1 0,0 0 0,0-1 0,1 0 0,0 0 0,0-1 0,0 0 0,0-1 0,17 5 0,-10-6-28,-1-1 0,1 0 0,-1-1 0,0-1 0,1 0 0,-1-1 0,0 0 0,0-2-1,0 0 1,0 0 0,21-10 0,-6-1-699,-1 0 1,0-2-1,-1-2 0,32-27 0,21-24-6605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5:26.7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39 5475,'-9'2'3809,"1"0"799,14-1-2642,100 12-2014,1 1-59,-44-12-463,1-2 0,106-14 0,-106 4-2629,66-20 0,-64 11-4396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5:27.5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152 22 9556,'-27'-16'6178,"25"15"-6092,0 0 0,0 1-1,0-1 1,0 0-1,0 1 1,0-1 0,0 1-1,0 0 1,0 0 0,0 0-1,0 0 1,-4 0 0,5 0-95,1 1 1,0-1-1,-1 0 1,1 0 0,-1 1-1,1-1 1,0 0-1,-1 1 1,1-1 0,0 0-1,0 1 1,-1-1-1,1 1 1,0-1 0,0 1-1,-1-1 1,1 0-1,0 1 1,0-1 0,0 1-1,0-1 1,0 1-1,0-1 1,0 1-1,0 0 1,0 14-85,0-9 50,0 1 15,0 32-2,0-1-1,3 1 1,12 62-1,110 611 306,-117-617-107,-3 98 0,-4-170-69,0-19-56,-1 0 0,1-1-1,-1 1 1,0 0 0,-1 0-1,0 6 1,1-10-29,0 1 1,-1-1-1,1 1 1,0-1-1,-1 1 1,1-1-1,0 0 1,-1 1-1,1-1 1,-1 1-1,1-1 0,-1 0 1,1 1-1,-1-1 1,1 0-1,-1 0 1,1 1-1,-1-1 1,1 0-1,-1 0 1,1 0-1,-1 1 1,0-1-1,1 0 1,-1 0-1,1 0 0,-1 0 1,0 0-1,1 0 1,-1-1-1,1 1 1,-1 0-1,1 0 1,-1 0-1,1 0 1,-1-1-1,0 1 1,1 0-1,-1-1 0,-23-11 289,24 11-290,-13-8 105,0 0 1,2-2-1,-1 1 1,1-2-1,-18-23 1,-39-69 223,58 88-315,5 9-26,1 1 1,0-1-1,1 0 0,-1 0 0,1 0 0,1-1 1,-1 1-1,1-1 0,0 1 0,0-9 1,2 11-12,0-9-3,0 14 11,0-1-1,1 1 1,-1-1 0,0 1 0,1 0-1,-1-1 1,0 1 0,1 0 0,-1-1 0,0 1-1,1 0 1,-1-1 0,1 1 0,-1 0-1,0 0 1,1-1 0,-1 1 0,1 0 0,-1 0-1,1 0 1,-1 0 0,1 0 0,-1 0-1,1-1 1,-1 1 0,2 1 0,23-2-117,1 2 1,45 7 0,11 2 27,-67-10 90,0 0-1,0 0 1,0-2-1,0 0 0,0-1 1,27-8-1,-24 4 20,0-1 0,-1 0-1,0-1 1,32-23 0,-7 5 26,-25 16-1,23-18 0,14-11 72,13-13 59,26-26 26,-92 78-204,0 0 0,1 0 0,-1 0 0,0 1 0,1-1 0,-1 0 0,1 0 0,-1 1 0,1-1 0,-1 1 1,1-1-1,-1 1 0,1 0 0,-1 0 0,1 0 0,0 0 0,-1 0 0,1 0 0,-1 0 0,1 0 0,-1 0 1,1 1-1,0-1 0,-1 1 0,1-1 0,-1 1 0,0-1 0,1 1 0,1 1 0,0 1-11,0-1 0,0 1 0,0 0 0,0 0 1,-1 0-1,1 0 0,-1 0 0,0 1 0,3 6 0,0 3-20,0 1-1,0-1 1,-2 1 0,1 0 0,0 20-1,1 70-92,-5-66 102,-1-13 15,0-21 21,1 0-1,0 1 0,-1-1 1,1 0-1,1 1 1,-1-1-1,1 0 0,-1 0 1,1 1-1,1-1 0,-1 0 1,0 0-1,5 7 0,-6-10 0,0-1 1,0 0-1,0 0 0,1 1 0,-1-1 0,0 0 0,0 0 0,1 0 0,-1 1 0,0-1 0,0 0 0,1 0 0,-1 0 0,0 0 0,1 0 0,-1 1 0,0-1 1,0 0-1,1 0 0,-1 0 0,0 0 0,1 0 0,-1 0 0,0 0 0,1 0 0,-1 0 0,0 0 0,1 0 0,-1 0 0,0 0 0,1-1 0,-1 1 1,0 0-1,0 0 0,1 0 0,-1 0 0,0 0 0,1-1 0,-1 1 0,0 0 0,0 0 0,0-1 0,1 1 0,-1 0 0,0-1 0,8-11 220,21-44 249,6-14-289,23-58-136,-47 107-69,1 1 0,23-30-1,-6 11-22,-12 14-66,-3 2-423,2 1 0,0 0 0,2 1 0,22-21 0,-40 42 428,20-14-2720,-19 14 2584,-1-1 0,1 1-1,-1 0 1,1 0 0,-1-1 0,1 1-1,-1 0 1,1 0 0,-1 0 0,1-1-1,-1 1 1,1 0 0,-1 0 0,1 0-1,-1 0 1,1 0 0,0 0 0,-1 0-1,1 0 1,-1 1 0,1-1 0,-1 0-1,1 0 1,-1 0 0,1 0 0,-1 1-1,1-1 1,-1 0 0,1 1 0,-1-1-1,1 0 1,-1 1 0,0-1 0,1 0-1,-1 1 1,0-1 0,1 1 0,-1 0-1,5 11-5157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0:55.6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47 1 9012,'-3'1'802,"0"0"0,-1 0 0,1 1 0,0-1 0,0 1 0,0 0 0,-5 4 0,6-4-756,1 0 0,-1 0 1,1 0-1,-1 0 0,1 0 0,0 1 1,0-1-1,0 0 0,0 1 0,0-1 1,0 1-1,1-1 0,-1 1 1,1-1-1,0 1 0,-1-1 0,2 5 1,-1 14-44,2 1 0,1-1 0,6 25 0,22 63-49,-10-37 34,81 288-1,-48-181 26,-17-58-13,-20-62-60,3-1-1,41 85 0,-51-124-354,1 1 1,1-2-1,1 0 0,0 0 1,1-1-1,1-1 0,0 0 1,2-1-1,-1-1 1,30 19-1,-35-27-291,0 0 0,0-1 0,0 0 0,1-1 0,0 0 0,-1 0 0,26 2 0,23-4-5118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5:28.4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344 353 8788,'3'-5'989,"-1"0"0,0-1-1,-1 1 1,1-1 0,-1 0 0,0 1 0,0-12-1,-1 4-79,-1 0 0,-3-19 0,4 29-914,-1 1 0,0-1 0,0 0 1,0 0-1,0 1 0,0-1 0,-1 1 0,1-1 1,-1 1-1,0 0 0,1-1 0,-1 1 0,0 0 0,0 0 1,-1 0-1,1 1 0,0-1 0,-1 0 0,1 1 1,-1 0-1,1-1 0,-1 1 0,1 0 0,-1 0 1,0 1-1,0-1 0,1 0 0,-4 1 0,-1-1-74,0 0-1,1 1 0,-1 0 0,0 0 1,1 1-1,-1 0 0,1 0 1,-1 0-1,1 1 0,-13 5 0,8-1 17,0 0-1,0 1 0,0 1 0,1-1 0,1 2 0,-1-1 1,1 2-1,1-1 0,0 1 0,0 0 0,1 1 0,0-1 1,1 2-1,-6 13 0,-2 9 8,2 0 0,1 1 0,-11 62 0,18-73 32,1 1 1,-1 28-1,4-42 22,1 1 1,0-1-1,0 0 0,1 0 0,0 0 1,8 21-1,-9-29 11,0 1 0,1-1 0,0 0 0,-1 0 1,1 0-1,1 0 0,-1 0 0,0-1 0,1 1 0,-1-1 0,1 1 1,0-1-1,0 0 0,0 0 0,0 0 0,0 0 0,0-1 1,4 2-1,-4-2 27,0 0 0,0-1 0,0 0 1,0 1-1,0-1 0,0 0 0,0 0 1,0-1-1,0 1 0,0-1 0,0 1 1,0-1-1,0 0 0,0 0 0,-1-1 1,1 1-1,0 0 0,-1-1 0,1 1 0,-1-1 1,5-4-1,0-1 139,0 0 0,0 0 1,-1-1-1,0 0 0,10-17 0,18-48 705,-31 68-829,9-29 190,-1-1-1,-1 0 0,4-40 1,-7 38-203,1-1-1,22-58 1,-27 90-50,-1 1 0,1-1-1,0 0 1,1 1-1,0 0 1,0 0 0,5-6-1,-8 10 3,0 0 0,0 0-1,0 0 1,0 0 0,0 0 0,1 0 0,-1 0-1,0 1 1,1-1 0,-1 0 0,0 1-1,1-1 1,-1 1 0,1 0 0,-1-1 0,0 1-1,1 0 1,-1 0 0,1 0 0,-1 0-1,1 0 1,-1 0 0,1 0 0,-1 1 0,1-1-1,-1 0 1,0 1 0,1-1 0,-1 1-1,1 0 1,-1-1 0,0 1 0,0 0-1,1 0 1,-1 0 0,2 1 0,2 4-33,1 0 0,-1 0 1,-1 1-1,1-1 0,-1 1 1,0 0-1,5 12 0,17 57-110,-21-58 128,1 1 11,6 21-10,1 0 0,36 74 0,-47-110 32,0 0-1,1-1 1,-1 1 0,1 0-1,0-1 1,0 0 0,0 0-1,0 0 1,1 0 0,-1 0-1,1-1 1,5 3 0,-7-4 6,0 0 0,0 0-1,1-1 1,-1 1 0,0-1 0,1 1 0,-1-1 0,0 0 0,1 0 0,-1 0 0,0-1 0,1 1 0,-1 0 0,0-1 0,1 0 0,-1 1 0,0-1 0,0 0 0,0 0 0,0 0 0,1 0 0,-2-1 0,1 1-1,2-2 1,5-4 23,-1-1-1,0 0 1,-1 0-1,0 0 1,0-1-1,10-17 1,25-63-31,-16 31-27,-18 43 5,0 1 1,0-1-1,1 1 1,12-12 0,-17 21 5,0 0 1,0 1 0,1 0-1,0 0 1,0 1-1,0-1 1,0 1 0,1 0-1,-1 0 1,1 1 0,0 0-1,0 0 1,11-2-1,35-4-46,-27 5 51,37-9 0,-53 9 11,1 0 0,-1-1 0,-1 0 0,1 0 0,-1-1 0,1 0 0,10-9 0,-9 6-12,-1-1 0,0 0 0,-1 0 1,0-1-1,0 0 0,-1 0 0,-1-1 0,0 0 1,0 0-1,-1-1 0,4-12 0,-7 19-30,-1 0 0,0 0 0,0 0 0,-1 0 0,0-1 0,0 1 0,0 0 0,0 0 0,-2-10 0,1 14 14,1-1 0,-1 0-1,0 1 1,1-1 0,-1 1-1,0-1 1,0 1 0,0-1-1,0 1 1,0-1-1,0 1 1,-1 0 0,1 0-1,0 0 1,-1-1 0,1 1-1,-1 1 1,1-1 0,-1 0-1,1 0 1,-1 0 0,0 1-1,1-1 1,-1 1 0,0-1-1,1 1 1,-1 0 0,0 0-1,0 0 1,1 0 0,-4 0-1,1 1 7,0-1 0,0 1 0,0 0 0,0 0 0,1 0 0,-1 1 0,0-1 0,1 1 0,-1 0 0,1 0 0,0 0 0,0 1 0,0-1 0,0 1 0,0-1 0,0 1-1,0 0 1,1 0 0,0 0 0,-1 1 0,1-1 0,0 1 0,1-1 0,-1 1 0,1-1 0,-1 1 0,0 6 0,0-5 6,1 1 0,0-1 0,0 1 1,1-1-1,-1 1 0,1-1 0,1 1 0,-1-1 1,1 1-1,-1-1 0,2 1 0,-1-1 0,1 0 1,-1 0-1,1 1 0,1-1 0,-1 0 0,1-1 0,6 10 1,-4-9-2,1 0 1,0 1 0,0-2-1,0 1 1,1-1 0,0 0-1,0 0 1,0-1 0,10 4-1,10 1-19,34 7 0,-46-12 20,201 44-54,-209-46 68,1 1 1,-1 0-1,0 0 0,0 1 0,0 0 1,0 0-1,0 1 0,-1 0 1,0 0-1,10 9 0,-13-11-3,-1 1 1,1 0-1,-1-1 0,0 1 1,0 0-1,0 0 0,-1 0 1,1 1-1,-1-1 0,1 0 1,-1 1-1,0-1 0,-1 0 1,1 1-1,0-1 0,-1 1 1,0 0-1,0-1 0,0 1 1,0-1-1,-1 1 0,1-1 1,-1 1-1,-2 6 0,1-5 6,0 0 0,0 0 0,-1 0 0,0 0 0,0 0 1,0-1-1,0 1 0,-1-1 0,0 0 0,0 0 0,0 0 0,0 0 0,-1-1 0,1 0 0,-1 1 0,0-2 0,0 1 0,0-1 0,-7 3 0,1-1-102,-1-1 0,1-1-1,-1 1 1,1-2-1,-1 0 1,1 0-1,-1-1 1,-17-2 0,28 2-27,1 1 1,-1-1 0,0 0 0,1 0 0,-1 0 0,0-1 0,1 1-1,-1 0 1,0 0 0,1 0 0,-1 0 0,0-1 0,1 1 0,-1 0 0,1 0-1,-1-1 1,0 1 0,1-1 0,-1 1 0,1 0 0,-1-1 0,1 1-1,-1-1 1,1 1 0,0-1 0,-1 1 0,1-1 0,0 0 0,-1 1 0,1-1-1,0 1 1,-1-1 0,1 0 0,0 1 0,0-1 0,0 0 0,0 1-1,0-1 1,0 0 0,0 1 0,0-1 0,0 0 0,0 1 0,0-1 0,0 0-1,0 1 1,1-1 0,-1 0 0,0 1 0,0-1 0,1 0 0,16-35-6362,-6 13 1379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5:30.1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1262 9588,'-3'0'837,"0"1"0,0-1-1,0 0 1,0-1-1,0 1 1,0 0 0,0-1-1,0 0 1,-2-1-1,-1 1 304,6 1-1122,-1 0 0,1 0 0,-1 0-1,0 0 1,1 0 0,-1 0 0,1 0 0,-1 0 0,0 0-1,1 1 1,-1-1 0,1 0 0,-1 0 0,1 1 0,-1-1-1,1 0 1,-1 1 0,1-1 0,-1 1 0,1-1-1,0 0 1,-1 1 0,1-1 0,-1 1 0,1-1 0,0 1-1,-1 0 1,-8 18-357,7-14 339,-6 10-102,1 0 1,1 1-1,1 0 1,0 0-1,1 1 0,1-1 1,0 1-1,1 0 0,1 22 1,0 22 63,4 56 18,-2-101 30,1 0-1,1 0 1,1 1 0,0-2-1,7 17 1,-10-28 2,1-1-1,-1 1 1,1 0 0,0-1 0,1 1 0,4 5-1,-6-8 2,0 0-1,1 0 0,-1 0 0,0 0 1,1 0-1,-1 0 0,1 0 0,-1-1 0,1 1 1,-1-1-1,1 1 0,0-1 0,-1 1 0,1-1 1,0 0-1,-1 0 0,1 0 0,2 0 0,-2 0 5,-1-1-1,1 1 1,-1-1-1,1 1 1,-1-1-1,1 0 0,-1 0 1,1 0-1,-1 0 1,0 0-1,1 0 1,-1 0-1,0 0 0,0 0 1,0 0-1,0-1 1,0 1-1,1-2 1,13-27 151,-10 16-123,-1-1 0,0-1 0,-1 1 0,-1-1 0,-1 1 0,0-1 1,0 1-1,-3-19 0,-5-14 31,-15-61-1,6 34-91,13 64-1,2 9 0,1-1-1,-1 1 1,1-1 0,-1 1 0,1-1 0,0 1-1,0-1 1,0 0 0,1-4 0,-1 7 12,0 0 1,0 0-1,0-1 0,0 1 1,0 0-1,0 0 1,1 0-1,-1 0 0,0-1 1,0 1-1,0 0 1,0 0-1,0 0 0,1 0 1,-1 0-1,0 0 1,0 0-1,0 0 0,1 0 1,-1-1-1,0 1 1,0 0-1,0 0 0,1 0 1,-1 0-1,0 0 1,0 0-1,0 0 0,1 0 1,-1 0-1,0 0 1,0 1-1,0-1 1,0 0-1,1 0 0,-1 0 1,0 0-1,0 0 1,0 0-1,1 0 0,-1 0 1,0 0-1,0 1 1,0-1-1,0 0 0,0 0 1,1 0-1,7 8-97,13 21-43,-1 0-1,20 42 1,-19-33 97,28 37 0,-41-64 39,0 0 0,2-1 0,-1 0 0,1-1 1,0 0-1,1-1 0,18 12 0,-21-16 14,0 0-1,1 0 1,-1-1-1,1 0 1,0-1-1,0 1 1,0-2-1,0 0 1,0 0-1,0 0 1,0-1-1,0 0 1,0-1-1,0 0 0,0-1 1,0 0-1,0 0 1,-1 0-1,1-1 1,-1-1-1,10-5 1,-3 2 28,-2-2 0,1 0 0,-1 0 0,-1-1-1,1-1 1,-2 0 0,0-1 0,0 0 0,-1-1 0,0 0 0,8-15 0,-5 3 82,0-1 0,-2 0 1,11-35-1,-20 52-88,0 0 0,0 0 1,-1 0-1,0 0 0,-1-11 0,0 17-29,0 1 0,0-1-1,-1 0 1,1 1 0,0-1 0,-1 1 0,0-1-1,0 1 1,0-1 0,0 1 0,0-1 0,0 1 0,-1 0-1,1-1 1,-1 1 0,1 0 0,-1 0 0,0 0-1,0 0 1,0 1 0,-3-4 0,2 4-8,0 0 1,0 1 0,0-1-1,0 0 1,1 1-1,-1 0 1,0-1-1,0 1 1,0 0-1,0 0 1,0 1-1,0-1 1,0 1-1,0 0 1,1-1-1,-1 1 1,-3 2-1,-2 0-13,0 1-1,0 0 1,0 1-1,-9 6 1,6-2-6,0 0 0,0 1 0,1 0 0,0 0 0,-13 19 0,19-22 14,-1 1 1,1-1-1,0 1 0,0 0 0,1 0 1,0 1-1,1-1 0,0 1 0,0-1 0,-1 14 1,2-3-8,1-1 0,1 1 1,0 0-1,1-1 1,1 1-1,1-1 1,1 0-1,0 0 0,2-1 1,12 28-1,-12-32 19,1-1 0,-1 0 0,2 0-1,0-1 1,0 0 0,1 0 0,15 12-1,-20-19 14,1 0 0,-1 0 0,1 0-1,-1-1 1,1 0 0,0 0 0,1 0 0,-1-1-1,0 0 1,1 0 0,-1-1 0,1 0 0,-1 0-1,1 0 1,0-1 0,-1 0 0,1 0-1,7-2 1,-8 1 17,-1 0-1,0-1 0,0 0 1,0-1-1,0 1 0,0-1 1,0 0-1,0 0 0,-1 0 1,0-1-1,1 1 0,-1-1 1,-1 0-1,1 0 0,3-6 1,2-3 66,0-1 1,-2 0-1,13-29 0,-10 14-12,-1-1 0,-2 1 0,4-36 0,8-33-69,-18 94-22,0 0-1,0 1 0,1-1 1,-1 1-1,1-1 0,0 1 0,0-1 1,0 1-1,0 0 0,1 0 1,-1 0-1,1 1 0,0-1 0,0 0 1,0 1-1,3-3 0,-3 4-1,0-1-1,0 1 1,0 0-1,0 0 1,0 0-1,0 1 1,0-1-1,0 0 1,0 1-1,0 0 1,1 0-1,-1 0 1,0 0-1,0 1 1,0-1-1,0 1 1,0 0-1,0 0 1,6 2-1,-3 0-6,0 0-1,0 1 1,0 0-1,0 0 1,0 1-1,-1 0 1,0 0-1,0 0 1,0 0-1,0 1 1,4 8-1,-4-6 18,0 0 0,-1 1 0,0-1 0,0 1 0,-1 0 0,0 1 0,3 17-1,-6-25 16,1 0-1,0 0 0,0 0 1,-1 0-1,1-1 0,0 1 1,1 0-1,0 2 0,-2-4-4,1 0 0,-1 1 0,0-1-1,0 0 1,0 1 0,1-1 0,-1 0-1,0 1 1,0-1 0,1 0-1,-1 1 1,0-1 0,1 0 0,-1 0-1,0 1 1,1-1 0,-1 0 0,0 0-1,1 0 1,-1 0 0,1 0-1,-1 1 1,0-1 0,1 0 0,-1 0-1,1 0 1,-1 0 0,1 0 0,-1 0-1,0 0 1,1 0 0,-1 0 0,1 0-1,-1-1 1,0 1 0,1 0-1,-1 0 1,1 0 0,-1 0 0,0-1-1,1 1 1,-1 0 0,0 0 0,1-1-1,-1-1 7,0 1 0,1 0 0,-1-1 0,0 1 0,-1 0 0,1-1 0,0 1 0,0 0 0,0-1 0,-2-1 0,0-8 22,2 10-35,0-6-17,0-1 0,1 1 0,0 0 1,0 0-1,0 0 0,1 0 0,0 0 0,6-12 0,-8 18 13,0 1-1,0 0 1,0 0-1,1 0 1,-1 0-1,0 0 1,0 0-1,0 0 1,0 0-1,1 0 1,-1 0-1,0 0 1,0 0-1,1 0 1,-1 0-1,0 0 0,0 0 1,0 0-1,1 0 1,-1 0-1,0 0 1,0 0-1,0 0 1,1 0-1,-1 0 1,0 0-1,0 0 1,0 0-1,0 0 1,1 1-1,-1-1 1,0 0-1,0 0 1,0 0-1,0 0 0,1 0 1,-1 1-1,0-1 1,0 0-1,0 0 1,0 1-1,6 7-85,-2 2 36,1 0-1,1-1 1,-1 1-1,2-1 1,12 15 0,-16-21 43,0 0 0,0 0 0,1 0 1,0-1-1,-1 1 0,1-1 0,0 0 0,0 0 1,0 0-1,1 0 0,-1-1 0,0 0 1,1 0-1,-1 0 0,0 0 0,1-1 0,4 0 1,-2 0 2,0 0 1,-1-1 0,1 0-1,0 0 1,-1-1 0,1 0-1,-1 0 1,0 0-1,7-4 1,-3 0 10,-1 0-1,0 0 1,0-1-1,0 0 1,7-9-1,28-30 66,-2-2 0,-3-2 0,48-78-1,-45 55 81,-3-2-1,32-87 0,-27 30 363,31-153 1,-24 82-235,-41 166-576,-20 59 169,1 0 0,1 1 0,-7 36 0,5 2-85,2-1 1,2 85-1,20 124-1916,-8-208 936,4 0 0,23 85-1,-28-131 967,-1 0-1,2-1 1,0 0-1,1 0 1,1 0-1,14 20 0,-16-27 292,-1-1 0,1 0 0,0 0 0,0 0 0,1-1 0,0 0 0,0 0 0,0-1 0,0 0 0,1 0 0,-1-1 0,1 0 0,15 4 0,-8-4 244,0-1 0,0-1 0,0 0 0,1-1 0,-1 0 0,0-2 0,0 0 0,0 0 0,0-1 0,-1-1-1,21-8 1,-23 6-215,-1 0 0,0-1 1,0 0-1,-1-1 0,0 0 0,0 0 0,-1-1 0,12-15 0,0-3 50,34-57 0,-37 53-72,-1-1-1,-2-1 1,0 0 0,-3-1-1,-1-1 1,11-52-1,-21 83-47,-1-1-1,1 0 1,-1 1-1,0-1 0,0 1 1,0-1-1,-1 1 1,0-1-1,1 1 0,-3-6 1,2 8-22,0 1 0,0-1 1,0 0-1,0 0 0,-1 1 1,1-1-1,0 1 0,-1-1 1,1 1-1,-1 0 0,0-1 1,1 1-1,-1 0 0,0 0 1,0 0-1,1 0 0,-1 1 1,0-1-1,0 0 0,0 1 1,0 0-1,0-1 0,-3 1 1,-2-1-49,1 1 0,0 0 0,-1 1 0,1 0 0,0 0 0,0 0 0,0 0 0,0 1 0,0 0 0,0 0 0,0 1 0,1 0 0,-1 0 0,1 0 0,-1 1 0,-7 7 1,-4 3-99,2 1 1,0 1 0,-20 27 0,18-19 23,0 0 1,2 1-1,1 1 1,1 0-1,-19 55 1,25-57 3,1 0 1,2 0-1,0 0 1,1 0-1,1 1 0,2-1 1,3 37-1,-3-57 112,0-1-1,1 1 0,0-1 1,-1 0-1,1 1 0,1-1 1,-1 1-1,0-1 0,1 0 1,0 0-1,-1 0 0,1 0 1,0 0-1,1 0 0,2 3 0,-2-5 46,-1 1-1,0-1 0,1 1 0,-1-1 0,0 0 0,1 0 0,0 0 0,-1-1 0,1 1 1,-1 0-1,1-1 0,0 0 0,-1 0 0,1 1 0,0-2 0,0 1 0,-1 0 0,1 0 1,0-1-1,3-1 0,0 0 65,0 0-1,0 0 1,-1-1 0,1 0 0,-1 0 0,0 0 0,6-5-1,35-33 524,-24 21-426,22-21 35,-2-1 0,58-75 1,-76 84-60,-2-1-1,-2 0 1,-1-2 0,27-69 0,38-167 661,-55 172-720,20-98-80,-38 147-69,-2 9-72,-1 0 0,-3 0 1,-1-1-1,-3-49 1,-1 89 75,0 0 0,-1 0 1,1 1-1,-1-1 0,0 0 1,-1-4-1,2 7 23,0-1 0,-1 1 0,1 0 0,0 0 0,0-1 0,0 1 0,0 0 0,0 0 0,-1-1 0,1 1 0,0 0 0,0 0 0,0 0 0,-1 0 0,1-1 0,0 1 0,0 0 0,0 0 0,-1 0 0,1 0 0,0 0 0,0 0 0,-1 0 0,1 0 0,0-1 0,-1 1 0,1 0 0,0 0 0,-1 1-5,0-1-1,1 1 1,-1-1 0,1 0 0,-1 1 0,1-1 0,-1 1 0,1-1 0,-1 1 0,1-1 0,0 1 0,-1 0 0,1-1 0,0 1 0,-1 0 0,1 0 0,-8 23-94,1 0 0,1 0 0,2 1 0,-3 28 0,6-40 75,-4 22-26,-20 248-216,22-193-90,5 1 0,19 122 1,-14-175 21,1-1-1,3 0 1,16 38 0,-16-49-170,1 0 0,2-2-1,0 1 1,36 43 0,-37-53-239,1 0 1,1-1 0,0 0-1,20 13 1,-24-20-35,0 0 1,1 0-1,0-1 1,0-1-1,0 0 1,1-1-1,15 4 1,-18-6-327,-1-1 0,17-1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5:30.7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21 465 3810,'-1'0'255,"0"0"0,0 0 1,0 0-1,0 0 0,0 0 1,0-1-1,1 1 1,-1 0-1,0-1 0,0 1 1,0 0-1,1-1 0,-1 1 1,0-1-1,0 1 0,1-1 1,-1 0-1,0 1 0,1-1 1,-1 0-1,1 1 0,-1-1 1,1 0-1,-1 0 0,1 1 1,0-1-1,-1 0 0,1 0 1,0 0-1,0 0 0,-1 0 1,1 1-1,0-1 1,0 0-1,0 0 0,0-1 1,0-2 43,0 0 0,0 0 1,1 0-1,-1 0 1,1 1-1,2-8 1,-1 6-207,10-22 281,-11 26-366,0 0-1,-1 0 1,1 0 0,0 0 0,0 0 0,0 0 0,0 0 0,0 1 0,0-1-1,0 0 1,0 0 0,0 1 0,1-1 0,-1 1 0,0-1 0,0 1 0,1 0-1,-1-1 1,0 1 0,2 0 0,1-1-15,0 1-1,-1 0 1,1 1-1,0-1 1,0 0 0,0 1-1,0 0 1,-1 0-1,1 0 1,0 0-1,-1 1 1,6 2 0,-7-2-4,0 0-1,1 0 1,-1 0 0,0 0 0,0 0 0,0 1 0,0-1 0,-1 0 0,1 1 0,-1 0 0,0-1-1,1 1 1,-1 0 0,0 0 0,0-1 0,-1 1 0,2 5 0,1 24-32,-1 1-1,-2 49 1,-1-11 58,1-45 4,4 84 232,-3-92 369,-2-17 14,0-4 76,-1-3-344,1 0 0,0 1 0,0-11 0,0-35 192,4 0 1,11-72-1,-9 101-553,0 0-1,2 0 0,0 1 0,1 0 1,1 0-1,17-26 0,-3 11-107,2 1-1,41-44 1,-44 55-286,2 0-1,1 1 1,29-19-1,-34 28-1209,2 0-1,0 2 0,0 0 0,41-14 1,-12 9-9513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5:54.5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1340 72 224,'-4'-7'273,"2"5"-176,0 0-1,1-1 0,-1 1 0,1 0 0,0-1 1,0 1-1,0-1 0,-1-3 0,-14-12 1748,15 17-1780,0-1 1,0 1 0,0 0-1,0-1 1,0 1 0,0 0-1,0-1 1,0 1 0,-1 0-1,1 0 1,0 0 0,-1 0-1,1 0 1,-1 0-1,1 1 1,-1-1 0,1 0-1,-1 1 1,0-1 0,1 1-1,-3-1 1,1 1-44,1 1-1,-1-1 1,1 0-1,0 1 1,-1-1-1,1 1 1,-1 0 0,1 0-1,0 0 1,0 0-1,0 0 1,-1 1-1,-1 1 1,-3 2-27,1 1-1,0 0 1,0 0 0,0 1-1,0-1 1,1 1 0,-7 13-1,-16 28 28,-67 85 0,34-51-15,-31 35 150,4-6 350,-71 124 551,62-88-791,-54 65 192,118-166-246,13-22-44,-1 0 0,-41 35 0,45-44-131,-28 23 33,27-21-25,-39 30 1,34-30-116,-22 23 1,30-26-356,4-2-1474,0-1 1,-19 14 0,23-21-114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5:54.9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171 96 2257,'5'-56'4557,"-3"28"-2927,0 18-1194,-1 8-297,-1 4-142,0-1 0,0 0 0,0 0-1,0 0 1,0 0 0,0 1-1,-1-1 1,1 0 0,0 0 0,-1 0-1,0 1 1,-7 18-64,-6 27 0,4-13 12,2-9 39,1 0 0,2 1 0,0 0 0,2 0 0,1 1 0,1-1 0,2 0 0,0 1 0,10 51 0,-9-70 18,0 0 1,0 0 0,1 0 0,0 0 0,0-1 0,1 1 0,0-1-1,8 10 1,-9-13 4,0 0 0,0-1 0,0 0 0,1 0 0,0 0 0,-1 0 0,1 0 0,0-1 0,1 0 0,-1 0 0,0 0 0,1 0 0,-1-1 0,1 1 0,-1-1 0,8 1 0,0-2 63,0 1 0,0-2 1,0 1-1,0-2 1,0 0-1,-1 0 0,1-1 1,0 0-1,-1-1 1,0-1-1,0 1 0,15-10 1,-21 11 37,0 0-1,0 0 1,-1-1 0,1 1 0,-1-1 0,0 0-1,0 0 1,0 0 0,0-1 0,-1 0 0,0 1-1,0-1 1,0 0 0,0 0 0,-1-1 0,0 1 0,3-11-1,-4 9 21,1-1 0,-2 1 0,1-1 0,-1 1-1,0 0 1,-1-1 0,0 1 0,0 0 0,0-1-1,-1 1 1,0 0 0,-1 0 0,-4-11-1,-4-2-164,-1 1 0,0-1 0,-2 2 0,0 0 0,-1 1 0,0 0 0,-31-24 0,37 34-349,0 1 0,0 0 0,-1 0 1,0 1-1,0 1 0,0 0 0,0 0 0,-1 1 0,1 0 0,-1 0 0,0 2 0,0-1 0,0 1 0,0 1 0,0 0 0,0 0 0,0 1 0,0 1 0,0 0 0,-14 5 0,-18 10-2154,1 4 62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5:55.7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188 32 2481,'4'-8'2063,"7"-11"470,-10 19-2514,-1-1-1,1 1 1,-1 0-1,1-1 1,-1 1-1,1 0 1,-1-1-1,1 1 1,0 0-1,-1-1 1,1 1-1,-1 0 1,1 0-1,0 0 1,-1 0-1,1 0 1,0 0-1,-1 0 1,1 0 0,0 0-1,-1 0 1,1 0-1,-1 0 1,1 0-1,0 0 1,-1 0-1,1 1 1,-1-1-1,2 1 1,1 1-24,0 0 0,0 0 0,0 1 0,0-1 0,0 1 0,-1 0 0,1 0 0,-1 0 0,0 0 0,0 0 0,0 0 0,0 1 0,2 6 0,1 3-24,-1 0 0,4 21-1,-5-14 5,-2 1 0,0-1 0,-1 24-1,-1 16-17,-9 424-37,3-382 104,-1 53 547,7-146-57,-2-11 122,-3-17 251,5 18-872,-102-397 3866,82 289-3413,-11-190 1,32 296-467,-1-11 64,0-1 0,2 1-1,-1 0 1,7-27 0,-7 38-60,1 0 0,0 1 0,0-1-1,0 0 1,0 1 0,0-1 0,1 1 0,-1-1 0,1 1 0,0-1 0,-1 1 0,1 0 0,0 0 0,0 0 0,1 0 0,-1 0 0,0 1 0,0-1 0,1 1 0,-1-1 0,1 1-1,0 0 1,-1 0 0,1 0 0,0 0 0,0 1 0,-1-1 0,1 1 0,0 0 0,6-1 0,0 2-38,0 0-1,0 1 1,0 0 0,0 0-1,0 1 1,0 0 0,0 0-1,-1 1 1,0 0 0,0 1 0,0 0-1,14 11 1,-3 0-106,0 1-1,-1 1 1,24 31-1,-26-28-52,-1 2 0,-1 0 0,-1 0 1,-1 1-1,-1 1 0,-1 0 0,12 51 0,-14-39 84,-2 0 1,-1 0-1,-2 0 1,-2 1-1,-4 43 1,1-65 118,0-1 0,-1-1 0,-1 1 0,-1 0 0,0-1 0,0 0 1,-9 15-1,1-7 45,0 0 1,-1-1 0,-24 27 0,25-35-7,0 0 0,0-1 0,-1 0 0,0-1 0,-1-1 0,-1 0 1,1-1-1,-26 10 0,28-14-395,0 0 0,0-1 0,0 0 0,0-2 0,0 1 0,-1-2 0,1 1 0,0-2 0,-1 0 0,1-1 0,-1 0 0,-15-4 0,24 4-220,0 0 0,0-1 1,0 0-1,0 0 1,1-1-1,-1 1 0,-7-6 1,0-5-3335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5:56.5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1 997 4322,'22'-11'2002,"18"-6"349,-38 16-2270,1 0 0,-1 0 0,1 1 0,-1-1 1,1 1-1,0 0 0,-1-1 0,1 1 0,0 1 0,-1-1 0,1 0 1,3 1-1,-6-1-71,1 1 1,-1-1 0,0 0-1,1 0 1,-1 0 0,0 0-1,1 1 1,-1-1-1,0 0 1,0 0 0,1 1-1,-1-1 1,0 0 0,0 1-1,0-1 1,1 0-1,-1 0 1,0 1 0,0-1-1,0 0 1,0 1 0,0-1-1,1 1 1,-1-1-1,0 0 1,0 1 0,0-1-1,0 0 1,0 1 0,0-1-1,0 0 1,0 1-1,-1-1 1,1 0 0,0 1-1,0-1 1,0 1 0,-8 16 29,3-8-17,3 2-30,-1 0 1,1 1-1,1-1 1,0 1 0,1 0-1,0-1 1,1 1-1,0 0 1,3 11 0,-3-19 11,0 0 1,0-1 0,0 1 0,0 0 0,1-1-1,-1 1 1,1-1 0,0 0 0,0 1-1,0-1 1,0 0 0,5 4 0,-6-6 10,1 0 0,0 1 0,0-1 0,0 0 0,-1-1 0,1 1 0,0 0 0,0 0 0,0-1 0,0 1 0,0-1 0,0 0 0,0 0 0,1 1 0,-1-1 0,0-1 0,0 1 0,0 0 0,0 0 0,0-1 0,0 1 0,0-1 0,4-1 0,-1 0 75,1-1 0,-1 1 0,0-1 0,0 0 1,0 0-1,0-1 0,0 0 0,-1 0 1,1 0-1,-1 0 0,0 0 0,0-1 0,-1 0 1,6-8-1,-4 2 60,-1 1 1,0-1-1,0 0 0,-1 0 1,0 0-1,2-19 0,-5 29-146,0-1-1,0 0 0,0 0 0,0 0 1,0 1-1,0-1 0,0 0 0,-1 0 1,1 0-1,-1 1 0,1-1 0,-1 0 1,-1-1-1,2 2-8,-1 0-1,1 1 1,-1-1 0,1 0-1,-1 1 1,1-1 0,-1 1-1,0-1 1,1 1 0,-1-1 0,0 1-1,1-1 1,-1 1 0,0 0-1,0-1 1,1 1 0,-1 0-1,0 0 1,0 0 0,1-1 0,-1 1-1,0 0 1,0 0 0,0 0-1,0 0 1,1 0 0,-1 1 0,0-1-1,-1 0 1,1 1-7,1-1 1,-1 1-1,0-1 1,0 1-1,0-1 1,1 1 0,-1-1-1,0 1 1,1 0-1,-1 0 1,0-1-1,1 1 1,-1 0-1,1 0 1,-1 0-1,1-1 1,0 1-1,-1 0 1,1 2-1,-5 16-86,4-9 57,1-1 1,0 0-1,0 1 0,1-1 0,0 0 1,0 0-1,1 1 0,1-1 1,0-1-1,5 14 0,-6-17 0,0-1 0,0 1 0,1-1 0,0 0 0,0 0 0,0 0 0,0 0 0,0 0 0,1-1 0,-1 1 0,1-1 0,0 0 0,0 0 0,1-1-1,-1 1 1,0-1 0,1 0 0,-1 0 0,1 0 0,9 2 0,-8-3-5,1-1 0,-1 0 0,0 1-1,0-2 1,0 1 0,0-1 0,0 0 0,1 0-1,-1-1 1,-1 0 0,1 0 0,0 0 0,0-1-1,7-4 1,-1-1 52,-1-1-1,1 0 1,-2-1-1,20-21 1,44-59 1408,81-126 0,-137 187-1110,-2-1-1,-1 0 0,-1-1 1,13-45-1,25-133 478,-41 161-645,0-4-14,-1 0-1,-3 0 0,-3 0 0,-3-95 0,-3 136-234,2 11 106,-1 0 0,1 0 0,0 0 0,0 0 0,0 0 1,0 0-1,0 0 0,0 0 0,0 0 0,0 0 0,-1 0 0,1-1 1,0 1-1,0 0 0,0 0 0,0 0 0,0 0 0,0 0 0,-1 0 1,1 0-1,0 0 0,0 0 0,0 0 0,0 0 0,0 0 0,0 0 0,-1 0 1,1 0-1,0 0 0,0 1 0,0-1 0,0 0 0,0 0 0,0 0 1,-1 0-1,1 0 0,0 0 0,0 0 0,0 0 0,-1 2-29,-1 0 0,1 0 0,0 0 0,0 0 0,-1-1 1,2 2-1,-1-1 0,-1 2 0,-22 88-409,10-34 250,-97 418-1372,109-465 1528,-25 151-456,22-120 490,1 79 1,3-121 20,1 1 0,0-1 0,0 1 0,0 0 0,0-1 0,0 1 0,0 0 0,0-1 0,0 1 0,0 0 0,1-1-1,-1 1 1,0 0 0,0-1 0,0 1 0,1-1 0,-1 1 0,0-1 0,1 1 0,-1 0 0,1-1 0,-1 1 0,0-1 0,1 0 0,-1 1 0,1-1 0,-1 1 0,1-1 0,0 1 0,0-2 18,0 1 0,0 0 0,0-1 0,0 1 0,0-1 0,0 1 0,0-1 0,0 1 0,0-1 0,0 0 0,-1 0 0,1 1 0,0-1 0,0 0 0,-1 0 0,1 0 0,-1 0 0,2-2 0,36-52 293,78-86 0,-107 131-334,0 0-15,1 0 0,0 0 0,19-13 0,-26 21 5,0 0 0,0 0-1,0 0 1,1 1 0,-1 0 0,1-1 0,-1 1 0,1 0-1,-1 0 1,1 1 0,0-1 0,-1 1 0,1 0 0,0 0 0,-1 0-1,1 0 1,0 1 0,-1 0 0,4 0 0,-4 0 1,-1 0 1,0 0 0,1 1 0,-1-1 0,0 1-1,0-1 1,0 1 0,0-1 0,-1 1 0,1 0-1,0 0 1,-1 0 0,1 0 0,-1 0 0,0 0-1,0 1 1,0-1 0,0 0 0,0 1-1,1 2 1,0 4-36,0 1 0,0-1 0,-1 0-1,1 13 1,-1 3-84,-1 0 0,-2-1 0,-5 38 0,-33 105-303,33-143 398,-2 0 0,0-1 0,-2 0 0,-26 42 0,34-61-47,0 1-1,-1-1 1,1 0 0,-1 0 0,0 0 0,-1 0 0,1-1 0,-1 0 0,1 0 0,-8 4 0,10-7-64,0 1 0,0 0 0,0-1 0,1 1 0,-1-1 0,0 1 0,0-1 0,0 0 0,0 0 0,0 0 0,-1 0 0,1 0 0,0-1 0,1 1 0,-1-1 0,0 1 0,0-1 0,0 0 0,0 1 0,0-1 0,0 0 0,1 0 0,-1 0 0,0-1 0,1 1 0,-1 0 0,1-1 0,-1 1 0,1-1 1,0 1-1,0-1 0,-2-1 0,1-1-325,0 0 0,0-1 0,0 1 0,0-1 0,-2-7 0,-1-6-907,-11-19-1387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5:56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 1 6291,'16'5'3036,"-15"-5"-2767,0 0 1,0 0 0,-1 0-1,1 1 1,0-1-1,0 0 1,-1 0 0,1 1-1,0-1 1,0 1-1,-1-1 1,1 0 0,-1 1-1,2 0 1,-2 0-235,1 1 0,-1-1 0,1 0 0,-1 1 1,1-1-1,-1 0 0,0 1 0,0-1 0,0 1 0,0-1 0,0 0 1,0 2-1,-2 24-386,-1 0 1,-2 0 0,0 0-1,-1-1 1,-12 28-1,8-28-450,2 2-1,0-1 0,-5 43 1,14-53 835,-1-17-51,0 0-1,0 0 0,-1 0 1,1 1-1,0-1 1,0 0-1,0 0 1,0 1-1,0-1 1,0 0-1,0 0 1,1 0-1,-1 1 1,0-1-1,0 0 0,0 0 1,0 1-1,0-1 1,0 0-1,0 0 1,0 0-1,0 0 1,1 1-1,-1-1 1,0 0-1,0 0 1,0 0-1,0 0 0,1 1 1,-1-1-1,0 0 1,0 0-1,0 0 1,1 0-1,-1 0 1,0 0-1,0 0 1,0 0-1,1 0 1,3-6-3972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5:57.4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187 240 5731,'19'-20'2619,"-13"13"-1866,0 0-1,1 0 0,1 1 1,12-10-1,-9 11-465,9-6-52,-19 11-249,0-1 0,-1 1 0,1 0 0,0-1 0,-1 1 1,1-1-1,0 1 0,-1-1 0,1 0 0,-1 1 0,1-1 0,-1 1 1,1-1-1,-1 0 0,1 0 0,-1 1 0,1-2 0,-2 2-24,1-1-1,0 1 1,0-1 0,0 1-1,0-1 1,0 1-1,-1-1 1,1 1-1,0-1 1,0 1-1,-1 0 1,1-1-1,0 1 1,-1-1-1,1 1 1,-1 0 0,1-1-1,0 1 1,-1 0-1,1 0 1,-1-1-1,1 1 1,-1 0-1,1 0 1,-1 0-1,0-1 1,-15-2-262,12 3 190,-9-2-32,-1 1 0,0 0 0,0 1 0,-24 4 0,24-1 236,1 0 0,0 2 0,-1-1 0,2 2 0,-1-1 0,1 2 0,0 0 0,-16 11 0,25-15-94,-1 1 0,1-1 1,-1 1-1,1 0 0,0 0 1,1 0-1,-1 0 0,1 0 1,-1 0-1,1 1 0,1-1 1,-1 1-1,1-1 1,-1 1-1,1 0 0,1 0 1,-1 0-1,1-1 0,0 1 1,0 6-1,1 3-19,0 1 0,1-1 0,1 1 0,0-1 0,8 21 0,-8-28 13,0 0 0,0-1 0,1 1 0,-1-1 0,2 1 0,-1-1 0,0 0 0,1 0 0,0-1 0,11 10 1,-13-13 40,0 0 1,1 0 0,-1 0-1,0 0 1,1-1 0,-1 1 0,1-1-1,-1 0 1,1 0 0,0 0 0,-1 0-1,1-1 1,0 1 0,0-1 0,-1 0-1,1 0 1,0 0 0,0-1 0,-1 1-1,1-1 1,0 0 0,-1 0 0,6-3-1,1-1 111,0 0-1,0-1 0,-1-1 1,0 0-1,0 0 0,-1 0 1,0-1-1,0-1 0,0 1 1,-1-1-1,-1 0 0,0-1 1,0 0-1,-1 0 0,0 0 0,4-12 1,-1-1-14,-1 0 0,-1 0 1,-1-1-1,-1 0 0,-1 0 0,0-37 1,-3 39-150,0 0 0,-2 0 1,-6-33-1,7 52-1,1 3 10,0-1 1,0 1-1,0-1 1,0 1-1,0-1 1,0 1 0,0 0-1,0-1 1,0 1-1,0-1 1,0 1-1,0 0 1,0-1-1,-1 1 1,1-1-1,0 1 1,0 0 0,0-1-1,-1 1 1,1 0-1,0-1 1,-1 1-1,1 0 1,0-1-1,-1 1 1,1 0-1,0 0 1,-1-1-1,1 1 1,0 0 0,-1 0-1,1 0 1,-1 0-1,1 0 1,0-1-1,-1 1 1,1 0-1,-1 0 1,1 0-1,-1 0 1,1 0-1,0 0 1,-1 0 0,1 0-1,-1 0 1,1 1-1,-1-1 1,0 1-9,0-1 1,1 1 0,-1 0-1,0 0 1,0-1 0,1 1-1,-1 0 1,0 0 0,1 0-1,-1 0 1,1 0 0,0 0-1,-1 0 1,1 0 0,0 0-1,-1 0 1,1 0 0,0 2-1,-3 25-94,2-24 80,0 15-32,1 0-1,1 0 1,5 30 0,16 54-281,-5-29-554,11 74-4212,-20-120 1929,-1-14-1321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5:57.8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9652,'0'17'2834,"0"-5"-1666,4-4 1121,4-4-2081,8 11-160,10 3-2433,8 8 1249,-2-10-1281,-2-4-7844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21:25.0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681 221 10805,'3'-8'1719,"3"-11"1425,-4 7-4560,-2 11 1296,-1 0 1,1 1-1,0-1 1,0 0-1,0 0 1,-1 1-1,1-1 1,0 0-1,-1 1 0,1-1 1,-1 1-1,1-1 1,-1 0-1,1 1 1,-1-1-1,1 1 1,-1-1-1,1 1 1,-1-1-1,0 1 1,1 0-1,-1-1 0,0 1 1,1 0-1,-2-1 1,-21-5-725,19 5 607,-30-6-264,-61-5-1,80 12 562,0 0-1,0 0 1,0 2-1,0 0 0,0 1 1,-22 6-1,29-6-53,1 1 1,0 0-1,0 0 0,0 0 0,1 0 0,-1 1 0,1 0 0,0 1 1,0 0-1,1-1 0,0 2 0,0-1 0,0 1 0,1-1 1,0 1-1,-5 10 0,3-3-58,1 1 0,0-1 0,0 1-1,2 0 1,0 0 0,1 0 0,-1 23 0,2-29-68,1 0-1,1 0 1,0 0 0,0 0-1,5 17 1,-6-23 85,1-1 1,0 0-1,0 0 1,0 1-1,0-1 0,1 0 1,-1 0-1,0 0 1,1 0-1,0-1 0,-1 1 1,1 0-1,0-1 0,0 1 1,0-1-1,0 0 1,0 1-1,0-1 0,0 0 1,0 0-1,0 0 1,1-1-1,-1 1 0,0 0 1,1-1-1,4 1 0,-1-1 99,1 0 0,0-1 0,-1 0-1,1 0 1,-1 0 0,1-1 0,-1 0-1,1 0 1,-1 0 0,0-1-1,0 0 1,0 0 0,0-1 0,-1 0-1,0 0 1,1 0 0,-1-1 0,-1 1-1,9-11 1,-2 1 256,-1 0 0,-1 0 0,0-1-1,-1 0 1,-1-1 0,9-25 0,-4 4 178,2 1 1,1 0-1,28-48 0,-10 41-333,-25 34-99,0-1 0,0 0 1,-1 0-1,9-19 0,-7 15 91,-9 14-154,0 0 0,0 0 0,0-1 0,0 1-1,0 0 1,0 0 0,0 0 0,1 0 0,-1 0 0,0 0 0,0 0-1,0 0 1,0 0 0,0 0 0,1 0 0,-1 0 0,0 0 0,0-1-1,0 1 1,0 0 0,0 0 0,1 0 0,-1 0 0,0 1 0,0-1-1,0 0 1,0 0 0,0 0 0,1 0 0,-1 0 0,0 0 0,0 0-1,0 0 1,0 0 0,4 11 23,-2 9-65,-2 1 0,0-1 0,-4 30 0,-1 1 11,1 26 4,-4 116-3,-22 379 75,25-531-35,-3 0 0,-1 0 0,-25 69 0,24-85 3,-1 1-1,-2-1 1,-1-1-1,0 0 0,-2-1 1,-29 33-1,34-44 3,0-1 1,-1-1-1,0 0 0,0-1 0,-1 0 0,0-1 0,-1-1 0,0 0 1,0 0-1,-1-2 0,1 1 0,-1-2 0,0 0 0,-29 3 0,-56 0 164,86-8-138,0 1 0,0-1 0,1-1 0,-1-1 0,-14-4 0,26 6-34,-1 1 0,1-1 0,0 0 0,-1-1 1,1 1-1,0 0 0,0-1 0,0 1 0,0-1 0,0 0 0,0 1 0,0-1 0,1 0 0,-1 0 1,1 0-1,-1 0 0,1-1 0,0 1 0,0 0 0,0 0 0,0-1 0,0 1 0,0-4 1,0 1-1,1 0 1,-1 0 0,1 0-1,1 0 1,-1 1 0,0-1-1,1 0 1,0 0 0,0 1-1,1-1 1,2-7 0,2 0 2,0 1 1,1 0 0,0-1-1,0 2 1,1-1-1,1 1 1,0 1-1,0-1 1,1 2 0,0-1-1,16-10 1,10-2 27,1 1 1,49-18-1,-20 9 3,44-17-13,-6 3-12,5-9 23,131-87-1,-203 116-24,69-49 52,-91 61-48,0-2 0,-1 0-1,-1-1 1,20-25-1,-22 23-3,-1-1-1,0-1 0,-2 0 1,0 0-1,-1 0 0,0-1 0,-2 0 1,0 0-1,-1-1 0,-2 1 1,1-1-1,-2 0 0,-1 0 0,0 0 1,-2 1-1,0-1 0,-1 0 1,-10-33-1,6 31-12,3 6-26,-1 0 1,0 0-1,-2 0 0,-13-25 1,20 40 12,0 1-1,-1-1 1,1 0 0,0 1 0,-1-1 0,1 0-1,-1 1 1,1-1 0,-1 1 0,1-1 0,-1 1-1,1-1 1,-1 1 0,0 0 0,1-1 0,-1 1-1,0 0 1,1-1 0,-1 1 0,0 0 0,1 0-1,-1-1 1,0 1 0,1 0 0,-1 0 0,0 0-1,0 0 1,1 0 0,-1 0 0,0 0 0,0 0-1,1 0 1,-1 1 0,0-1 0,-1 1 0,1 0-16,0 0 1,-1 0 0,1 0-1,0 0 1,0 0 0,0 1-1,0-1 1,0 0 0,0 1-1,0-1 1,0 1 0,1-1-1,-1 1 1,0 2 0,-5 17-57,1 0 0,1 1 0,1 0 0,1-1 1,0 31-1,4-14 34,1 1 1,10 44-1,-10-72 47,0 0 0,0 0 0,1 0 0,0-1 0,1 1-1,0-1 1,1 0 0,0 0 0,0-1 0,1 0 0,0 0 0,1 0 0,0-1-1,0 0 1,1-1 0,0 0 0,0 0 0,1-1 0,0 0 0,14 6 0,-1-2-332,1-1 1,0 0-1,1-2 0,0-1 1,49 6-1,-22-9-1544,-1-1-1,53-7 0,-9-5-4894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0:56.35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232 145 9796,'-23'12'4069,"-17"10"-819,30-16-3173,0 0 1,1 1-1,-16 15 0,14-12-118,2 1 0,-1 0 0,1 1-1,1 0 1,0 0 0,0 1 0,2 0 0,-1 0 0,2 1 0,0 0 0,-5 20-1,4-8-136,1 1-1,2 1 1,0-1-1,2 0 1,1 0 0,1 1-1,1-1 1,2 0-1,7 30 1,-8-49 67,0-1 0,0 1 0,1-1 0,0 1 0,7 9 0,0 1-10,-9-15 126,1 0 1,-1 1-1,1-1 1,0 0 0,0 0-1,0-1 1,0 1 0,0-1-1,1 1 1,-1-1-1,1 0 1,-1 0 0,1-1-1,0 1 1,0-1-1,0 0 1,0 0 0,0 0-1,6 1 1,-5-2 39,-1 0 0,1 0 0,0 0 0,0 0 0,0-1 0,0 1 0,0-1 0,0-1 0,-1 1 0,1-1 0,0 1 0,-1-1 0,1-1 0,-1 1 0,7-6 0,-2 1 58,-2 0 0,1-1 0,-1-1 0,0 1 0,9-17 0,24-50 305,-36 67-362,4-10 126,0 0-1,8-31 0,-14 42-87,-1 1 1,0 0-1,0 0 1,0 0-1,-1-1 1,0 1-1,0 0 0,-1 0 1,1-1-1,-1 1 1,-1 0-1,-2-8 1,3 12-44,0-1 0,0 1 0,-1 0 1,1-1-1,-1 1 0,1 0 0,-1 0 0,0 0 1,0 0-1,0 0 0,0 1 0,-4-3 0,6 3-48,-1 1 1,0 0-1,0-1 0,1 1 0,-1 0 0,0-1 0,0 1 0,0 0 0,0 0 0,1 0 0,-1 0 1,0 0-1,0 0 0,0 0 0,0 0 0,1 0 0,-1 0 0,0 0 0,0 1 0,0-1 0,1 0 0,-1 1 1,0-1-1,0 0 0,1 1 0,-1-1 0,0 1 0,0-1 0,1 1 0,-1-1 0,1 1 0,-1 0 0,1-1 1,-1 1-1,1 0 0,-1-1 0,1 1 0,-1 0 0,1 0 0,0-1 0,-1 2 0,-1 4-34,0-1 0,1 1 0,-1 0 0,1-1 0,0 1-1,1 0 1,-1 0 0,1 0 0,1 7 0,0 1-13,1-1 0,7 24 0,-6-24 14,2-1 1,-1 0-1,1 0 1,11 15-1,-13-21-5,1 0 1,0 0-1,1-1 0,0 0 0,0 0 0,0 0 1,0 0-1,1-1 0,11 7 0,-1-2-46,1-1 0,0-1 0,0 0-1,0-1 1,1-1 0,0-1 0,0-1 0,1 0 0,-1-1 0,1-1-1,34-3 1,-40 1 142,0-2 0,1 1 0,-1-1-1,0-1 1,-1-1 0,1 1 0,-1-2-1,0 0 1,0 0 0,-1-1 0,1-1 0,-2 0-1,1 0 1,-1-1 0,0 0 0,-1-1-1,0 0 1,-1-1 0,0 0 0,0 0 0,-1 0-1,-1-1 1,0 0 0,-1-1 0,0 1-1,-1-1 1,0 0 0,-1 0 0,0 0 0,1-25-1,-4 23 39,0 2-15,4-25 0,-4 35-87,1 1-1,-1-1 1,1 0 0,0 0-1,0 0 1,0 1 0,0-1 0,1 0-1,-1 1 1,1-1 0,-1 1 0,1 0-1,4-5 1,-4 6-12,0 0-1,0 0 1,1 0 0,-1 0 0,0 0-1,0 0 1,1 1 0,-1-1 0,1 1-1,-1-1 1,1 1 0,-1 0 0,0 0-1,1 0 1,-1 1 0,1-1 0,-1 0-1,1 1 1,2 0 0,6 3-49,0 0 1,16 7 0,-23-9 67,9 3-5,1 0 1,0-1-1,0-1 0,0-1 1,0 0-1,18 1 0,-22-3 17,-3 1 11,0-2 0,0 1 0,0-1 0,0 0 0,0 0 1,0-1-1,0 0 0,0 0 0,10-5 0,-2-1 125,0 0 0,25-19 0,-26 16 15,-1 0 1,-1-1-1,0-1 0,17-23 0,34-61 408,-49 74-475,-6 12-49,-1-2-1,0 1 1,0-1 0,-2 0-1,1 0 1,-2 0 0,7-27-1,-11 39-40,0 1 0,0-1 0,-1 1 0,1 0 0,0-1 0,1 1-1,-1-1 1,0 1 0,0 0 0,0-1 0,0 1 0,0-1 0,0 1-1,0 0 1,1-1 0,-1 1 0,0-1 0,0 1 0,0 0 0,1-1 0,-1 1-1,0 0 1,1-1 0,0 1 0,3 8-119,2 20-87,0 26 122,3 1 0,2-1-1,2-1 1,27 69 0,66 129-32,24 63-22,-93-211 52,40 184 0,-68-234 78,-1 1 1,-3 1-1,-2-1 0,-2 1 0,-10 77 0,4-106-32,0 0-1,-2-1 1,-1 0-1,-1 0 1,-1-1-1,-1 0 0,-1-1 1,-1 0-1,-1-1 1,-1-1-1,-30 35 0,19-29-731,-1-1-1,-2-1 1,0-1-1,-1-2 1,-2-1-1,0-1 1,-54 24-1,-43 3-10279,128-47 10998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6:08.6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1 389 3346,'0'-1'357,"0"0"1,0 0-1,0 0 1,0-1-1,0 1 1,1 0-1,-1 0 1,0 0 0,1 0-1,-1 0 1,1-1-1,0 1 1,-1 0-1,2-1 1,-1 1-178,0 0 0,0 0 0,0 0 0,0 0 0,1 0 0,-1 1 0,0-1 0,0 0 0,1 1 0,2-2 0,2 1-253,0 0 1,1 0 0,-1 1 0,12 0 0,-3-1 386,88-2-391,-36 2 51,-1-3 0,66-12 0,70-27 55,230-38 116,850-51-41,-718 78 659,-459 41-128,200 4 0,-273 11-622,-1 1 0,0 2 0,0 1 0,-1 1 0,0 2 0,0 1 0,0 1-1,28 16 1,-40-17-21,-2 0 0,1 0 0,-2 2 0,1 0 0,-1 1 0,-1 0 0,-1 1-1,0 1 1,0 0 0,-2 1 0,0 0 0,-1 0 0,0 2 0,8 20 0,-9-12 1,-1 1 1,-1 0 0,-1 0 0,-1 0 0,1 31 0,-5 139-11,-13-2 7,0 106 55,13-274-34,2 0 0,0 0 0,2 0 0,1 0 0,1-1 0,15 35 0,-19-53-13,-1 1 1,0-1-1,0 0 0,0 1 0,-1-1 0,-1 1 1,1 0-1,-1-1 0,-1 1 0,1-1 0,-2 1 1,1-1-1,-1 1 0,-3 9 0,1-9-4,1 0-1,-1 0 1,-1 0 0,0-1-1,0 1 1,0-1 0,-1 0-1,0-1 1,-1 0 0,0 0-1,0 0 1,-10 7 0,-5 2 1,0-2 0,-1-1 0,0 0 0,-1-2 0,-30 10 0,-188 39 7,-6-17-4,11-2 0,47-5 2,-412 89 0,393-74 4,-240 63 8,222-54 7,114-31-9,11-6 0,-181 17-1,225-34-8,-45 3 0,83-8 12,1-1 0,-1-1-1,-23-4 1,30 2 17,-1 0 0,1 0 0,-14-7 0,21 8-5,0-2 0,0 1-1,0 0 1,0-1 0,1 0-1,-1-1 1,-8-8 0,6 3 11,0-1-1,1 1 1,0-1 0,0-1 0,1 1 0,0-1 0,1 0-1,-6-24 1,1-6-23,-6-55 0,16 92-14,-12-112-65,7 56 22,-2-25-10,-5-51 1,-35-172 98,25 176 17,-24-97 80,5 35 49,30 130-104,-1-68 0,10 90-161,-10-155-1165,12 197 1053,0 0 0,0 0 0,0-1 0,0 1 0,-1 0 0,1 0 0,0-1 0,-1 1 0,1 0 0,-2-2 0,1 3-80,1-1-1,-1 1 1,1-1-1,-1 1 1,0 0-1,1-1 0,-1 1 1,0 0-1,1 0 1,-1-1-1,0 1 1,1 0-1,-1 0 1,0 0-1,1 0 1,-1 0-1,0 0 1,1 0-1,-1 0 0,-1 0 1,-8 1-4667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6:10.4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 48 368,'-13'5'394,"11"-5"-257,-1 1 0,1-1-1,0 1 1,0 0 0,0 0-1,-1 0 1,1 0 0,0 1-1,-2 1 1,4-4-9,1-1-1,-1 1 1,1 0 0,-1 0 0,1 0-1,-1 0 1,1 0 0,0 0 0,-1 0-1,1 0 1,0 0 0,0 0 0,0 1-1,0-1 1,0 0 0,1-1 0,15-6 271,1 1 1,-1 0-1,1 2 1,1 0 0,-1 0-1,1 2 1,37-2-1,7 4 591,67 9 0,-115-7-876,88 12 538,194 50 1,-26 11-445,-130-39 365,180 21 1,150-26 1229,-213-16-1488,-239-13-594,185 9 455,-117-8-5331,-98-6 571,4 1 3218,-19-3-1795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6:11.0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42 134 5555,'-4'-5'530,"-1"0"0,1 0 0,1 0 0,-1 0 0,1-1 0,0 0 1,0 0-1,-3-10 0,4 13-428,1-1 1,0 1 0,0-1-1,1 1 1,-1 0 0,1-1-1,-1 1 1,1-1 0,0 1-1,1-1 1,-1 1 0,0-1-1,1 1 1,0-1 0,0 1-1,0 0 1,3-6 0,-4 8-109,1 1 1,0-1 0,0 0-1,0 1 1,0-1 0,0 1-1,0-1 1,0 1 0,0-1 0,0 1-1,0 0 1,0-1 0,0 1-1,0 0 1,0 0 0,0 0-1,0 0 1,0 0 0,0 0-1,0 0 1,0 0 0,0 0 0,2 1-1,27 7-139,-26-6 121,5 1-16,1 1 0,-1 0 0,1 1-1,-2 0 1,1 0 0,0 1 0,-1 0-1,0 0 1,11 13 0,-9-7 11,0 0 0,-1 1 0,0 0 0,-2 0 0,12 25 0,1 11-9,-3 0 0,14 64 0,11 104 24,-12-55 46,-30-161-31,1 6 11,0-1 1,1 0 0,0 0-1,0-1 1,0 1 0,5 9 0,-6-14-7,0 0 1,0 0-1,-1 0 1,1 0-1,0 0 0,0 0 1,0 0-1,0-1 1,0 1-1,1 0 1,-1-1-1,0 1 1,0-1-1,3 1 1,-2 0 3,0-1 1,0 0 0,0 0 0,0 0 0,0 0 0,1 0 0,-1-1 0,0 1 0,0-1 0,0 1 0,3-2 0,-1 0-3,0 0 1,0 0 0,0-1-1,0 0 1,-1 1-1,1-1 1,-1-1 0,0 1-1,1 0 1,-2-1 0,1 0-1,0 1 1,-1-1 0,4-7-1,2-7-14,0 0 0,5-21 0,-10 31 7,10-40 50,12-83 0,-19 87 118,2 0 1,24-72 0,-25 98-128,0 0 1,2 0 0,0 1 0,0 0-1,2 1 1,0 0 0,15-16-1,-18 24-49,0 1-1,0-1 0,1 2 0,0-1 0,0 1 0,0 0 1,1 1-1,0 0 0,0 1 0,0 0 0,1 1 0,-1-1 0,1 2 1,13-2-1,34 0-69,0 3-1,97 10 1,-22 0 5,-88-7 50,0-2-19,1 3 0,68 12 0,-107-14 32,-1 1 0,0 0 0,0 0 0,0 0 0,0 1 0,6 3-1,-10-5 5,0 0 0,-1 1 0,1-1 0,-1 0 0,0 1 0,1-1 0,-1 0-1,0 1 1,0 0 0,0-1 0,0 1 0,0 0 0,0 0 0,-1-1 0,1 1 0,0 0-1,-1 0 1,1 0 0,-1 0 0,0 0 0,0 0 0,0 0 0,0-1 0,0 4-1,-1 3-6,-1 0 0,0 0-1,0-1 1,-1 1-1,1-1 1,-2 0-1,1 1 1,-1-1-1,0-1 1,-9 12-1,-5 4-4,-34 31-1,46-47 17,-268 235-3,258-228 5,-92 72-16,84-69-633,0 0-1,-47 20 0,62-32 114,0-1-1,-1 0 1,1 0 0,-1-1-1,0-1 1,-18 1-1,-2-1-5408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6:11.7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52 4546,'-7'-17'1448,"6"13"-1082,0 1 1,-1-1-1,1 1 1,-1 0 0,-3-6-1,5 9-352,0 0 0,-1 0 0,1 0 0,0 0 0,0 0 0,0 0 0,0 0 0,0 0 0,-1 0 0,1 0 0,0 1 0,0-1 0,0 0 0,0 0 0,0 0 0,0 0 0,0 0 0,-1 0 0,1 0 0,0 0 0,0 0 0,0 1 0,0-1 0,0 0 0,0 0 0,0 0 0,0 0 0,0 0 0,0 0 0,0 1 0,0-1 0,0 0 0,0 0 0,0 0-1,0 0 1,0 0 0,0 1 0,0-1 0,0 0 0,0 0 0,0 0 0,0 0 0,0 0 0,0 1 0,0-1 0,0 0 0,0 0 0,0 0 0,0 0 0,0 12-78,74 319-277,16 16 325,-59-170 194,-16-102 1167,-18-93-150,0 0-1,2 0 1,0-22 0,5-71-1767,-2 66 906,0 0-331,3 1 0,2-1 0,1 1 0,3 0 0,18-50 0,-17 62-17,2 1-1,1 0 1,2 1 0,0 1 0,2 0-1,1 2 1,35-37 0,-43 51 4,1 1-1,0 1 1,1 1 0,0-1 0,1 2 0,0 0 0,0 1 0,21-7 0,-25 10-5,1 2 0,0 0-1,0 0 1,0 1 0,0 1 0,0 0 0,1 0-1,-1 1 1,0 1 0,1 0 0,-1 1 0,18 4-1,-24-4 5,-1 0 0,1 0 0,-1 0 0,0 0-1,0 1 1,0 0 0,0 0 0,0 0 0,-1 0-1,1 1 1,-1 0 0,0 0 0,0 0 0,0 1-1,-1-1 1,5 7 0,-5-3-3,1-1-1,-1 1 1,-1 0-1,1 0 1,-1 0-1,-1 0 1,1 0-1,-2 0 1,1 1-1,-1 14 1,-2 3-6,-1 1 0,-2-1 0,0 0 0,-1 0 0,-2 0 0,-1-1 0,-19 40 0,9-31 0,-1 0 1,-1-1-1,-2-1 0,-43 47 0,39-51-167,-2-2-1,-52 38 0,-71 35-3631,150-98 3762,0 0-60,-8 6-1002,0-1-1,-1 0 1,-20 7 0,8-8-3390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6:12.4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74 697 6515,'13'-14'1487,"-10"10"-1103,1 0 0,0 0 0,0 0-1,0 0 1,0 1 0,0 0-1,1-1 1,6-2 0,-11 5-382,1 1 0,-1 0 0,0 0 1,0 0-1,1 0 0,-1-1 0,0 1 0,1 0 1,-1 0-1,0 0 0,1 0 0,-1 0 0,0 0 0,1 0 1,-1 0-1,0 0 0,0 0 0,1 0 0,-1 0 1,0 0-1,1 0 0,-1 0 0,0 0 0,1 0 0,-1 0 1,0 1-1,1-1 0,-1 0 0,0 0 0,0 0 0,1 1 1,-1-1-1,0 0 0,0 0 0,1 0 0,-1 1 1,0-1-1,0 1-7,0 0 0,0 0 1,0 0-1,0 0 0,0 0 0,0 0 1,-1 0-1,1 0 0,0 0 0,-1 0 1,1 0-1,-1 1 0,-16 24-104,6-11 95,0 0 0,0 0-1,2 1 1,0 1 0,1 0 0,0 0 0,-8 32 0,3-1 5,-9 83 0,21-123 24,0 0-1,1 0 1,0 0-1,0 0 1,1-1-1,1 11 1,-1-17-12,-1-1 1,0 1-1,0-1 1,0 1-1,0-1 1,0 0 0,0 1-1,1-1 1,-1 1-1,0-1 1,0 0-1,1 1 1,-1-1 0,0 0-1,1 1 1,-1-1-1,0 0 1,1 1 0,-1-1-1,0 0 1,1 0-1,-1 1 1,1-1-1,-1 0 1,0 0 0,1 0-1,0 0 1,0 1 9,1-1 0,-1-1 0,0 1 0,0 0 0,0 0 0,0 0 0,1-1 0,-1 1 0,0 0 0,2-2 0,0 1 16,0-1 0,0 0 0,0 0 1,0 0-1,0 0 0,-1-1 1,5-4-1,42-49 273,-35 38-235,-9 13-42,-2 0 0,1 0 0,0 0 0,3-8 0,25-46 282,-7 15-14,-23 39-288,-4 4-48,-5 7-28,6-3 53,0 0 1,0 0 0,0 0 0,0 0 0,0 0 0,0 0 0,1 6 0,-2 3-17,-6 32-30,2 0 0,1 72 0,5-109 66,0 0 0,1 0 0,0 0 0,0-1 0,3 9 0,-4-13 1,1 0 0,0 0 0,0 0 0,-1-1 0,1 1 0,0 0 0,0-1 0,0 1 0,1-1-1,-1 1 1,0-1 0,1 0 0,-1 1 0,1-1 0,-1 0 0,1 0 0,-1 0 0,1 0 0,0 0 0,0 0 0,-1-1 0,1 1-1,3 0 1,2 0 9,-1 0-1,1-1 1,-1 0-1,0-1 1,1 0-1,-1 0 0,0 0 1,1 0-1,-1-1 1,0 0-1,0 0 1,6-4-1,8-5 25,0-1 1,19-15-1,-7 4 8,-7 4 40,-2 0 1,0-2-1,29-34 0,-37 39 0,7-10 106,-1-2 0,19-33 0,-6 11 67,112-174 683,6-77-285,-97 181-201,-31 74-231,-14 28-55,-1 0 1,12-34 0,-19 41-95,-1 9-66,-1 1 1,0-1-1,1 0 1,-1 1-1,1-1 1,-1 1-1,1-1 1,0 1-1,-1-1 0,1 1 1,0 0-1,1-2 1,-6 10-86,0 0 1,1 0 0,-1 0-1,1 0 1,1 1-1,-3 8 1,-9 27-13,-173 497-2449,153-402 1542,29-112 816,2 1 1,1 0-1,1 30 0,1-55 198,0 0 0,0 0 0,0 1 0,1-1 1,-1 0-1,0 0 0,1 0 0,0 0 0,-1 0 0,1-1 0,0 1 1,0 0-1,0 0 0,0 0 0,0-1 0,0 1 0,0 0 0,1-1 1,-1 1-1,4 1 0,-3-1 61,1-1-1,-1-1 1,1 1 0,-1 0 0,1-1 0,0 1 0,-1-1-1,1 0 1,0 0 0,0 0 0,-1 0 0,1 0 0,0-1-1,4 0 1,4-3 159,0 0-1,0 0 0,-1-1 0,1 0 0,-1-1 1,12-9-1,-8 6-30,99-72 431,-37 25-825,343-216-6616,-413 268 6509,-3 4 128,-1-2 0,0 1-1,0 0 1,1 0 0,-1-1 0,0 0 0,0 1 0,0-1 0,0 0 0,-1 0 0,1 0 0,-1 0-1,1 0 1,1-4 0,-2-1-1805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6:12.8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 7523,'13'-2'4203,"-12"1"-3893,1 1-1,0-1 1,-1 1 0,1 0-1,0-1 1,-1 1 0,1 0 0,2 0-1,4 2-251,0-1 0,0 1 0,0 0 0,0 1 0,-1 0 0,1 0 0,-1 1 0,0 0 0,0 0 0,0 0 0,0 1 0,-1 0 0,0 1 0,0-1 0,0 1 0,7 10 0,1 3-94,-1 0 1,-1 1 0,-1 0-1,15 38 1,-13-21-2,-1 0 0,-2 1 0,7 50 1,5 118-2119,-18-151 772,-2-32-1,1 0-1,0 0 0,12 37 1,2-25-4715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6:13.5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1 645 5891,'8'-29'2583,"2"2"0,26-51 1,-13 30-2059,-19 39-515,1 0-1,0-1 0,0 2 1,1-1-1,0 1 1,0-1-1,1 2 0,0-1 1,16-12-1,-35 42-329,-12 26 246,3 1 0,-24 76 0,30-75 74,-6 28 16,18-67-3,3-9-2,-1-1 1,1 1 0,-1-1 0,1 1 0,0-1 0,0 1-1,-1 0 1,1-1 0,1 4 0,0-5 6,0-1 0,0 1 0,0-1 0,0 1 0,0-1 0,0 1 0,0-1 0,0 1 0,-1-1 0,1 0 0,0 1 0,0-1 0,0 0 0,0-1-1,10-13 118,-2-1 0,0 0 0,7-18 0,-3 6 32,72-153 850,-62 125-789,13-25-11,-21 52-171,-10 18-48,1 0-1,0 0 0,0 1 0,11-12 0,-17 22-4,0 0-1,0-1 0,0 1 0,1 0 1,-1-1-1,0 1 0,0 0 0,1 0 0,-1-1 1,0 1-1,1 0 0,-1 0 0,0 0 0,1-1 1,-1 1-1,0 0 0,1 0 0,-1 0 1,0 0-1,1 0 0,-1 0 0,1 0 0,-1 0 1,0 0-1,1 0 0,-1 0 0,0 0 0,1 0 1,-1 0-1,1 0 0,0 1-1,-1-1 0,1 1 0,-1-1 0,1 1 0,-1 0 0,1-1 0,-1 1-1,0 0 1,1-1 0,-1 1 0,0 0 0,1-1 0,-1 1 0,0 1 0,4 28-125,-4-29 125,2 48-132,1 144-470,-5-139 199,8 89 0,-6-140 420,0 0-1,1 1 1,-1-1 0,1 1 0,0-1 0,0 0 0,2 5 0,-3-8 8,1 1 0,-1-1 0,0 1 0,1-1 0,-1 1 0,0-1 0,1 0-1,-1 1 1,1-1 0,-1 1 0,1-1 0,-1 0 0,1 0 0,-1 1 0,1-1-1,-1 0 1,1 0 0,0 0 0,0 1 0,0-1 27,0 0-1,0 0 1,1 0 0,-1-1-1,0 1 1,0 0 0,0-1-1,1 1 1,-1 0 0,0-1 0,0 1-1,2-2 1,35-28 1064,-20 13-753,0 0 1,-1-2-1,-1 1 0,26-40 1,11-33-89,-16 26-202,130-261-594,-157 304 412,-6 13-158,0-1 0,0 0 0,-1 0 0,0 0-1,2-18 1,-5 28 232,0 0-1,0 0 0,0 0 1,0-1-1,0 1 0,1 0 0,-1 0 1,0 0-1,0-1 0,0 1 1,0 0-1,0 0 0,0 0 1,0-1-1,0 1 0,0 0 1,0 0-1,0 0 0,0-1 0,-1 1 1,1 0-1,0 0 0,0 0 1,0 0-1,0-1 0,0 1 1,0 0-1,0 0 0,0 0 1,-1 0-1,1-1 0,0 1 0,0 0 1,0 0-1,0 0 0,-1 0 1,1 0-1,0 0 0,0 0 1,0 0-1,0-1 0,-1 1 0,1 0 1,0 0-1,0 0 0,0 0 1,-1 0-1,1 0 0,0 0 1,0 0-1,0 0 0,-1 0 1,1 0-1,0 0 0,0 0 0,0 1 1,-1-1-1,1 0 0,0 0 1,0 0-1,0 0 0,0 0 1,-1 0-1,-11 10-2166,4 0 739,0 1 0,1 0 0,-9 18 0,-8 19-3648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6:14.3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1 511 4386,'16'-1'2030,"1"0"1,-1-2-1,28-6 1,-26 4-1424,-13 4-421,87-23 1263,-80 20-1435,0-1 0,0 0 1,0 0-1,-1-2 1,15-10-1,-18 11-31,-1-1 0,0 0 0,0-1 0,0 1 0,-1-2 0,9-16 0,-5 6-103,0 0-1,7-26 1,-13 34 43,-1-1 0,0 1 0,0-1 0,-2 0 0,1 0 1,-1 1-1,-1-1 0,0 0 0,-3-13 0,2 18 55,0-1-1,-1 1 1,-1-1 0,1 1-1,-1-1 1,0 1-1,-1 0 1,0 1 0,0-1-1,0 1 1,-1-1 0,0 1-1,0 1 1,-10-10-1,11 12 9,-1-1 1,1 1-1,-1 0 0,1 0 0,-1 1 0,0-1 0,0 1 0,0 0 0,-1 1 0,-8-3 0,11 4-4,-1-1-1,0 1 1,0 0 0,1 0 0,-1 1-1,0-1 1,0 1 0,1 0-1,-1 0 1,0 0 0,1 0 0,-1 1-1,1-1 1,0 1 0,-1 0-1,-3 3 1,-8 7-35,1 1 1,1-1-1,0 2 0,1 0 0,0 1 0,1 0 1,1 0-1,0 1 0,1 1 0,-11 30 0,12-28-109,2 1-1,0 1 0,2-1 0,0 1 0,1-1 0,1 1 1,1 0-1,1 0 0,4 29 0,-4-47 127,0 0-1,1 0 1,-1 0-1,1 0 1,0-1-1,0 1 1,0 0-1,1 0 1,-1 0-1,1-1 1,-1 1-1,1-1 1,0 1-1,0-1 1,0 0-1,0 0 1,0 0-1,1 0 1,2 2-1,0-1 54,-1-1-1,1-1 0,-1 1 0,1-1 0,0 1 0,0-1 0,-1-1 0,1 1 1,0-1-1,0 0 0,7 0 0,-2-1 120,0 0-1,-1-1 1,1 0 0,-1-1 0,0 0 0,1-1-1,-1 1 1,-1-2 0,1 1 0,0-1 0,-1-1-1,0 1 1,8-8 0,9-11 144,-1 0-1,29-39 1,-19 22-309,45-68 253,-13 16 627,-53 74-474,-12 15-230,-10 11-191,2 2 9,-1 0 0,1 0 1,1 1-1,0-1 0,0 1 1,1 1-1,-5 11 0,-23 80-44,23-67 57,-73 228-74,61-187-121,3 0 0,-17 140 0,34-192 211,2-9 107,-2 1-1,0-1 1,-1 0-1,-5 17 0,7-27 631,4-4-46,4-10 260,-3-1-634,0-1 0,-1 0 0,0 0 0,2-18 0,0-49 51,-3 38-240,31-253 7,-22 241-152,1 0 1,3 1 0,32-75 0,18-5-40,-57 117 46,1-1 0,1 2 0,0-1 0,1 1 0,0 1 0,21-18 0,-26 26-5,-1 0 0,0 1 0,1 0-1,0 0 1,-1 0 0,1 1 0,0 0 0,0 0-1,1 1 1,-1-1 0,0 1 0,0 1 0,8-1 0,-10 1 0,-1 0 0,0 0 0,1 1 0,-1 0 0,0-1 1,0 1-1,1 0 0,-1 0 0,0 1 0,0-1 0,0 1 1,0-1-1,-1 1 0,1 0 0,0 0 0,-1 0 0,1 1 1,-1-1-1,0 0 0,0 1 0,0 0 0,0-1 0,0 1 1,0 0-1,-1 0 0,2 4 0,0 3-58,0 0-1,0 0 1,-1 1-1,-1-1 1,0 0-1,-1 18 1,-8 62-480,4-64 345,-2-1 0,-1 1-1,-1-1 1,-1-1 0,-1 0 0,-25 44 0,15-35 0,-2-1 1,-2-1-1,0-1 1,-29 27-1,38-43 117,0-1 0,0 0 0,-1-1 0,-23 12 0,31-19-244,0-1 0,-1 0 0,1-1 0,-1 0 0,0 0 0,0-1 0,-1 0 0,1 0 0,0-1 0,0 0-1,-14-2 1,20 1-67,0 0-1,1 0 1,-1-1-1,0 0 1,0 1-1,-3-3 0,-13-11-5556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6:14.9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163 878 6195,'34'8'5133,"-33"-8"-5103,-1 1-1,0-1 1,0 0 0,1 0-1,-1 1 1,0-1 0,0 0 0,1 0-1,-1 1 1,0-1 0,0 0-1,0 0 1,0 1 0,1-1 0,-1 0-1,0 1 1,0-1 0,0 0-1,0 1 1,0-1 0,0 0 0,0 1-1,0-1 1,0 0 0,0 1-1,0-1 1,0 0 0,0 1 0,0-1-1,0 0 1,0 1 0,0-1-1,-1 0 1,1 1 0,0-1-1,0 1 1,-7 12-103,6-12 122,-23 34-594,-3 0-1,-43 44 1,55-62 84,2-1-3,7-10 136,1 1 1,-1-1-1,0 0 0,-14 10 1,55-40 3446,36-20-2024,-47 28-1064,36-19 0,-59 35-41,0-1-1,0 1 1,0-1-1,0 1 1,0-1-1,0 1 1,0 0 0,0 0-1,0 0 1,0-1-1,0 1 1,0 0-1,2 0 1,-3 1 4,0-1 0,1 0 0,-1 0 1,0 0-1,0 0 0,1 1 0,-1-1 0,0 0 1,0 0-1,0 0 0,1 1 0,-1-1 0,0 0 1,0 0-1,0 0 0,0 1 0,0-1 1,0 0-1,0 1 0,1-1 0,-1 0 0,0 0 1,0 1-1,0-1 0,0 0 0,0 0 0,0 1 1,0-1-1,0 0 0,0 1 0,-1-1 1,0 5-54,0-1 0,-1 1 0,1-1 0,-5 7 0,2-2 37,-14 29-100,11-27 99,2 1 1,-6 14 0,-5 19-3,10-31 21,1 0 1,0 0 0,1 1 0,0-1-1,2 1 1,-3 28 0,5-41 6,0-1 1,0 0 0,0 1 0,0-1 0,0 0-1,1 1 1,-1-1 0,0 0 0,1 1 0,-1-1-1,1 0 1,-1 0 0,1 1 0,-1-1 0,1 0-1,0 0 1,0 0 0,0 0 0,0 0 0,-1 0-1,1 0 1,2 1 0,-1-1 3,0-1-1,0 1 1,0-1 0,0 1-1,0-1 1,0 0 0,0 0 0,0 0-1,0 0 1,0 0 0,0-1-1,0 1 1,0-1 0,0 1 0,0-1-1,-1 0 1,3 0 0,19-10 54,-1-1 0,0-1 1,35-28-1,-50 36-50,37-29 325,-2-2-1,-1-1 1,-1-3 0,-3-1-1,63-89 1,64-102 1356,-129 179-1622,-3-1 1,-2-1 0,-2-2-1,-3-1 1,23-78 0,-40 108 7,-1-1 0,-2 0 1,0 0-1,-3 0 0,0-57 0,-3 78-55,0 1 0,0-1-1,-4-12 1,5 18-24,0 1-1,-1-1 1,0 1 0,1 0 0,-1-1-1,0 1 1,0-1 0,1 1-1,-1 0 1,0 0 0,0 0 0,-1 0-1,1-1 1,0 1 0,0 1 0,0-1-1,-1 0 1,1 0 0,0 0-1,-1 1 1,1-1 0,-1 1 0,1-1-1,-3 0 1,0 1-20,-1 0 0,0-1 0,0 2 1,1-1-1,-1 1 0,0-1 0,1 1 0,-1 1 0,0-1 1,1 1-1,-1-1 0,1 1 0,0 0 0,0 1 0,-7 4 0,-2 3-40,0 1 0,1 0-1,-15 18 1,-1 5-15,1 1-1,2 1 1,2 1-1,1 1 1,-22 54 0,-66 212-2481,99-270 1936,-40 148-2550,42-139 1337,2 1 1,-1 52 0,7-2-1998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6:15.5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203 396 1217,'36'-82'3518,"-8"15"-1327,22-53 698,-45 106-2343,-1 0 0,-1 0 0,0-1-1,-1 1 1,0-1 0,-1-25 0,-2 39-85,-2 5-211,-4 13-186,-8 24-281,14-40 240,-10 36-75,2 1-1,1 0 1,-3 60-1,8-74 39,-18 184-19,-17 140-1,-23 5 56,-15-55-446,69-273 282,-3 14-203,5-16-625,-1 0-1,-10 23 0,15-44 758,1-1 65,0-1 1,-1 1-1,1 0 0,0 0 1,0 0-1,-1-1 0,1 1 1,0 0-1,-1 0 0,1-1 1,-1 1-1,1 0 1,-1 0-1,1-1 0,-1 1 1,0-1-1,1 1 0,-1-1 1,0 1-1,1-1 0,-1 1 1,0-1-1,0 1 0,0-1 1,1 0-1,-1 0 0,0 1 1,0-1-1,-1 0 1,-6-1-5336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1:17.0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383 249 5747,'-14'-205'4084,"14"200"-3907,-1 0 0,1 0 0,-1 0 0,-2-7 0,3 11-131,0 1 0,-1 0 0,1 0 0,0-1 0,0 1 0,0 0 1,-1-1-1,1 1 0,0 0 0,-1 0 0,1-1 0,0 1 0,0 0 0,-1 0 0,1 0 0,0 0 0,-1-1 0,1 1 0,0 0 0,-1 0 1,1 0-1,0 0 0,-1 0 0,1 0 0,0 0 0,-1 0 0,1 0 0,-1 0 0,0 0 0,-10-1 1369,8 0-1402,0 0 0,0 0 0,0 0 1,-1 0-1,1 1 0,0 0 0,-1-1 1,1 1-1,0 1 0,-1-1 0,1 0 0,0 1 1,-1 0-1,1 0 0,0 0 0,0 0 0,0 0 1,0 0-1,-5 4 0,-2 1-111,0 1 0,1 0-1,0 1 1,-14 15 0,-27 39-169,23-24 104,-38 77 0,64-114 161,-11 28-56,0 0 1,2 0-1,1 1 0,1 0 0,-5 39 0,10-46 18,2 1 0,0 0 0,4 40 0,0-48 18,-3-16 23,0 1 0,1-1 0,-1 0 0,0 1 0,0-1-1,0 1 1,0-1 0,1 1 0,-1-1 0,0 0 0,1 1 0,-1-1 0,0 0 0,1 1 0,-1-1 0,0 0 0,1 1 0,-1-1 0,0 0-1,1 1 1,-1-1 0,1 0 0,-1 0 0,1 0 0,-1 0 0,1 1 0,0-2 5,-1 1 0,0 0 0,1 0 1,-1 0-1,1-1 0,-1 1 0,1 0 0,-1-1 0,0 1 1,1 0-1,-1-1 0,0 1 0,1 0 0,-1-1 0,0 1 1,0-1-1,1 1 0,-1-1 0,0 1 0,0 0 1,0-1-1,1 1 0,-1-1 0,0 0 0,3-15 108,-2 14-94,29-288 2296,-29 277-2250,1-6 93,0 1-1,10-34 0,-12 52-157,0-1-1,0 1 1,0 0-1,0 0 1,0 0-1,0 0 1,0 0-1,0 0 1,0 0-1,0 0 1,0-1-1,0 1 1,0 0-1,0 0 1,1 0-1,-1 0 1,0 0-1,0 0 1,0 0-1,0 0 1,0 0-1,0-1 1,0 1-1,0 0 1,0 0-1,0 0 1,0 0-1,0 0 1,0 0-1,0 0 1,1 0-1,-1 0 1,0 0-1,0 0 1,0 0-1,0 0 1,0 0-1,0 0 1,0 0-1,0 0 1,0 0-1,1 0 1,-1 0-1,0 0 1,0 0-1,0 0 1,0 0-1,0 0 1,0 0-1,0 0 1,0 0-1,1 0 1,-1 0-1,0 0 1,0 0-1,0 0 1,0 0-1,0 0 1,0 0-1,5 9 13,0 14-24,59 275-7,-54-258-10,66 213-2972,-73-245 2524,0 0 0,0-1 1,1 0-1,0 1 1,0-1-1,1-1 0,0 1 1,0-1-1,0 0 1,9 8-1,-11-12-536,1 0-1,-1-1 1,1 1 0,-1-1 0,1 1-1,4 0 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6:16.1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191 60 8980,'3'-6'1142,"0"0"-299,0 0 1,0 0 0,0 1-1,1-1 1,0 1 0,5-6-1,-8 10-818,0 0-1,0 0 0,1 0 0,-1 1 0,0-1 0,0 0 0,1 1 0,-1-1 1,0 1-1,1-1 0,-1 1 0,0 0 0,1-1 0,-1 1 0,1 0 0,-1 0 1,0 0-1,1 0 0,-1 0 0,1 1 0,-1-1 0,0 0 0,1 0 0,-1 1 1,0-1-1,1 1 0,-1 0 0,0-1 0,1 1 0,-1 0 0,0 0 0,0-1 0,0 1 1,2 2-1,-1-1-36,1 1 1,0 0-1,-1 0 1,0 0 0,0 0-1,0 0 1,0 0-1,0 1 1,-1-1-1,1 1 1,-1-1 0,0 1-1,0-1 1,1 5-1,0 8-59,0-1 0,-1 18 0,-1-24 24,0 18-103,-2 1 1,-1-1-1,0 0 1,-3 0-1,0 0 1,-14 38-1,-76 148-644,14-38 588,14-7 324,67-166-92,1 0-1,-1 0 1,0-1 0,0 1 0,1-1 0,-1 1 0,0-1 0,0 1-1,0-1 1,-1 1 0,1-1 0,-2 2 0,3-3 9,-1-1 0,1 1 0,0-1 0,-1 1 0,1-1 0,0 1 0,0-1 0,0 1 0,0-1 0,0 1 0,-1-1 0,1 1 0,0-1 0,0 1 0,0-1 0,0 1 0,0-1 0,1 1 0,-1-1 0,0 1 0,0-1 0,0 0 1,5-19 153,0-1 0,16-38 0,-6 18-188,30-75-192,72-131 1,-51 114 133,-56 113 52,40-79-17,-39 80 21,0 1 1,28-33-1,-36 47 3,1 0 0,0 1 0,0-1 0,0 1-1,0 0 1,0 0 0,1 0 0,0 1 0,-1 0 0,1 0 0,0 0 0,0 0 0,0 1 0,0-1 0,10 0 0,-8 2-7,-1 0 1,1 0 0,0 1-1,-1 0 1,1 0 0,-1 0-1,1 1 1,-1 0 0,1 1-1,-1-1 1,12 8 0,8 7-116,-1 1 0,-1 2 0,29 29 0,18 15-777,68 39-1147,-127-96 1883,-8-5 135,-1 0 0,1 0 0,-1 0 0,0 0 0,1 1 0,-1-1 0,0 1 0,-1 0 0,5 5 0,-6-7 34,-1-1 0,0 0 0,0 1 0,0-1 0,0 0 0,0 0 0,0 1 0,0-1 1,0 0-1,0 1 0,0-1 0,0 0 0,0 1 0,0-1 0,0 0 0,0 1 0,0-1 0,0 0 0,0 0 0,0 1 0,0-1 1,-1 0-1,1 0 0,0 1 0,0-1 0,0 0 0,0 0 0,-1 1 0,1-1 0,0 0 0,0 0 0,-1 1 0,1-1 1,0 0-1,-1 0 0,-10 4 248,-135 20 835,12-3-1022,87-10-930,0 1 0,-76 32 0,92-29-627,-1 0 1,2 2-1,1 1 1,-40 33 0,31-18-2091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6:16.6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498 46 6899,'-5'-5'830,"0"0"-1,0 1 0,-1-1 1,0 1-1,0 1 0,-8-5 1,9 6-614,-1 0 1,1 0 0,0 0-1,-1 1 1,1 0 0,-1 1-1,1-1 1,-10 1 0,14 0-208,-13 0 3,1 0 0,-1 1 0,0 0 0,1 1 0,-1 1 0,1 0 0,0 1 0,-14 6 0,3 1-51,1 1 0,0 1 1,1 1-1,-36 30 0,48-36 12,1 1 0,0 0 0,1 0 0,0 1 0,1 0 0,0 0 0,0 1 0,1 0 1,1 0-1,0 0 0,0 1 0,-4 16 0,5-1-16,0 0 0,2 0-1,1 1 1,1-1 0,1 1 0,2-1 0,0 0-1,2 0 1,1 0 0,13 35 0,-7-32 37,2 0-1,31 49 1,-27-48 7,26 55 1,-37-68-37,-1 0 1,0 1-1,4 24 1,-9-34 1,0 0 0,-1 0-1,1 1 1,-2-1 0,1 0 0,-1 0 0,-1 0 0,0 0 0,-3 10-1,3-15 20,0 0-1,0 0 0,0 0 0,-1 0 1,1-1-1,-1 1 0,0-1 0,0 1 0,0-1 1,-1 0-1,1 0 0,-1 0 0,1-1 1,-1 0-1,0 1 0,0-1 0,0 0 0,0-1 1,-9 3-1,9-3-255,1 0-1,-1-1 1,1 1 0,0-1 0,-1 0-1,1 0 1,-1-1 0,1 1 0,-1-1-1,-3 0 1,6 0 126,1 1-1,-1 0 0,0-1 0,0 1 1,1 0-1,-1-1 0,0 1 1,1-1-1,-1 1 0,1-1 0,-1 1 1,1-1-1,-1 0 0,1 1 1,-1-1-1,1 0 0,-1 1 0,1-1 1,0 0-1,-1 0 0,1 1 1,0-1-1,0 0 0,-1 0 0,1 1 1,0-1-1,0 0 0,0 0 1,0 0-1,0 0 0,0 1 0,1-3 1,-1-16-5080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6:17.1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1 247 8180,'2'-8'1423,"-1"3"-530,1 0 0,0 0 0,0 0 0,0 0 0,1 0-1,-1 1 1,6-9 0,-7 13-867,-1-1 0,0 1-1,1 0 1,-1-1-1,1 1 1,-1-1-1,1 1 1,-1 0 0,0-1-1,1 1 1,-1 0-1,1-1 1,0 1-1,-1 0 1,1 0 0,-1-1-1,1 1 1,-1 0-1,1 0 1,0 0 0,-1 0-1,1 0 1,-1 0-1,1 0 1,0 0-1,-1 0 1,1 0 0,0 1-1,0-1-21,0 1-1,-1 0 1,1-1-1,0 1 0,-1 0 1,1 0-1,0 0 1,-1-1-1,1 1 1,-1 0-1,0 0 0,1 0 1,-1 0-1,0 0 1,1 1-1,0 5-131,0-1 1,0 1-1,-1 11 0,-23 235-7116,13-166 4569,8-70 2298,1-1-1,2 29 1,-1-44 427,0-1 0,0 1 0,0-1 0,0 1 0,0 0 0,1-1 0,-1 1 0,0-1 0,0 1-1,0 0 1,0-1 0,1 1 0,-1-1 0,0 1 0,0-1 0,1 1 0,-1-1 0,0 1 0,1-1-1,-1 1 1,1-1 0,0 1 0,-1-1 34,1 0 0,-1 0 0,1 0 0,-1 0 0,1 0 0,-1 0 0,1 0 0,-1-1 0,1 1 0,-1 0 0,1 0 0,-1 0 0,0-1 0,1 1 0,-1 0 0,1-1 0,-1 1 0,0 0 0,1-1 0,-1 1 0,1-1 0,17-26 2594,-17 25-2664,15-27 708,-1-1 0,-1 0-1,16-54 1,-18 43-305,33-75 1,-36 98-322,0 0 1,2 0-1,0 1 1,1 1-1,1 0 1,16-16-1,-24 27-60,0 1 1,0 0-1,0 0 0,1 0 0,-1 1 1,13-5-1,-17 7-36,1 0-1,-1 1 1,1-1 0,0 1 0,-1-1-1,1 1 1,-1 0 0,1-1 0,0 1-1,-1 0 1,1 0 0,0 0 0,-1 1-1,1-1 1,-1 0 0,1 0 0,0 1-1,-1-1 1,1 1 0,-1 0 0,1-1-1,-1 1 1,1 0 0,-1 0 0,0 0-1,1 0 1,-1 0 0,0 0-1,0 0 1,0 1 0,0-1 0,2 2-1,2 7-22,0 0-1,-1 0 1,0 0-1,0 1 0,3 18 1,6 58-39,-10-62 47,4 51-7,4 28 265,-11-104-202,0 1 1,0-1-1,0 1 0,0-1 1,0 1-1,0-1 0,1 0 1,-1 1-1,0-1 0,0 1 1,0-1-1,0 1 0,1-1 1,-1 0-1,0 1 0,1-1 1,-1 1-1,0-1 0,0 0 1,1 1-1,-1-1 0,1 0 1,-1 1-1,1-1-5,-1 0-1,1 0 1,-1-1-1,0 1 1,1 0-1,-1 0 1,1 0-1,-1 0 1,0 0-1,1-1 1,-1 1-1,0 0 1,1 0-1,-1-1 1,0 1-1,1 0 1,-1-1 0,0 1-1,0 0 1,1-1-1,12-23 702,-12 23-725,16-37 418,14-29-191,-8 27-496,1 1 0,2 1 0,2 1 0,2 2 0,48-47 0,-44 53-1010,20-19-2319,-24 14-1827,-18 17-2249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6:17.5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24 8132,'2'-8'3329,"-4"-3"769,4 7-3073,-1 5-705,3 3-512,-1 0-561,-2 2-1696,0 6 961,3-2-1762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6:17.9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247 98 5491,'2'-9'1498,"-1"-1"1,-1 1 0,0-12-1,0 18-1235,0 0 0,-1 0-1,1 0 1,-1 1 0,0-1 0,1 0-1,-2 0 1,1 0 0,0 1-1,0-1 1,-1 0 0,1 1-1,-1-1 1,-2-2 0,3 5-272,1 0 0,-1-1 0,1 1 0,0-1 1,-1 1-1,1 0 0,-1-1 0,0 1 0,1 0 1,-1 0-1,1-1 0,-1 1 0,1 0 0,-1 0 1,1 0-1,-1 0 0,0 0 0,1 0 0,-1 0 1,1 0-1,-1 0 0,0 0 0,1 0 0,-1 0 0,1 0 1,-1 0-1,0 1 0,1-1 0,-1 0 0,1 0 1,-1 1-1,1-1 0,-1 0 0,1 1 0,-1-1 1,1 1-1,0-1 0,-1 1 0,-14 20-640,10-12 498,-78 148-1580,65-119 1524,2 1-1,-13 51 0,16-35 167,3 0 0,-4 59 0,6 112 87,11-5 80,20-3 124,-20-200-252,1 0 0,1 0 0,0 0 0,1-1 0,1 0 0,17 29 1,-22-43-229,0 0 1,0 0-1,1 0 1,0-1-1,-1 1 1,1-1-1,0 1 0,0-1 1,0 0-1,1 0 1,-1 0-1,0-1 1,1 1-1,-1-1 1,1 0-1,0 0 1,-1 0-1,1 0 1,0-1-1,0 1 1,-1-1-1,1 0 1,0 0-1,0-1 1,-1 1-1,1-1 1,0 1-1,0-1 1,-1 0-1,1-1 1,-1 1-1,1-1 1,-1 1-1,6-5 1,26-20-3952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6:18.6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203 987 8196,'-2'4'937,"1"-1"1,-1 1 0,0-1-1,0 1 1,0-1 0,0 0-1,0 0 1,-1 0 0,1 0-1,-6 4 1,-6 7-1260,0 0 0,1 1 1,0 1-1,-19 31 0,11-11-2917,-23 55-1,39-78 2881,1 0 0,0 0 0,1 1 0,0-1 0,1 1-1,0-1 1,1 1 0,2 19 0,-1-31 498,0-1 0,0 1 1,0-1-1,0 1 0,1-1 0,-1 1 1,1-1-1,-1 1 0,1-1 0,-1 0 0,1 1 1,0-1-1,0 0 0,0 1 0,0-1 1,-1 0-1,2 0 0,-1 0 0,2 2 0,-2-3 16,0 1 0,0-1 0,1 1 0,-1-1-1,0 0 1,1 1 0,-1-1 0,0 0-1,1 0 1,-1 0 0,1 0 0,-1 0-1,0-1 1,1 1 0,-1 0 0,0-1 0,0 1-1,1-1 1,-1 1 0,0-1 0,0 1-1,1-1 1,0-1 0,13-7 586,-1-1-1,0-1 1,-1 0-1,23-24 1,41-60-163,-17 20-449,-57 71-150,0 1 0,0 0 0,0 0-1,0 0 1,1 0 0,-1 0 0,1 1 0,0 0 0,-1-1 0,1 1 0,6-2 0,-9 4 14,-1 0 0,0 0 1,1 0-1,-1 0 1,1 0-1,-1 0 1,0 1-1,1-1 1,-1 0-1,0 0 1,1 0-1,-1 0 1,0 0-1,1 1 0,-1-1 1,0 0-1,0 0 1,1 0-1,-1 1 1,0-1-1,0 0 1,1 0-1,-1 1 1,0-1-1,0 0 1,0 1-1,1-1 0,-1 0 1,0 1-1,0 0 1,5 11-86,-5-10 72,3 6-37,-2 1 0,1 0 1,-1 17-1,1 0-68,-1-22 111,0 10-111,1-1 0,0 0-1,1-1 1,0 1 0,6 14 0,-8-25 111,1 1 1,-1-1-1,0 0 0,0 0 1,1 0-1,0 0 0,-1 0 1,1 0-1,0 0 0,0 0 1,0-1-1,0 1 0,0-1 1,3 2-1,-3-2 33,1 0 0,-1-1 0,1 1 0,-1-1 0,0 0 0,1 0 0,-1 0 0,1 0 0,-1 0 0,0 0 0,1-1 0,-1 1 0,0-1 0,1 1 0,-1-1 0,0 0 0,1 0 0,1-2 0,4-2 59,-1 0 0,0-1-1,0 0 1,0-1 0,-1 1-1,1-1 1,-2-1 0,8-10 0,-5 6-9,0 2-86,0-1 0,0 1 1,1 1-1,0 0 0,0 0 1,1 0-1,20-11 0,-29 19 4,0 0 0,0 1 0,0-1 0,0 0 0,0 1 0,0-1 0,1 1 0,-1 0 0,0-1 0,0 1 0,1 0 0,-1 0 0,0 0 0,0 0 0,1 0 0,-1 0 0,0 0 0,0 0 0,1 1 0,-1-1 0,0 0 0,0 1 0,0-1 0,1 1 0,-1-1 0,0 1 0,0 0 0,0 0 0,1 0 0,1 3-9,1 0 0,-2 0 0,1 0 0,0 1 0,-1-1 0,3 7 0,-4-8 22,0 1 1,0-1-1,1 0 1,-1 0 0,1 0-1,0 0 1,0 0-1,0-1 1,0 1 0,1 0-1,-1-1 1,1 0-1,4 4 1,-3-5 24,0 0 0,0 0 0,0-1 1,0 1-1,0-1 0,0 0 0,0 0 0,0 0 0,0-1 1,0 0-1,0 0 0,0 0 0,0 0 0,5-2 0,4-2 99,-1-1-1,23-14 0,-17 8-25,-1-1-1,0-1 1,-1-1-1,0 0 1,18-24-1,61-93 320,-77 104-323,47-73 477,-4-3-1,93-222 0,-9-70-514,-142 387-66,-2 4-5,1 0 1,0-1-1,0 1 0,1 0 0,4-7 0,-9 13-94,1-1 105,1 0-1,-1 0 0,1 0 1,-1 1-1,1-1 1,0 0-1,-1 0 1,1 1-1,-1-1 1,1 0-1,-1 0 1,1 1-1,0-1 1,-1 1-1,1-1 1,0 0-1,-1 1 1,1-1-1,0 1 1,0-1-1,-1 0 0,1 1 1,0-1-1,0 1 1,0-1-1,0 1 1,0-1-1,-1 2 1,-86 285-2386,48-168-214,-28 87-3357,36-106-3024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6:19.0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1 448 6083,'2'5'3281,"2"-4"-1376,6-3 464,-2-16-976,4 1-673,4-18-464,2 0-384,2-11-448,6-5-593,3-9-1184,4-3 465,7 2-1362,1-4-3393</inkml:trace>
  <inkml:trace contextRef="#ctx0" brushRef="#br0" timeOffset="1">155 242 9396,'20'-17'3826,"3"-6"-2033,1-5 1008,10 3-1696,-4-1-689,2 8-304,2 2-240,-2 4-144,-6-2-192,0 6-257,-2-2-719,-4 4-1330,1 2 673,-4 4-1456,5 3-4451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6:19.3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7 238 9252,'0'1'413,"-1"-1"-275,1 0 0,0 0 0,0 0-1,0 0 1,0 0 0,-1 0 0,1 0-1,0 0 1,0 0 0,-4-2 3443,4 2-3443,0 0 0,-1 0-1,1 0 1,0-1 0,0 1 0,0 0-1,0 0 1,0 0 0,0-1 0,0 1-1,0 0 1,0 0 0,3-16 1625,12-18-2061,-3 17 204,1 0-1,0 0 1,1 1 0,1 1-1,1 0 1,0 1 0,0 1-1,1 1 1,1 0 0,24-12-1,-37 22 152,0 0-1,0 0 0,1 0 0,-1 1 1,1 0-1,-1 0 0,1 0 0,-1 0 1,1 1-1,-1 0 0,9 1 0,-12 0-59,-1-1 0,0 1 0,0 0-1,1-1 1,-1 1 0,0 0 0,0 0-1,0 0 1,0 0 0,0 0 0,0 0-1,0 1 1,0-1 0,0 0 0,0 0-1,-1 1 1,1-1 0,0 0 0,0 2-1,12 35-578,-10-27 256,0-3-217,0-1 1,0 1-1,0-1 1,1 1-1,0-1 1,1 0-1,6 8 1,-9-13 102,1 1 0,0-1 0,-1 0 0,1 0 1,0 1-1,0-2 0,0 1 0,0 0 0,1-1 0,-1 1 0,0-1 1,1 0-1,-1 0 0,0-1 0,1 1 0,-1 0 0,1-1 1,0 0-1,3 0 0,20-3-2967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6:19.7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299 138 2593,'33'-57'7585,"-32"55"-7417,-1 0 0,1 0 0,0 1 0,-1-1 1,1 0-1,-1 0 0,0 0 0,1 0 0,-1 0 0,0 1 0,0-1 0,0 0 1,-1-3-1,1 4-153,0 0-1,-1 1 1,1-1 0,0 0 0,-1 1 0,1-1 0,0 0 0,-1 1 0,1-1 0,-1 1 0,1-1 0,-1 1-1,1-1 1,-1 1 0,1-1 0,-1 1 0,0-1 0,1 1 0,-1 0 0,0-1 0,1 1 0,-1 0 0,0 0-1,0-1 1,1 1 0,-1 0 0,0 0 0,1 0 0,-1 0 0,0 0 0,0 0 0,1 0 0,-1 0 0,0 0 0,0 1-1,0-1 1,-14 3-72,1 1-1,0 1 1,0 0 0,0 0-1,1 2 1,0-1-1,0 2 1,0 0-1,1 0 1,0 1 0,1 1-1,-15 15 1,11-9 45,1 2 0,1 0 1,0 0-1,1 1 0,1 1 0,1-1 1,-13 36-1,19-44 2,1-1 0,0 1 0,0 0 0,1 1 0,0-1 0,1 0 0,0 1 0,1-1 0,1 0 1,1 13-1,-2-23 7,1 1 1,-1 0-1,1-1 1,-1 1-1,1 0 1,-1-1 0,1 1-1,0-1 1,0 1-1,0-1 1,0 1 0,0-1-1,0 0 1,0 0-1,1 1 1,-1-1-1,0 0 1,3 1 0,-1 0 12,-1-1 1,0-1 0,1 1 0,-1 0 0,1-1-1,0 1 1,-1-1 0,1 0 0,-1 1-1,1-1 1,3-1 0,2 0 71,0 0 1,-1-1-1,1 0 0,-1-1 0,1 1 1,-1-2-1,10-4 0,-5 0 120,-2 0-1,1 0 0,-1-1 1,10-10-1,35-44 784,-33 37-645,-3 1 88,0-1 0,-3 0 0,0-2 0,23-55 0,-29 59-221,2 1 0,0 0 1,17-23-1,-27 43-197,0 0 0,1 1 0,0-1 0,0 1-1,0 0 1,0 0 0,0 0 0,4-2 0,-7 4-14,1-1 0,0 1 0,0-1 0,-1 1 0,1 0 1,0-1-1,0 1 0,0 0 0,0 0 0,0 0 0,0 0 1,-1-1-1,1 1 0,0 1 0,0-1 0,0 0 0,0 0 1,0 0-1,0 0 0,-1 0 0,1 1 0,0-1 0,0 0 0,0 1 1,0-1-1,-1 1 0,1-1 0,0 1 0,-1-1 0,1 1 1,0 0-1,-1-1 0,1 1 0,0 0 0,-1-1 0,1 1 1,-1 0-1,1 1 0,4 13-71,-1 0 0,0 1 0,-1 0 0,-1 0 0,0 27 1,0-20-99,9 119-3067,-2-49-2025,-5-45-3723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6:51.5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1283 144,'103'-12'694,"249"-24"1221,-235 29-1083,121 9 1,132 37 283,-189-16-645,144 1 527,3-17-11,-235-6-739,371 0 851,255 6 529,4 41-1052,-441-29-78,523-35-1,-657 4-25,465-25 684,-78 17-972,-4-42 400,215-48 104,-482 85-575,260-4-63,-178 20-20,-138 3-20,24 0-2,66 3 8,60 0 0,13 19-32,55 39-10,-277-32 20,-4-1 12,420 52 50,-324-53-39,264 25 14,-200-22 43,577-29 1,-363-54 21,-398 43-80,-94 12-13,357-58 53,517-179 187,-878 233-211,0-2 1,-1 0-1,-1-1 1,0-2-1,0 0 1,-1-1-1,-1-1 1,0-1-1,29-31 1,-46 44-11,1-1 1,0 0-1,-1 0 0,0 0 1,0 0-1,0 0 0,-1-1 1,1 1-1,-1 0 0,0-1 0,0 1 1,0-1-1,-1 1 0,0-9 1,0 8 1,0-1 1,-1 1-1,0-1 1,0 1 0,0 0-1,0-1 1,-1 1-1,0 0 1,0 0-1,-1 0 1,-5-8 0,-2 0-24,0 2 1,-1 0 0,0 0-1,-1 1 1,0 0 0,-1 1-1,-18-10 1,-99-45-77,119 60 73,-67-27-73,-94-25 0,-86-7-61,189 47 107,-473-89-126,207 45 102,-744-86-91,506 129 81,1 27 16,248-2 45,-206 7-14,463-12 17,-551 45-34,405-13-6,-232 70 0,123 4 21,-5 31 2,170-52 3,155-87 12,-23 14-14,2 2 0,0 1 0,1 0-1,0 2 1,2 0 0,1 1 0,0 1 0,1 1-1,-19 34 1,33-49 1,0 1 0,0-1 1,1 1-1,0 0 0,0 0 0,1 0 0,1 0 0,-1 1 0,1-1 1,1 0-1,0 1 0,0-1 0,1 0 0,0 1 0,1-1 0,0 0 1,0 0-1,1 0 0,0 0 0,0 0 0,1-1 0,0 1 1,1-1-1,0 0 0,12 14 0,-7-11 14,2-1-1,0 0 1,0-1-1,1 0 1,0-1-1,0 0 1,23 9-1,108 31 9,-105-36-1,100 27 2,3-5 0,0-7 1,216 13-1,116-37-491,0-31-4137,-338 17 1185,-7-5-3993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1:17.4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351 198 7315,'-21'-32'2542,"-1"1"0,-38-40-1,59 69-2490,0 1 0,0 0 0,-1 0 0,1-1 0,0 1 0,-1 0 0,1 0 0,-1 0-1,1 0 1,-1 1 0,1-1 0,-1 0 0,0 1 0,1-1 0,-1 1 0,0-1 0,1 1 0,-1 0 0,0 0 0,0 0-1,0 0 1,1 0 0,-1 0 0,0 0 0,0 1 0,1-1 0,-1 0 0,0 1 0,1 0 0,-1-1 0,-1 2 0,-4 2 4,1 1 0,0-1 1,1 1-1,-1 1 0,-8 10 0,10-12-42,-9 12-28,1 1 0,1 0 0,1 0 0,0 1-1,-11 29 1,6-5-65,-15 62 1,21-66 34,3-1 0,1 1 0,1 0 1,3 0-1,3 46 0,1-52 11,1-2-1,2 1 1,1 0-1,1-1 1,2 0 0,23 49-1,-5-26-23,2 0 0,2-3 0,3 0-1,78 85 1,-97-118 33,2-1-1,0 0 0,0-2 1,2 0-1,0-1 1,30 15-1,-35-22 18,0 0 0,0-1 0,1 0 0,0-1 0,0-1 0,0 0 0,0-1 0,1-1 0,-1-1 0,19-2 0,-17 1 95,-1-2 0,1 0-1,-1-1 1,1 0-1,-1-2 1,-1 0-1,1-1 1,-1-1-1,0 0 1,0-1-1,-1-1 1,-1 0-1,26-23 1,-26 19 113,0-1 0,0 0 0,-2-1 0,0-1 0,0 0 0,-2 0 0,0-1 0,8-23 1,-4 6 73,-2-2 0,-1 1 1,-2-1-1,-2-1 0,5-70 1,-10 48-120,-8-66 0,3 95-107,-2 0 0,-1 1-1,-20-59 1,11 53-183,-2 1 0,-1 0 0,-1 2 0,-2 0 0,-2 1 0,0 1 0,-3 2-1,0 0 1,-1 2 0,-52-40 0,62 55-32,0 0-1,-1 2 1,-25-12-1,34 18 68,0 1-1,-1 0 1,1 0 0,-1 1-1,1 0 1,-1 1-1,0 0 1,-17 0-1,23 1-28,1 1 1,-1-1-1,1 1 0,-1 0 1,1 0-1,-1 0 0,1 1 1,0-1-1,-1 1 0,1 0 1,0 0-1,0 0 0,0 0 0,0 0 1,1 1-1,-1-1 0,1 1 1,-1 0-1,1-1 0,0 1 1,0 0-1,0 1 0,1-1 1,-1 0-1,1 0 0,-1 1 1,1-1-1,-1 5 0,-1 10-954,0-1 0,1 0 1,1 1-1,1 27 0,0-31 206,1 69-6796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6:54.3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1000 2065,'4'-14'2054,"-4"13"-1959,-1 0 0,1 0 0,0 1 0,1-1 0,-1 0 0,0 0 0,0 0-1,0 0 1,0 1 0,1-1 0,-1 0 0,0 0 0,1 0 0,-1 1 0,1-1-1,-1 0 1,1 0 0,-1 1 0,1-1 0,-1 0 0,1 1 0,-1-1 0,1 1-1,0-1 1,0 1 0,-1-1 0,1 1 0,0 0 0,0-1 0,-1 1 0,1 0-1,0-1 1,0 1 0,0 0 0,0 0 0,-1 0 0,1 0 0,2 0 0,95 8-480,-35-1 364,-26-5 106,0-3 1,-1 0-1,1-3 1,71-15-1,-89 15-47,0 2 1,1 0-1,-1 1 1,1 1-1,28 3 1,1 4-33,47 12 0,-54-6-31,72 30 0,-75-26 27,78 22 0,-50-26 38,1-2 0,114 3 0,139-19 360,-229 2-151,-16 3 27,107 13 1,74 26-165,-32-4-38,-32-17 465,80-14 893,-120-7-781,297-8 105,-303-1-524,152-34-1,-49 3 425,24-5-215,132-14-327,-190 33-84,74 5 25,-37 5 328,-93 8-57,-91 7-242,94 3-17,-24 0-34,-69 0-21,43-5 5,23 0 4,-71 5-9,26 1 2,187-4 1,0 0 21,-129 4-2,-63-1-6,-27-1-19,-33 0-6,0 2 0,37 3 0,168 27-16,96-18 99,-78-6-31,227 35-36,-165-27 90,184 3 99,-408-6 121,160 39-1,-223-45-283,0-1 0,42 2 0,50-8 151,-35 1 81,98 6 96,51 0-261,-187-7-73,0-1 0,-1-3 0,57-14-1,138-30 52,2 15-83,-83 14 8,-59 9-1,47-7 18,-94 9-19,-14 3 14,0-1 1,52-19 0,-67 19-10,-16 7-7,0-1-1,0 0 1,0 0-1,-1 0 1,1 0-1,0-1 0,-1 0 1,0 0-1,1 0 1,4-6-1,7-8 55,-10 12-24,-1-1 1,0 0-1,0 0 1,5-8-1,-4 4 9,0-1 0,-1 1 0,0-1 0,-1 0 0,0 0-1,-1-1 1,0 1 0,-1 0 0,0-1 0,-1 0 0,0 0 0,-1 1-1,0-1 1,-1 0 0,-3-15 0,1 17-47,1 1-1,-2 0 1,1-1-1,-2 1 1,1 0 0,-1 0-1,0 1 1,-1 0-1,0 0 1,-13-14 0,4 9-29,0 0 1,0 1-1,-1 1 1,-29-16-1,-16-2-67,-2 2-1,-73-20 0,19 6 60,-107-35-16,159 55-2,-119-21 0,-71 6-43,99 16 72,-395-22-94,-244 29-56,664 14 156,0 7 0,1 5 1,-195 45-1,273-46 6,-74 20-10,65-15 7,-51 19-18,62-17 20,-97 41-33,117-45 21,0 0 1,-46 33-1,67-40 14,0 0 0,0 1 0,0 0-1,1 0 1,1 1 0,0-1 0,0 2-1,1-1 1,0 1 0,1 0 0,0 0-1,1 1 1,0-1 0,-4 22 0,2 3-9,1 1 1,2-1 0,3 59 0,1-81 14,0 0-1,1 0 1,0 0 0,1-1 0,1 1 0,0-1 0,1 1 0,0-1 0,1-1 0,0 1 0,1-1 0,1 0 0,0 0 0,0-1 0,1 0-1,0-1 1,1 0 0,20 15 0,-2-3-125,1-2 0,2-1 0,-1-2 0,2-1 0,1-1 0,0-2 0,0-1 0,1-1 0,54 8 0,7-5-2117,0-5-1,126-3 0,-105-8-1421,3-4-2690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6:55.8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300 1288 768,'1'2'92,"0"0"0,0 0 0,0 0 0,1 0 0,-1 0 0,0 0 0,1 0 0,0-1 0,-1 1 0,1 0-1,0-1 1,0 1 0,0-1 0,0 0 0,0 0 0,0 0 0,4 1 0,3 3 129,5 3 58,0-1 1,0-1-1,1 0 1,0-1-1,0 0 1,0-2-1,1 1 1,0-2-1,-1 0 0,1-1 1,18-1-1,36-5 1642,-1-3 0,82-19 0,31-5-419,257-9-1091,273 11 481,-471 24-370,410-1-134,49-1 150,118-28 345,-272 10-782,-120 1-54,-3-27 24,-360 41-53,225-44 105,-233 41-72,-2-3 0,0-1 1,62-32-1,133-87 208,-239 131-245,0 0 0,-1-1 0,1 0 0,-1 0-1,-1-1 1,0 0 0,0 0 0,9-14 0,-12 15-9,-1 0 1,1 0-1,-1-1 0,0 1 1,-1-1-1,0 1 1,0-1-1,-1 0 0,1 0 1,-2 0-1,0-16 1,0 18-15,-1-1 1,-1 1 0,0 0 0,0-1-1,0 1 1,0 0 0,-1 0 0,0 1-1,0-1 1,-1 0 0,0 1 0,0 0-1,0 0 1,-7-7 0,-5-2-33,0 0 1,-1 1-1,-19-11 1,14 12-13,0 0 0,0 2 0,-33-10 0,11 4-18,-58-19-95,-170-37 0,-113 7 61,61 25 62,59 8 19,-281-20-22,251 29 15,-234-9-40,0 44-2,523-12 71,-453 44-47,254-16 9,-427 66-43,467-67 81,-321 70 2,358-63 0,-45 12-3,91-22-7,-210 68 7,133-39 1,-23 9 11,138-45-2,2 3 0,-44 25 1,58-27 5,1 0-1,1 2 1,0 1 0,2 1-1,1 1 1,1 1 0,-33 45-1,50-62-3,1 0 0,0 0 0,0 1 0,1 0 0,0 0-1,0 0 1,-3 13 0,6-16-5,-1 0-1,1-1 1,0 1 0,0 0-1,0-1 1,0 1 0,1 0-1,0-1 1,0 1 0,0-1-1,1 1 1,-1-1-1,1 1 1,5 7 0,0-2 3,0-1 1,1 1 0,0-1-1,1 0 1,9 7 0,4 1 17,26 16 0,28 12 39,2-5 0,122 46 0,-100-51-21,1-4 0,2-4 0,0-6 0,2-3 0,140 4 1,-121-17-254,-1-6 0,149-20 0,137-53-1827,-3-25-3359,-195 44-3768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7T08:54:15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18906 6585 744 0,'-5'113'274'15,"3"-122"-199"-15,4 4-65 16,1-1-1-16,4 5 0 16,8 1-1-16,6 0-3 0,8-8 1 15,18 1-2-15,8-5 2 0,22-13 0 16,15-8 0-16,3-8 1 16,3-9-2-16,-3-1 8 15,-10-10 5-15,8 4 15 16,7-4 6-16,22-7 13 15,8 2 4 1,2-10-13-16,-4-3-5 16,-14 6-15-16,3-1-5 15,-1 11 6-15,-3 6 0 16,-12 16-4-16,-15 3-6 16,-29 9-6-16,-14 13-4 15,-17 7-3-15,-10 4 0 16,-11 5-5-16,-3 0-1 0,-4 3 5 15,-2-3 2-15,3 0-4 16,-1 0-6-16,0 0-36 0,-7 18-23 16,-30 61-50-16,23-55-43 15,8-1 103-15</inkml:trace>
  <inkml:trace contextRef="#ctx0" brushRef="#br0" timeOffset="356.75">21123 4963 835 0,'1'47'283'0,"16"16"-270"16,-1 12-12 0,5 18 3-16,1 8 2 0,-1 15 3 15,1 8-2 1,-2 9 0-16,-3 7-1 0,-8 3-3 15,-1-8 3-15,-7-24-9 16,-2-23-14-16,1-36-30 16,3-16-30-16,10-40 47 15</inkml:trace>
  <inkml:trace contextRef="#ctx0" brushRef="#br0" timeOffset="957.69">20968 4717 890 0,'-27'15'308'0,"17"-3"-277"0,-5 1 0 16,10 5-2-16,5-4-4 15,2-5-13-15,7 4-3 16,12-3-2-16,8-1 3 15,9 2 1-15,6-4-2 16,21-5 0-16,-2 2 0 0,26-6-1 0,12 0 0 16,17 2-2-1,10-7 1-15,-5 0 3 0,-4 0-1 16,-15-6 6-16,-9 8-2 16,-13-2-2-16,-8-2-1 15,-19 10-7-15,-3 5-1 16,-18 5-4-1,2 8-2-15,-12 17 3 16,-10 11 0-16,0 23 5 16,-12 14 1-16,-2 20-2 15,0 6-1-15,6-12-4 16,6 5-4-16,2-23-7 16,6-4-6-16,3-15 2 15,1-9-1-15,3-17 4 0,3-6 8 0,4-13 2 16,-10-7 5-16,4-9 7 15,-4-5 1-15,-10 1 8 16,-3 3 7-16,-13-5 12 16,-4 4 13-16,-28 2 0 15,-21 2-8-15,-44 11-16 16,-28 10-13 0,-44 17-9-16,-19 10-1 15,-41 30-9-15,-9 17-12 16,-1 22-24-16,12 10-14 15,30 9-53-15,19-5-54 16,41-52 107-16</inkml:trace>
  <inkml:trace contextRef="#ctx0" brushRef="#br0" timeOffset="2301.98">4296 15525 942 0,'-42'2'351'16,"6"1"-268"-16,-7 6-61 15,-3 5-13-15,-6 10-11 0,-6 10-7 16,-4 7-12 0,-5 15-3-16,-12 12 0 15,-5 7 4-15,-18 19 1 16,0 1 0-16,-2 18 4 16,-4 2 2-16,6 7 8 15,0 7 6-15,-6-13 20 16,-5 1 11-16,5-8 18 15,1-5 5-15,15-7-7 16,6 0-4-16,16-21-10 16,7-7-5-16,13-20-12 15,5-8-5-15,13-25-6 16,5-7-8-16,11-16-20 16,7-4-17-16,9-5-44 15,7-7-29-15,-1-8 74 16,3-4 2-16</inkml:trace>
  <inkml:trace contextRef="#ctx0" brushRef="#br0" timeOffset="2656.16">1311 16876 1093 0,'-12'18'389'0,"-28"71"-335"15,37-42-32-15,10 37-17 16,9 24 1-16,15 34-2 16,4 12-3-16,8 22-8 0,2-4-11 15,4 0-39-15,-3-12-20 16,-10-45-17-16,-5-22-4 16,-19-46-2-16,-3-13-21 0,-2-34 82 15</inkml:trace>
  <inkml:trace contextRef="#ctx0" brushRef="#br0" timeOffset="3189.05">942 17202 905 0,'0'-5'346'0,"29"-11"-252"15,8-8-11-15,40-28-21 16,18-12-1-16,29-24-13 16,5-16-10-16,2-7-18 0,-3-1-7 15,-3 6 2-15,-3 15 1 16,-2 21 0-16,-9 7 0 16,-19 31-6-16,-10 12-5 15,-24 24-4-15,-8 12 0 16,-16 29-1-16,-14 12 0 15,-10 22 1-15,-8 14-1 0,-11 6 1 16,-3 5-1 0,-4 0-10-1,-2 4 0-15,11 8-4 16,3 6 2-16,11 2 5 0,6-2-2 16,10-2-2-16,7-7 0 15,15-10-4-15,6-12 1 16,6-32 6-16,4-16 0 15,11-28 11-15,-1-6 10 16,-6-18 17-16,-6-4 10 16,-27-10 17-16,-7 9 3 15,-23-3-1-15,-12-2-5 16,-39 1-21-16,-23-2-11 0,-48 9-27 16,-27 15-14-16,-45 19-18 15,-27 8-12-15,-53 33-39 16,-29 22-40-16,-51 63 81 15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7T08:55:21.9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17674 9145 706 0,'-30'-14'348'0,"3"-1"-86"16,-6 6-148-16,-3-5-49 15,2 0-13-15,-14-2-18 16,-6-6-6-16,-10 2-2 16,-8-5 5-16,-14-7-2 15,-6 5-2-15,-8 4-15 16,-6 8-9-1,2 21-8-15,4 21-1 0,6 28 0 16,10 15 2-16,16 33 1 16,7 4-5-16,13 4-14 15,6 2-8-15,26-10-18 16,9-8-4-16,30-9 2 16,15-7 4-16,18-7 14 15,3-11 8-15,25-6 16 0,9-1 3 16,40-15 4-16,12-6 1 15,22-17-2-15,5-13 2 16,2-19 2-16,7-3 3 16,-12-23 17-16,-2-6 12 15,-19-11 30-15,-4-13 8 16,-1-12-1-16,-1-11-11 0,-18-11-18 16,-9 2-4-16,-33-6 10 15,-21-6 7-15,-25-10 14 16,-22-5 0-16,-33-9-18 15,-19 2-8-15,-48-15-28 16,-31 6-13-16,-46 13-14 16,-25 8-9-16,-27 44-10 15,3 17 4-15,-9 53 8 16,15 19 3-16,16 52-6 16,7 34-25-16,18 62-53 15,4 40-33-15,12 80-88 16,16 31 135-16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6:49:10.3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2152 534 2337,'-18'-8'836,"-1"0"1,-1 1-1,-37-8 1,-61-2-234,76 11 96,-56-17 1,31 7 142,27 5-262,0-2 0,-62-29 0,-20-7-15,77 35-491,-1 1 1,0 3-1,-61-6 1,80 14-104,0 1 0,0 1 1,0 1-1,0 2 1,0 1-1,1 1 1,-31 10-1,45-12 16,-16 6-35,0 0 0,1 2 0,-52 28 0,4 15-89,-84 75 0,67-50 74,63-55 86,0 1-1,2 1 1,0 2-1,2 1 1,2 0-1,-35 57 1,24-27 54,6-10-23,1 1 1,-32 84-1,46-94-47,2 1 0,1-1 0,2 2-1,2-1 1,2 1 0,2 73 0,5-89 12,0-1 0,2-1 1,1 1-1,0-1 0,2 0 0,1 0 0,1-1 1,1 0-1,1-1 0,1 0 0,1-1 0,0-1 1,2 0-1,35 34 0,14 4 67,3-3 1,81 49-1,-106-76-33,1-2-1,2-3 1,0-1 0,53 17-1,-30-18 42,2-2-1,90 12 1,-13-12 83,1-7 0,197-7 0,-280-10 20,-1-2-1,1-3 1,118-35-1,-102 17 85,-2-3-1,116-62 0,-107 43 108,127-93 0,-172 108-100,-1-1 1,-2-2 0,-2-2 0,50-65 0,-50 53 30,-2-1 0,-3-2 0,33-70-1,-37 53-132,36-122 0,-55 151-159,-2-1-1,-2-1 1,-2 1-1,-1-60 1,-4 75-27,-1 1 0,-1-1 0,-2 0 0,-1 1 0,-1 0 0,-11-31 0,2 22-43,-1 1 1,-2 0 0,-2 1 0,-38-50 0,28 47-61,-1 1 1,-2 2-1,-58-47 0,60 57 21,-2 2 0,-1 1 0,-1 1 1,-1 2-1,-1 2 0,-41-13 0,33 15-8,0 3-1,-1 2 1,0 2 0,-1 2-1,-47 0 1,7 5-302,0 5 1,0 3-1,1 5 0,-134 34 1,20 14-4490,-341 152 0,343-123 284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1:22.3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611 439 9476,'-8'16'346,"5"-11"-231,1 0 0,-1 0 0,0 0 0,-1 0-1,1-1 1,-1 1 0,-6 5 0,-5 3 126,6-5-39,0 0 1,0 0 0,1 1-1,-12 17 1,10-13-78,5-7 25,0 0-1,1 0 0,0 0 1,-5 11-1,8-17-125,1 1 1,0 0-1,0-1 0,0 1 0,0 0 1,0 0-1,0-1 0,0 1 0,0 0 0,0-1 1,0 1-1,0 0 0,0-1 0,0 1 1,0 0-1,1-1 0,-1 1 0,0 0 0,1-1 1,-1 1-1,0 0 0,1-1 0,-1 1 1,1-1-1,-1 1 0,1-1 0,-1 1 0,1-1 1,-1 1-1,1-1 0,-1 0 0,1 1 1,0-1-1,-1 0 0,1 1 0,-1-1 0,2 0 1,4 3 70,0-1 1,0-1 0,9 3-1,-3-2 8,14 5-14,1 0-1,0-2 1,1-2-1,-1 0 1,39-2-1,698-34 651,-335-2-177,-5-25-86,-344 48-364,495-52 227,-179 54-310,-176 9-24,49-10 95,-49 1-2208,260-23 2114,-3-22 2132,-394 45-2177,378-16 57,-204 17-12,906-73 274,-683 45-168,318-5 328,107-8-387,-336 14-23,-390 26-27,340-15 16,1 16-7,1167-14 20,-807 46-32,80 26-48,502 5 67,-1216-36 0,84 3 5,-196-16-22,151 2 1,310-43 38,-492 28-23,-23 3-4,108 8 1,-180-3-15,2 1-1,1-1 0,-1 1-1,1 1 1,-1 0 0,0 0 0,17 7 0,-22-7 7,1 0 1,-1 0-1,0-1 0,1 0 1,-1 0-1,9 0 0,35-2 57,-33 0-49,22 0 2,1-3 1,-1-1-1,43-12 1,-17-2 16,70-32 0,-129 49-39,0 1 0,0-1-1,0 1 1,1 0-1,-1 0 1,1 1 0,-1-1-1,0 1 1,1 0-1,-1 1 1,1-1-1,-1 1 1,0 0 0,1 1-1,-1-1 1,0 1-1,8 4 1,-7-4 55,-1 1 1,1 1-1,-1-1 1,0 1-1,0 0 1,0 0-1,0 0 1,-1 1-1,0-1 1,0 1-1,0 0 1,0 1-1,-1-1 1,5 11-1,29 66 602,-30-65-615,29 90 26,-30-89-66,-2 1-1,-1 0 1,2 37-1,-17 163-35,3-115 19,-6 50-46,9-116 19,-21 74 0,14-73 33,-10 29-53,-24 121-1,-21 154 144,42-225-64,4 1-1,-9 207 1,28-191-12,-7 109 5,5-137-11,3-31-58,2 107-359,2-102 183,35 296-204,-26-295 554,-5-51-105,2-1 0,19 55-1,-16-55-34,-1 1 0,10 50-1,-17-57 30,0-8-10,0 0 0,-2 0-1,0 1 1,-1 18-1,0-32 4,-1 0-1,1 0 0,-1-1 0,0 1 0,0 0 0,0-1 1,0 1-1,0-1 0,-1 1 0,1-1 0,-1 1 0,0-1 1,1 0-1,-5 4 0,2-3 2,0 0 1,0 0-1,-1 0 1,1-1-1,0 0 1,-1 0 0,-8 3-1,-2-1 11,0-1 0,0-1 0,0 0 0,-26-1 0,-433-16 55,181 2-52,-285-24 7,352 20-10,-729-83-3,524 57 16,422 42-16,-584-42 7,6 20 2,-514 38-9,-360 26 51,754-30-31,492-7-8,-181 5 9,-386 3 19,-15-10 35,645-1-70,-280-2 14,348 0-19,-412-10 46,22-12 20,1-17-13,-52-3-13,-1 23-23,-322 56 31,477 3 4,-150 13 24,-18-11-26,283-21-43,-162 16 0,-272 17 45,499-41-43,57-3 3,-574 21 45,308-35 53,382 4-108,0-1-1,-1-1 1,1-1 0,0 0 0,-32-13 0,-81-45 49,82 37-20,34 17-7,1-1 1,0 0-1,1-1 0,0 0 1,1-1-1,0-1 0,1 0 1,0 0-1,0-1 0,2-1 1,-12-19-1,10 13 7,1-1 0,1 0 1,1-1-1,0 1 0,2-2 0,1 1 1,-5-36-1,2-29 30,-11-99 43,-6-218-8,12 218-107,1 40 4,16-135-3,19 1 38,5-156 52,-29 263 39,-26-188 0,16 277-31,-14-159-38,26 215-192,1 1 0,1-1 0,2 1-1,9-30 1,-7 28-99,28-93-1237,-33 116 1009,-2 6 318,1-1 0,-1 1-1,0-1 1,1 0 0,-1 1-1,0-1 1,0 1 0,1-1 0,-1 1-1,0-1 1,0 0 0,0 1-1,0-1 1,0 1 0,0-1-1,0 0 1,0 1 0,0-1 0,0 0-1,0 1 1,0-1 0,-1 1-1,1-1 1,0 0 0,0 1 0,-1-1-1,1 1 1,0-1 0,-1 0-1,-6 9-5898,-1 3-1071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2:11.6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1929 159 4210,'5'-12'1466,"-1"0"-350,-4 12-1107,0 0 0,0 0 0,0-1 0,0 1-1,0 0 1,0 0 0,0 0 0,0-1-1,0 1 1,0 0 0,0 0 0,0-1-1,0 1 1,0 0 0,0 0 0,0 0-1,0-1 1,0 1 0,0 0 0,0 0 0,-1 0-1,1 0 1,0-1 0,0 1 0,0 0-1,0 0 1,0 0 0,-1 0 0,1-1-1,0 1 1,0 0 0,0 0 0,0 0-1,-1 0 1,1 0 0,0 0 0,0-1 0,-9 6 8,9-5-2,-1 1-1,0 0 1,0-1 0,0 1-1,0-1 1,0 1 0,0-1 0,1 1-1,-1-1 1,0 1 0,-1-1-1,1 0 1,0 0 0,0 0-1,0 1 1,0-1 0,0 0-1,0 0 1,0-1 0,-2 1-1,-11-7 435,1-1-1,-14-10 0,-1-1 222,-4-4-71,25 18-481,1 0 1,-1 0 0,-1 0-1,1 1 1,-1 0-1,1 0 1,-1 1-1,0 0 1,-14-3-1,6 4-44,0 1-1,0 0 0,-29 4 0,-49 11 14,26-3 123,9-3 1253,-104-2 1,135-5-1227,0 1 0,0 1 0,-41 11 0,10-2-203,31-5-28,0 1 1,1 2-1,0 0 1,-26 15 0,18-8 187,-56 17 0,47-20-99,1 2 1,0 1-1,-49 29 1,49-21-95,7-6 3,1 2 0,-53 40 0,55-33 3,1 1 0,2 1 0,1 2 0,-29 40 0,43-49 3,0 0 1,1 2 0,2 0-1,1 0 1,0 1 0,2 0-1,1 1 1,1 0 0,2 0-1,0 0 1,0 37 0,4-45 22,2 1 0,0 0 1,1-1-1,6 20 1,-5-26 23,0-2 1,2 1 0,-1 0 0,1-1 0,1 0 0,0 0-1,11 15 1,-8-13 32,13 26 0,-18-31-50,0 0 1,1 0-1,-1 0 1,1-1-1,1 1 1,0-1-1,0 0 1,0-1-1,12 10 1,18 9 76,24 17 209,71 37-1,-118-74-244,0-1-1,0 0 1,0 0 0,1-2-1,0 1 1,0-2 0,19 0-1,38 7 30,-18 0-65,1-2 0,-1-3-1,1-2 1,61-6 0,-99 4-35,55-5 33,120 6 0,-71 6 36,141-11-1,-30 0 2,-167 5-74,47 2 10,-54 0 19,1-2 1,0-3-1,111-19 0,13-20 128,61-5 5,-212 43-163,-1-1-3,80-14 47,-93 15-36,-1-1 0,1-1-1,-1 0 1,23-13 0,57-35 64,-89 50-71,1 0 0,1 1-1,-1 0 1,10-3-1,19-6 15,43-18 0,-50 19 0,-1 0 0,0-2-1,31-18 1,-37 17 81,-2-1-1,40-35 0,-56 45-62,0 0 0,0 0 0,0-1 0,-1 0 0,0 0 0,0 0-1,0-1 1,-1 1 0,0-1 0,0 0 0,-1 0 0,0 0 0,0 0 0,-1 0-1,2-13 1,-3 12-3,0-1-1,0 1 0,-1-1 1,0 1-1,0-1 1,-1 1-1,0 0 0,-6-14 1,-22-55 77,-8-18-61,29 77-45,0 1 0,-1 1 0,-16-21 0,-136-148-6,128 148-14,17 17 10,-1 0-1,-22-18 1,0 4-3,26 21-7,-2-1 0,-29-18 1,2 9-16,-1 1 1,-52-17-1,-97-19 0,-13 18-32,167 34 42,-2 0-22,0 2 0,0 2 1,-60 5-1,43 2-68,-104 26 0,-264 114-873,418-142 952,-445 195-6408,350-151 2888,-14 4-7063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2:18.2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367 399 2785,'1'-3'192,"-1"0"0,1 1 0,-1-1 0,1 0 0,0 1-1,0-1 1,0 0 0,0 1 0,0-1 0,1 1 0,-1 0 0,1-1-1,0 1 1,1-2 0,0 1-42,-1 1-1,0-1 1,0 0-1,-1 0 1,1 0-1,0 0 1,-1 0-1,2-6 1,-3-18 706,-1 12-373,1 9 17,1 0 1,-1 0-1,1-1 1,0 1 0,2-6-1,-2 10-429,-1 0-1,1 0 1,0 0 0,0 0-1,0 0 1,0 0 0,0 0-1,1 0 1,-1 1 0,0-1-1,1 1 1,-1-1 0,1 1-1,0-1 1,-1 1 0,1 0-1,0 0 1,3-2 0,-3 3-63,-1-1 0,1 1 1,0-1-1,-1 0 0,1 0 0,-1 0 1,1 0-1,-1 0 0,1 0 1,-1 0-1,1 0 0,-1-1 0,0 1 1,0-1-1,0 1 0,0 0 0,0-1 1,0 0-1,1-2 0,-2 4 74,1 0 0,-1-1 0,1 1 0,-1 0-1,1-1 1,-1 1 0,1 0 0,-1-1 0,1 1 0,0 0 0,-1 0-1,1 0 1,-1 0 0,1 0 0,-1 0 0,1-1 0,0 1 0,-1 0-1,1 1 1,-1-1 0,2 0 0,-6-1 230,6 2 98,-1-1-399,-1 0 1,0 0-1,0 0 1,1 0-1,-1 1 1,0-1-1,0 0 1,1 0-1,-1 0 1,0 1-1,0-1 1,0 0-1,1 0 1,-1 1-1,0-1 1,0 0 0,0 0-1,0 1 1,0-1-1,0 0 1,0 0-1,0 1 1,0-1-1,1 0 1,-1 1-1,0-1 1,0 0-1,0 0 1,-1 1-1,1-1 1,0 0-1,0 1 1,-2 21-39,0 3-18,-19 47-51,19-62 89,0 0 0,-1 0 0,0 0 0,-1 0 1,0 0-1,-6 10 0,0-5 14,0 0 0,-1 0 0,-1-1 0,0-1 0,-21 20 0,-27 20 143,46-42 41,7-10 104,7-1-272,0-1 0,-1 1 1,1-1-1,0 1 0,0 0 1,0-1-1,0 1 0,-1-1 1,1 1-1,0-1 0,0 1 1,0-1-1,0 1 0,0-1 1,0 1-1,0 0 0,0-1 1,0 1-1,1-2 0,3-15 423,0-1-1,2 1 0,0 0 0,1 1 1,11-20-1,-1 1-81,-11 24-282,0 2-1,0-1 0,14-16 0,-5 6-19,-8 12-46,0 0 0,11-9-1,-11 11-11,-1-1 0,11-12 0,-14 15-4,-1 1 0,1-1 0,0 0 0,0 1 0,0-1 0,1 1 0,-1 0 0,1 0 0,0 1 0,0-1 0,0 1 0,5-3 0,28-12 3,-18 9 12,0-1 1,-1-1-1,0 0 0,29-22 1,-45 29-6,0 1 0,0 0 0,0-1 0,0 1 0,0-1 0,0 0 0,1-4 0,5-7 33,0 4-26,5-7-10,-13 16-3,1 1 1,-1-1-1,0 0 1,1 0-1,-1 1 1,0-1-1,0 0 0,1 1 1,-1-1-1,0 0 1,0 0-1,0 1 1,0-1-1,0 0 0,0 0 1,0 0-1,0 1 1,0-1-1,-1 0 1,1-1-1,0 2 25,-6 0 131,-2 2 148,-8 5-183,-4 7-105,1 2 0,0 0 0,1 1 1,-27 34-1,20-21-12,-31 33 33,-49 77 1,97-129-42,-48 84 2,32-53 1,14-24 2,-10 21 1,-34 110 10,-2 3 0,13-30 1,1-2 14,36-103-15,0 0 0,2 1 1,0 0-1,1 0 0,0 0 1,2 0-1,0 1 0,2 25 1,0-38 2,0 0 1,0 0-1,1 0 1,0 0 0,0-1-1,0 1 1,0-1 0,1 1-1,0-1 1,0 0 0,1 0-1,4 6 1,-3-6 4,-1 0 0,1 0 0,0-1 0,0 1 0,0-1 0,0 0 0,1-1 0,0 1 1,0-1-1,0 0 0,6 2 0,3-1 54,1-1 0,-1-1 1,1 0-1,27-1 0,-18-2 96,1-1 0,28-7-1,-37 5-60,-1-1 1,1-1-1,-1 0 0,-1-1 0,0-1 1,0-1-1,0 0 0,20-17 0,-28 21-68,-1-1-1,0 0 0,0-1 1,-1 1-1,1-1 0,-1 0 1,-1 0-1,0-1 0,0 0 1,0 1-1,-1-1 0,0 0 0,0-1 1,-1 1-1,0 0 0,-1-1 1,1-11-1,-3-2 25,-1 0 0,-7-34 0,-1 0-33,10 53-35,-3-18 1,-6-27-1,7 40-6,-1 1 0,0 0 0,0 0-1,0 0 1,-1 0 0,-9-12 0,7 9-18,-1 1 0,0 0-1,-1 0 1,0 1 0,-1 0 0,0 0 0,0 1 0,-17-11 0,26 18 22,-10-5-32,1 0-1,-1 0 1,0 1-1,-1 1 1,1 0-1,-16-3 1,13 6-10,1-1 0,-1 2 1,0 0-1,0 0 0,-20 6 1,-11 1-57,39-7 83,1 0 1,-1 1-1,1 0 0,0 0 0,0 1 1,0-1-1,0 1 0,0 0 1,0 0-1,1 0 0,-5 5 0,-16 12-86,0-1-1,19-15 86,0 0 1,0 0 0,0 0-1,0 0 1,-1-1-1,0 0 1,-6 2 0,0 1 21,11-5-1,-1 0 0,1-1 0,0 1 0,0 0 0,-1-1 0,1 1 0,-1-1 0,1 1 0,-3-1 0,53-5-148,-14 3 117,58-10-1,-55 6 8,44-2-1,-62 8 18,0 0 0,0 1 1,0 1-1,-1 1 0,1 1 1,30 10-1,-45-11-1,0 0-1,0 0 1,0 0-1,0 0 1,-1 1-1,9 8 1,-3-2-10,-2-1 0,0 1 0,-1 0 0,0 0 0,0 1 0,-2 0 0,1 0 0,5 15 0,-7-13 9,1 0 1,-2 0-1,1 0 0,-2 0 1,0 0-1,1 18 1,-3-20 4,1-5 2,-1 0 0,0 0 0,0-1 0,0 1 0,-1 0 0,0-1 0,0 1 0,-4 10 0,-6 10-4,-1 1-1,-2-2 0,0 1 1,-21 25-1,22-31 28,12-16-20,-1-1 0,0 0 0,1 0-1,-1 0 1,0-1 0,-1 1 0,1 0 0,0-1 0,-1 0 0,0 1-1,1-1 1,-5 2 0,-14 6 26,-1-2 0,1 0 0,-1-2-1,0 0 1,-1-2 0,0 0 0,1-2 0,-42 0 0,53-2-11,1-1 1,-1 0 0,1-1 0,-1 0 0,-16-6 0,22 7-13,1-1 0,-1 0 0,1 0 0,0 0 0,0-1 0,0 1 0,0-1 0,0 0 0,0 0 0,1 0 0,0-1 0,-1 1 0,1-1 0,0 1 0,-2-6 0,2 2 11,0-1 0,0 0 0,1 0 0,0 0 0,0-1 0,1 1 0,-1-15 0,6-61 57,-3 70-67,1-3-4,1 1 0,0-1-1,1 1 1,8-18-1,29-62 1,-24 61-2,18-57 1,-27 65-4,8-31-5,3 1 0,35-76-1,-41 109-7,0 1 0,1 0 0,1 1 0,1 1 1,22-23-1,-32 39 12,24-25-8,30-36 0,-55 59 9,-1 0 0,1-1 0,2-8 0,-3 9 0,-1 0 0,1 1 0,8-13 0,60-80 12,-39 50-8,14-23-10,17-22-17,-25 49-156,-39 45 172,2 0-228,4 9 109,-10-4 155,4-5-7,-5 4-4,4-2-22,0-1-1,-1 0 0,1 1 1,-1-1-1,1 0 1,-1 0-1,0 0 0,1 0 1,-1 0-1,0 0 1,0-1-1,1 1 0,-5 0 1,-10 6-33,-4 6-23,0 1 0,1 1 1,0 1-1,-25 28 0,16-15 9,15-17 35,-71 73-76,67-66 74,1 2 0,-23 35 0,-22 36-13,16-28 29,30-41 3,-7 11-1,-22 45-1,30-51 1,-35 81-10,40-85 4,1 1 0,-8 42-1,-21 148-44,35-191 42,0 1 0,2 0 0,1 0 0,4 27 0,-3-39 9,1 0 0,1 0 0,0-1 0,1 1 0,0-1 0,1 0 0,0-1 0,1 1 0,1-1 0,0-1 0,0 1 0,1-1 0,0-1 0,18 16 0,-24-22 11,1-1 1,0 1-1,0 0 1,0-1-1,0 0 0,0 0 1,0 0-1,0-1 0,1 0 1,-1 1-1,0-1 0,1-1 1,-1 1-1,1-1 1,0 1-1,-1-1 0,1-1 1,-1 1-1,1-1 0,-1 1 1,1-1-1,-1-1 0,0 1 1,1-1-1,-1 1 0,0-1 1,0 0-1,0-1 1,0 1-1,6-6 0,-3 2 18,0-1 0,-1 0 0,1-1 0,-1 1 0,-1-1 0,0 0 0,6-12 0,24-65 123,-13 28-90,-21 55-61,2-4 9,0 0-1,-1 0 0,0-1 0,0 1 0,0-1 0,0 1 0,0-13 1,-5-13 11,5 10-10,-1 17-8,-1 1-1,1-1 1,-1 1-1,0-1 1,0 1 0,-1-8-1,-1 6-1,1 0-1,-1 0 1,-1 0-1,1 0 1,-1 0-1,0 0 1,-4-5-1,-30-35-144,20 27-119,15 16 116,-1 1 0,0-1 0,0 1-1,0 0 1,0 0 0,0 0 0,0 1-1,-1-1 1,1 1 0,0-1-1,-1 1 1,1 0 0,-1 1 0,0-1-1,1 0 1,-1 1 0,0 0 0,1 0-1,-1 0 1,-6 1 0,-6 2-725,1 0 1,-1 0-1,-18 8 0,-137 60-8617,113-42 2208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4:18.6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0 124 7908,'4'-13'1601,"1"-26"-1,1-3-15,-6 39-1336,1 1 1,0-1-1,0 0 1,0 1-1,0-1 0,0 1 1,0-1-1,1 1 1,2-4-1,-4 6-220,1 0 0,-1 0 1,0 0-1,0 0 0,1 0 0,-1 0 0,0 0 0,0 0 0,0 0 0,1 0 0,-1 0 0,0 1 1,0-1-1,0 0 0,0 0 0,1 0 0,-1 0 0,0 0 0,0 1 0,0-1 0,0 0 1,0 0-1,1 0 0,-1 0 0,0 1 0,0-1 0,0 0 0,0 0 0,0 0 0,0 1 0,0-1 1,0 0-1,0 0 0,0 1 0,4 7 286,-2 5 17,2 23 0,0 7-46,9 26-55,33 243-150,-46-308-85,19 235-1966,6-80-3139,-12-103 1280,6-12-3043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4:19.3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109 363 4386,'-2'-6'1212,"-2"-1"0,1 1 0,-6-8 0,-6-13 2077,14 25-3255,1 1-1,0 0 0,0-1 1,-1 1-1,1 0 1,0-1-1,0 1 1,0 0-1,0-1 1,1 1-1,-1 0 1,0-1-1,1-1 1,1-13-44,-3 13-12,-2-11-303,3 14 318,0 0 0,0 0-1,0-1 1,0 1 0,0 0-1,0 0 1,-1-1 0,1 1 0,0 0-1,0 0 1,0-1 0,0 1-1,-1 0 1,1 0 0,0 0-1,0 0 1,-1-1 0,1 1 0,0 0-1,0 0 1,-1 0 0,1 0-1,0 0 1,0 0 0,-1 0 0,1 0-1,0 0 1,0 0 0,-1 0-1,1 0 1,0 0 0,-1 0 0,1 0-1,0 0 1,0 0 0,-1 0-1,1 0 1,0 0 0,0 0-1,-1 0 1,1 0 0,0 0 0,0 1-1,-1-1 1,-3 3-43,-1 0 1,1 0-1,0 0 0,0 0 0,0 1 1,1 0-1,-1 0 0,1 0 0,0 0 1,0 1-1,0-1 0,1 1 0,-3 4 1,2 0 23,1 0 1,-1-1-1,1 1 1,1 0-1,0 0 0,0 18 1,2-12 8,0 0 1,2 1-1,-1-1 1,2 0 0,0 0-1,1-1 1,0 1-1,1-1 1,14 24-1,-11-24 2,0 0 0,1 0 0,0-1-1,1 0 1,1-1 0,0 0 0,0-1 0,25 18-1,-27-24 62,-1 0 0,1-1-1,0 0 1,0 0 0,0-1-1,0 0 1,1-1-1,-1 0 1,22 1 0,-17-3 53,0-1 1,0 0-1,-1-1 1,1 0-1,0-1 0,20-7 1,-26 6 64,1 0-1,-1-1 1,0 0 0,0 0-1,0-1 1,-1 0-1,0-1 1,0 1 0,0-2-1,6-7 1,-4 2 109,0 0 0,-1 0 0,-1-1 1,0 0-1,11-26 0,-16 30-200,1 0 1,-1-1-1,0 0 1,-1 1-1,-1-1 0,0 0 1,0 0-1,-1 1 1,0-1-1,-1 0 0,0 0 1,-1 0-1,0 1 1,0-1-1,-1 1 1,-1-1-1,0 1 0,0 0 1,-1 1-1,0-1 1,-1 1-1,0 0 1,-1 0-1,-13-14 0,-20-15 126,-2 2-1,-65-42 1,-2-2-3855,105 77 2458,0 0-1,1-1 1,-1 1 0,-5-7-1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1:17.9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200 120 12534,'-8'-5'1159,"0"0"1,-1 0 0,1 0-1,-1 1 1,-15-4 0,22 7-1159,1 1 0,-1 0 0,1 0 0,-1-1 0,1 1 0,-1 0 0,1 1 0,-1-1 0,1 0 0,-1 0 0,1 1 0,-1-1 0,1 1 0,-1-1 0,1 1 0,0-1 0,-1 1 0,1 0 0,0 0 0,0 0 0,-1 0 0,1 0 0,0 0 0,0 0 0,0 0 0,0 0 0,-1 3 0,-1 0-87,1 0 1,0 0-1,0 0 1,0 0-1,1 0 0,-1 1 1,1-1-1,-1 6 1,-3 34-1244,1 50-1,2-18-266,-2 1 403,3-57 1387,1-16 490,1-12-12,-1 2-463,9-127 2280,-5 101-2165,1 0-1,11-34 0,-12 54-286,1 0 0,0 1 0,1-1 0,1 1 0,0 1 0,0-1 0,1 1 0,0 0 0,1 1 0,0 0 0,0 0 0,1 1 0,0 0-1,0 1 1,1 0 0,0 1 0,0 0 0,13-5 0,-18 10-51,0-1 1,-1 1-1,1 0 0,0 1 0,0-1 0,0 1 1,0 0-1,0 1 0,0 0 0,-1-1 1,1 2-1,0-1 0,0 1 0,-1 0 0,1 0 1,-1 0-1,0 1 0,0 0 0,9 6 1,-7-4-35,0 0 1,0 1 0,-1 0 0,0 0 0,0 1 0,0-1 0,-1 1-1,0 1 1,0-1 0,-1 1 0,0 0 0,5 13 0,-5-4-7,0 1 1,-1-1 0,-1 1-1,0 0 1,-1 0 0,-2-1-1,1 1 1,-2 0 0,0 0-1,-2-1 1,0 1-1,0-1 1,-2 0 0,0 0-1,-11 20 1,10-24-164,0 0 0,-1-1 0,0 0 0,-1-1 1,0 0-1,-1 0 0,-1-1 0,1 0 0,-1-1 0,-20 12 0,21-15-40,0-1 0,0 0 0,-1 0 0,0-2 0,0 1 0,0-1 0,0-1 0,-1 0 0,1 0 0,0-1 0,-1-1 0,1 0 0,-21-2 0,22 0-511,0 0 0,1-1 1,-1 0-1,1 0 0,0-1 0,0 0 1,0 0-1,-10-8 0,-28-21-3818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4:20.4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10293,'19'22'3943,"3"15"-2421,-10-16-1595,-11-20 72,25 42 59,40 88-1,-31-29-80,-4 1 0,22 134 0,-43-189-1454,28 81-1,-27-99-2748,26 47-1,-25-60-95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4:20.9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0 264 10597,'12'-4'4561,"6"-10"-2857,-2 2-1742,-1 2-56,1-1 0,-2-1 0,0-1 0,13-14 0,-8 9 162,28-24 0,-20 22 19,-11 6 38,1 2 1,1 0 0,0 1 0,23-11-1,-36 20-108,0 1 1,0-1-1,1 1 0,-1 0 0,0 0 0,1 0 1,-1 1-1,0 0 0,1 0 0,-1 0 0,1 1 1,8 2-1,-10-2-22,-1 0-1,1 0 1,0 1 0,-1 0-1,1 0 1,-1 0 0,1 0-1,-1 0 1,0 1 0,0-1-1,0 1 1,0 0 0,-1 0 0,1 0-1,-1 0 1,1 1 0,2 5-1,3 10-19,0 0 0,-1 1-1,-1-1 1,6 32 0,4 83-68,-11-79 56,10 79-48,13 144-988,-27-263 810,0-7-238,0 0-1,0 0 0,-1 10 1,0-16 287,0-1 0,-1 0 0,1 1 0,0-1 0,0 0 1,-1 1-1,1-1 0,-1 0 0,1 0 0,-1 1 0,1-1 0,-1 0 0,0 0 1,0 0-1,1 0 0,-1 1 0,0-1 0,0 0 0,0-1 0,0 1 0,0 0 1,0 0-1,-1 0 0,1-1 0,-1 2 0,-17 0-2921,-2-2-1819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4:21.3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0 198 6067,'10'-2'8866,"27"-4"-7071,2 0-1694,50-3 412,9-3-242,112-40-1871,-143 29-2377,66-33 1,-71 24-4084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4:22.2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380 183 4082,'-2'-6'353,"-1"0"0,0 0 0,0 1 0,0-1 0,-1 1 0,0 0 0,0 0 0,0 1 0,-1-1 0,1 1 0,-1 0 0,0 0 0,0 0 0,-1 1 0,-5-4 0,-4 0 23,-1 0 0,0 2 0,0-1 1,-23-3-1,22 6-92,-1 1 1,1 1 0,-1 0-1,1 2 1,0 0 0,-23 4 0,37-5-267,0 1 1,0-1 0,0 1 0,0 0 0,1 0-1,-1 0 1,0 0 0,0 1 0,1-1 0,-1 1 0,0 0-1,1-1 1,0 1 0,-1 0 0,1 1 0,0-1-1,0 0 1,0 1 0,0-1 0,1 1 0,-1-1 0,1 1-1,-1 0 1,1-1 0,-1 5 0,1-3-17,0 0 0,1 0 0,0 0 1,0 0-1,0 0 0,0 0 0,0 0 0,1 0 1,0 0-1,0-1 0,0 1 0,0 0 0,0 0 1,1-1-1,0 1 0,0-1 0,0 1 0,5 5 0,7 8-11,2 0-1,22 17 0,-19-17 7,4 2 14,1-2-1,1-1 1,44 23-1,-44-27 1,-1 1 0,-1 1 0,0 2 0,31 27 0,-48-38-16,0 1 0,-1 0 0,1 1 1,-2-1-1,1 1 0,6 12 0,-9-15-15,-1 1-1,1 0 0,-1 0 0,0 0 0,0-1 0,0 1 0,-1 0 1,1 0-1,-1 0 0,0 0 0,-1 0 0,0 6 0,0-8 5,-1 1 0,1-1-1,-1 0 1,1 1-1,-1-1 1,0 0 0,0 0-1,0 0 1,-1 0-1,1-1 1,-1 1 0,1-1-1,-5 4 1,2-3 35,1 1 0,-1-1 0,1 0 0,-1 0 0,0-1 0,0 0 0,-1 0 0,-4 2 0,8-4 9,0 1 0,0-1 1,1 0-1,-1 0 0,0 0 0,0 0 1,0 0-1,1 0 0,-1 0 1,0 0-1,0-1 0,1 1 0,-1-1 1,0 0-1,0 1 0,1-1 1,-1 0-1,1 0 0,-1 0 1,1 0-1,-1 0 0,1 0 0,0 0 1,-1-1-1,1 1 0,0 0 1,0-1-1,0 1 0,0-1 0,0 1 1,0-1-1,0 0 0,1 1 1,-1-1-1,1 0 0,-1 0 1,0-2-1,1 3-22,1 0-1,-1-1 1,0 1 0,0 0-1,0 0 1,1 0 0,-1 0-1,1 0 1,-1 0 0,1-1-1,-1 1 1,1 0 0,0 0-1,-1 1 1,1-1 0,0 0-1,0 0 1,0 0 0,1-1-1,18-12 18,12-2 64,1 1 0,1 1 1,68-16-1,-36 11 92,-21 4-4,0-1 0,-2-2-1,66-38 1,-40 15-58,-17 12-34,82-63 0,-126 87-61,-1-2 0,-1 1 1,1-1-1,8-12 0,-14 17-3,1 0 1,-1 0-1,0-1 0,0 1 0,0 0 1,0-1-1,0 1 0,-1-1 0,1-3 0,-1 4 2,0 1-1,0 0 1,0-1-1,0 1 0,0-1 1,-1 1-1,1 0 1,0-1-1,-1 1 0,1 0 1,-1-1-1,0 1 1,1 0-1,-1 0 0,0 0 1,0-1-1,0 1 0,-1-1 1,1 1-8,-1 0 1,1 0-1,-1 0 0,1 0 1,-1 0-1,0 0 1,1 1-1,-1-1 0,0 1 1,0-1-1,1 1 0,-1-1 1,0 1-1,0 0 1,0 0-1,1 0 0,-1 0 1,-3 1-1,2-1-25,0 1-1,0 0 1,0-1-1,1 1 1,-1 0-1,0 0 1,0 1-1,1-1 1,-1 1-1,1-1 0,-3 3 1,1 0-16,1 0 0,0 0 1,0 0-1,0 0 0,1 0 0,-1 1 1,1-1-1,0 1 0,0-1 1,-2 10-1,1-1-64,1 0-1,-2 25 1,4-30 52,0-1 0,0 1 0,1-1 0,0 1 0,0-1 0,1 1 0,0-1 0,1 0 0,-1 0 0,1 0 0,1 0 0,-1 0 0,1-1 0,0 0 0,1 1 0,-1-1 0,1-1 0,0 1 0,1-1 0,-1 0 0,1 0 0,0 0 0,1-1 0,-1 0 0,1 0 0,-1-1 0,1 0 0,0 0 0,1-1 0,-1 1 0,0-2 0,1 1 0,8 0 0,4-1 80,0-1 0,0-1 0,0-2 0,0 1 1,0-2-1,-1-1 0,23-8 0,129-61 435,-119 49-303,148-81 578,-185 98-584,-2 0 0,1-2 0,22-20 0,-34 28-106,0-1-1,0 0 1,0 0 0,-1 0-1,1 0 1,-1 0 0,0 0-1,0 0 1,0 0-1,0 0 1,0-1 0,-1 1-1,1-4 1,0 0 28,-1 0-1,0 0 1,0 0-1,-1 0 1,-1-9 0,1 13-87,0 0 1,0-1-1,0 1 1,0 0-1,-1 0 0,1 0 1,-1 0-1,1 1 1,-1-1-1,0 0 1,0 1-1,-1-1 1,1 1-1,0 0 0,-1 0 1,1 0-1,-1 0 1,0 0-1,0 0 1,0 1-1,0-1 1,0 1-1,0 0 0,0 0 1,0 0-1,0 0 1,0 1-1,-6-1 1,4 1-1,0 0 0,0 0 1,0 0-1,1 1 1,-1 0-1,0 0 0,0 0 1,0 1-1,1-1 0,-1 1 1,1 0-1,-1 1 1,1-1-1,0 1 0,0-1 1,0 1-1,0 1 0,1-1 1,-4 4-1,0 2-40,1-1 0,0 1 1,1 1-1,0-1 0,0 1 0,1 0 0,0 0 0,1 0 1,0 0-1,1 1 0,0-1 0,-1 16 0,2-11-135,1-1 0,1 0 0,0 0 0,0 0-1,2 0 1,-1 0 0,2 0 0,0 0 0,6 13 0,-7-20-153,0 0 0,1 0 0,0 0 0,0-1 0,0 0 0,1 1-1,0-2 1,0 1 0,0 0 0,1-1 0,0 0 0,0-1 0,0 1 0,1-1 0,-1 0 0,1-1 0,0 0 0,0 0 0,0 0 0,1-1 0,-1 0 0,1 0 0,7 0 0,61 2-8800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4:23.9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1 141 8036,'1'-11'2945,"-1"10"-2831,0 1 0,0-1 0,1 0 0,-1 1 1,0-1-1,0 0 0,0 1 0,0-1 0,0 0 0,0 1 0,0-1 0,-1 0 0,1 1 0,0-1 0,0-1 0,-1 1-66,1-1 0,0 0 0,0 1 1,0-1-1,0 1 0,0-1 0,0 0 0,1 1 0,-1-1 1,0 0-1,1 1 0,-1-1 0,1 1 0,0-1 0,0 1 1,-1-1-1,1 1 0,1-2 0,19-23 8,-20 26-54,-1-1 1,1 1-1,0-1 1,-1 1-1,1 0 1,0-1-1,-1 1 1,1 0-1,0 0 1,-1-1-1,1 1 1,0 0-1,-1 0 1,1 0-1,0 0 1,0 0-1,-1 0 1,1 0-1,0 0 1,0 0-1,-1 0 1,1 1-1,0-1 1,-1 0-1,1 0 1,0 1-1,-1-1 1,1 0-1,0 1 1,-1-1-1,1 1 1,-1-1-1,1 1 1,-1-1-1,2 2 1,0 0 21,0 0 1,0 1-1,1-1 1,-1 1-1,-1 0 1,4 4-1,6 23 82,-1 0 0,-1 0-1,6 38 1,-7-26-67,33 109-255,-33-129-84,0 0 1,2-1 0,1 0-1,21 31 1,-31-49 219,1-1 0,0 0-1,0 0 1,0 0 0,0 0 0,0 0-1,0 0 1,1-1 0,-1 1 0,1-1-1,-1 1 1,1-1 0,5 2 0,-7-3 54,1 0 1,-1 0 0,0 0-1,1 0 1,-1 0-1,1 0 1,-1 0 0,1 0-1,-1 0 1,1-1 0,-1 1-1,1-1 1,-1 1-1,0-1 1,1 1 0,-1-1-1,0 0 1,0 0-1,1 0 1,-1 0 0,0 0-1,0 0 1,0 0 0,0 0-1,0 0 1,0 0-1,0 0 1,0-3 0,3-3 20,0-1 1,-1 1-1,0-1 1,0 0-1,-1 0 1,0 0-1,2-15 1,0-63 66,-4 74-51,0-51 725,-4 1 1,-22-123-1,23 168-298,1-1-1,-1-33 1,3 50-417,0 1 1,1-1 0,-1 1 0,0-1 0,0 1-1,0-1 1,0 1 0,0-1 0,1 1 0,-1-1-1,0 1 1,1-1 0,-1 1 0,0 0 0,1-1-1,-1 1 1,0-1 0,1 1 0,-1 0-1,0-1 1,1 1 0,-1 0 0,1 0 0,-1-1-1,1 1 1,-1 0 0,1 0 0,-1 0 0,1 0-1,-1-1 1,1 1 0,-1 0 0,1 0 0,-1 0-1,1 0 1,-1 0 0,1 0 0,-1 0 0,1 1-1,-1-1 1,1 0 0,0 0 0,24 8 428,71 36-62,64 27-304,-144-65-64,0 0 0,1-1 0,0-1 0,0 0 0,26 1 0,-31-4 0,1-1 0,-1 0 0,1-1 0,-1-1 0,1 0-1,-1 0 1,0-2 0,15-4 0,-19 4-3,0-1 0,1 0 0,-1 0 0,9-8 0,-8 6-154,0 1 0,13-8 0,-22 16-1,0 0-1,-1 1 0,1-1 1,-1 0-1,1 0 0,-1 0 0,-1 3 1,-16 34 118,-2 0 0,-1-1 0,-30 40 0,40-62 193,-1 0 1,-1-1 0,0 0 0,-1-1 0,0-1-1,-29 21 1,40-32-137,-8 6 48,1-1 0,-2 0-1,1-1 1,-1-1 0,0 1 0,0-2-1,-19 6 1,-9-4-293,-41 1 0,79-7 56,0 0-1,-1 0 1,1 0 0,0-1-1,-1 1 1,1-1 0,-1 1-1,1-1 1,0 0 0,0 0-1,0 1 1,-1-2 0,-1 0-1,4 1-75,-1 1-1,0-1 0,1 1 0,-1-1 0,1 0 1,-1 1-1,1-1 0,-1 0 0,1 1 0,-1-1 1,1 0-1,0 0 0,-1 0 0,1 1 0,0-1 1,0 0-1,0 0 0,0 0 0,-1 0 0,1 1 1,0-1-1,0 0 0,1 0 0,-1 0 0,0 0 1,0 1-1,0-1 0,0 0 0,1 0 0,-1 0 1,0 1-1,1-1 0,-1 0 0,1 0 0,-1 1 1,1-1-1,-1 0 0,2 0 0,6-11-5360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4:24.3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61 56 8020,'-53'-54'7334,"53"54"-7323,0 0 0,-1 0 0,1-1 0,0 1 0,0 0 0,0 0 0,0 0 0,0 0 0,0 0 0,0 0 0,0 0 0,0 0 0,-1 0 0,1 0 0,0 0 0,0-1 0,0 1 0,0 0 0,0 0 0,0 0 0,0 0 0,-1 0 1,1 0-1,0 0 0,0 0 0,0 0 0,0 0 0,0 0 0,0 0 0,-1 0 0,1 0 0,0 0 0,0 0 0,0 1 0,0-1 0,0 0 0,0 0 0,0 0 0,-1 0 0,1 0 0,0 0 0,0 0 0,0 0 0,0 0 0,0 0 0,0 0 0,0 1 0,0-1 0,0 0 0,0 0 1,-1 0-1,1 0 0,0 0 0,0 0 0,0 0 0,0 1 0,0-1 0,0 0 0,0 0 0,0 0 0,-1 14 111,4 18-216,19 59 90,14 122 0,-13 96-1503,-22-283 483,3-14-583,-3-12 1532,-1 0 0,0 0 0,0 0 0,0 0 0,0 0 0,0 0 0,1 1 1,-1-1-1,0 0 0,0 0 0,0 0 0,0 0 0,1 0 0,-1 0 0,0 0 1,0 0-1,0 0 0,1 0 0,-1 0 0,0 0 0,0 0 0,0 0 0,0 0 1,1 0-1,-1 0 0,0 0 0,0 0 0,0 0 0,1 0 0,-1 0 1,0 0-1,0 0 0,0-1 0,0 1 0,1 0 0,-1 0 0,0 0 0,0 0 1,0 0-1,0 0 0,0-1 0,0 1 0,1 0 0,-1 0 0,0 0 0,0 0 1,0-1-1,0 1 0,0 0 0,0 0 0,0 0 0,0-1 0,0 1 0,0 0 1,0 0-1,0-1 0,6-17-2996,0-11-1499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4:24.7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52 6787,'-19'-48'5640,"19"48"-5610,0 0 0,0 0 0,0 0 0,0 0 0,0 0-1,0-1 1,0 1 0,0 0 0,0 0 0,-1 0 0,1 0 0,0 0 0,0 0 0,0 0 0,0 0 0,0 0-1,0 0 1,0-1 0,1 1 0,-1 0 0,0 0 0,0 0 0,0 0 0,0 0 0,0 0 0,0 0 0,0 0-1,0 0 1,0 0 0,0 0 0,0-1 0,0 1 0,0 0 0,0 0 0,0 0 0,0 0 0,0 0 0,0 0-1,1 0 1,-1 0 0,0 0 0,0 0 0,0 0 0,0 0 0,0 0 0,0 0 0,0 0 0,0 0 0,0 0-1,0 0 1,0 0 0,1 0 0,-1 0 0,0 0 0,0 0 0,0 0 0,0 0 0,0 0 0,0 0 0,0 0 0,9 4 379,8 6-423,7 7 80,0-1 1,0 0 0,2-2-1,0-1 1,0-1 0,34 9 0,-36-14-48,1-1 1,0-1 0,0-1 0,1-1 0,-1-2 0,1 0 0,-1-2 0,1-1 0,-1-1-1,48-11 1,70-41 60,-73 26-61,-58 25-24,0 0-1,0 1 1,0 0 0,0 1-1,1 0 1,-1 1 0,0 0-1,16 2 1,-26-1 1,-1 0 0,1 1 0,0-1 0,-1 0 0,1 1 0,-1-1 0,1 1 0,-1-1 0,1 1 0,-1 0 0,1-1 0,-1 1 0,0 0 0,1 0 0,-1 0 0,0 0 0,0 0 0,0 0 0,2 2 0,-2 0-3,1-1 0,-1 1 0,0-1 0,0 1 0,0-1-1,-1 1 1,1-1 0,-1 1 0,1 0 0,-1 4 0,0 5-12,-1-1 0,0 1 0,-1 0 0,-3 12 1,4-22 17,-12 43 33,-27 65 0,23-68 69,-17 62 0,28-77-31,-2 0-1,0 0 0,-22 42 1,28-65-162,0-1 0,0 0 1,-1 0-1,1-1 0,-1 1 0,0 0 1,1-1-1,-1 1 0,0-1 1,-1 0-1,1 0 0,0 0 0,-1-1 1,1 1-1,-1-1 0,1 0 0,-1 0 1,0 0-1,1 0 0,-6 0 0,-8 0-843,0 0-1,0-1 0,-21-3 0,25 2 216,-15-3-2246,-46-11-1,69 13 2559,-30-6-2535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4:25.2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0 10069,'-7'9'2045,"6"-8"-1821,0 0-1,1 0 0,-1 0 1,0 0-1,0 0 1,1 0-1,-1 0 0,0 0 1,1 1-1,-1-1 1,1 0-1,-1 0 0,1 0 1,0 1-1,0-1 1,-1 0-1,1 2 0,7 52-243,2 0-1,27 88 1,-2-29 75,13 52-481,-45-158 323,9 29-762,-7-31-112,-1-7-600,1-9-639,-1-14-863,-3-11-3807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4:25.7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34 11381,'3'3'1183,"0"0"0,1-1 0,-1 1 0,8 3 0,32 11-1479,-17-8 528,-9-2-275,0-2 0,1 0 0,0-1 0,0 0 0,0-2 0,1 0 0,26-1 0,-14-3-269,-1-1 1,1-2-1,49-14 1,0-6-380,43-10 270,-99 29 414,-1 2 0,1 1 0,31-1 1,-37 4 3,0 0 0,0 2 0,26 4 0,-38-5 0,-1 1 0,1 0 1,0 0-1,-1 1 1,1 0-1,-1-1 1,0 2-1,0-1 0,0 1 1,-1-1-1,1 1 1,-1 1-1,7 7 1,-5-3-3,0-1 0,-1 1 0,0 1 0,0-1 0,-1 1 1,4 12-1,12 64 14,-1-6 61,-14-59-36,-1-1 0,3 39 0,-1-5 8,5-10-28,-8-33-4,0 0-1,-1 1 1,0-1-1,0 12 0,-2-21-35,0-1-1,-1 0 0,1 1 1,0-1-1,-1 0 1,1 0-1,-1 1 0,1-1 1,-1 0-1,1 0 0,-1 0 1,0 1-1,0-1 0,0 0 1,0 0-1,1 0 0,-1-1 1,-1 1-1,1 0 0,0 0 1,0 0-1,0-1 0,0 1 1,-2 0-1,-4 2-40,0 0 0,0-1 0,-9 2-1,10-3 19,-203 59 541,47-12 641,143-43-1043,-172 49-375,188-53 183,2-1-95,0 1 0,0-1 0,0 0 0,0 1 0,0-1 0,0 1 0,0-1 0,0 1 0,0-1 0,0 1 0,0 0 0,0-1 0,-1 2 0,23-5-12094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4:26.1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52 10661,'0'-3'437,"-1"0"1,0 1-1,0-1 0,0 1 1,0-1-1,0 1 0,0-1 1,-1 1-1,1 0 1,-1-1-1,0 1 0,0 0 1,-3-3-1,-6-6-53,11 10-366,0 1 0,0 0 0,0 0 0,0 0 0,0 0-1,0 0 1,0-1 0,0 1 0,0 0 0,0 0 0,-1 0 0,1 0 0,0 0 0,0 0 0,0-1 0,0 1 0,0 0 0,-1 0 0,1 0-1,0 0 1,0 0 0,0 0 0,0 0 0,-1 0 0,1 0 0,0 0 0,0 0 0,0 0 0,0 0 0,-1 0 0,1 0 0,0 0 0,0 0 0,0 0-1,0 0 1,-1 0 0,1 0 0,0 0 0,0 0 0,0 0 0,0 0 0,0 0 0,-1 1 0,1-1 0,0 0 0,0 0 0,0 0 0,0 0-1,0 0 1,0 0 0,-1 1 0,-2 12 260,2 19-285,3-12-35,0 0 1,2 0-1,0 0 1,12 31-1,59 119-2450,-63-140 857,-10-23 953,0 0 1,1 0 0,-1 0 0,2-1 0,-1 1 0,1-1-1,0 0 1,9 10 0,-12-15 371,0 0 1,0 0-1,0-1 0,1 1 1,-1 0-1,0-1 0,1 1 1,-1-1-1,0 0 0,1 1 0,-1-1 1,3 0-1,18 1-3569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1:18.4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393 58 12118,'1'-1'368,"-1"-1"0,0 1 0,1-1 1,-1 0-1,0 1 0,0-1 0,0 0 1,0 1-1,0-1 0,-1 0 0,1 1 1,0-1-1,-1 0 0,1 1 0,-2-3 1,1 2-176,0 0 0,0 1 0,-1-1 0,1 0 1,0 1-1,-1 0 0,1-1 0,-1 1 0,0 0 0,1 0 1,-4-2-1,1 1-256,-1 0 1,1 1-1,0-1 1,-1 1 0,0 0-1,1 0 1,-1 1-1,0-1 1,1 1-1,-10 1 1,6 0-175,0 0-1,0 1 0,0 0 1,1 1-1,-1-1 1,1 2-1,0-1 1,-1 1-1,-7 5 1,4-1-136,1 1-1,-1 0 1,2 0 0,-18 21-1,7-2-158,1 1 0,2 1-1,-20 45 1,25-48 441,1 0 0,2 1 0,0 0 0,2 0 0,1 1 0,-3 55-1,6-18 72,3-1 0,10 70 0,-4-92 13,1 0 0,3-1-1,2 0 1,18 46 0,-11-46-1,1 0 0,2-1-1,28 39 1,-36-59 4,2-1-1,0-1 1,1 0-1,2-1 1,-1-1-1,2-1 1,22 15-1,-29-24 109,-1 0 0,1-1 0,0-1-1,1 0 1,-1-1 0,1 0 0,0-1 0,0-1 0,0 0 0,0-1 0,0 0-1,0-1 1,0-1 0,0 0 0,1-1 0,-1-1 0,-1 0 0,1 0-1,0-2 1,-1 0 0,0 0 0,0-1 0,-1-1 0,1 0 0,-1 0 0,-1-2-1,0 1 1,18-18 0,-10 5 190,0-1 1,-1-2-1,-1 1 1,-2-2-1,0 0 1,-1-1-1,-2-1 0,-1 0 1,8-29-1,-4 5 55,-3-1 0,-3-1-1,-1 1 1,-1-58 0,-17-282-39,9 367-295,-9-83 72,8 90-30,-2-1 1,0 1 0,-12-31 0,14 44-27,-1-1 1,0 1 0,0 0 0,0-1 0,0 1 0,-1 1 0,0-1 0,-9-8 0,10 10-18,-1 1 1,1-1-1,-1 1 0,0 0 1,0 0-1,0 1 0,0-1 1,0 1-1,0 0 0,0 0 1,-1 0-1,1 0 0,-5 1 1,-9-1-42,1 2 1,-1 0-1,1 2 1,-25 5-1,10 1-126,-42 17-1,26-5-313,-67 42 0,-40 37-572,67-42 1528,62-41-1402,-24 21 0,40-30 125,0 2-1,1-1 1,0 1 0,-14 21-1,6 3-12817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4:26.5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12550,'13'17'5839,"0"1"-5449,-11-16-400,0 1-1,-1-1 0,1 1 1,0-1-1,0 0 0,1 1 1,-1-1-1,0-1 0,1 1 1,0 0-1,-1 0 0,1-1 1,0 0-1,-1 1 0,1-1 0,0 0 1,5 1-1,3 0 11,-1-1 0,0 0 0,1 0 0,11-1 0,67-6 14,-22 3-14,61 2-3,-77 4-38,96 18 1,-123-15 25,0 0 0,0 2 0,-1 1 0,0 0-1,-1 2 1,22 13 0,-41-22 16,1 1 1,-1-1-1,0 1 0,0-1 0,0 1 0,0 0 1,-1 0-1,1 0 0,-1 1 0,0-1 0,0 0 1,0 1-1,0 0 0,0-1 0,-1 1 0,0 0 1,0 0-1,0 0 0,0 0 0,0 0 1,-1 7-1,0-6 3,0 1 0,-1 0 1,0-1-1,-1 1 0,1-1 0,-1 1 1,0-1-1,0 0 0,0 0 0,-1 0 1,0 0-1,0 0 0,0-1 1,-7 8-1,-7 6-9,0-1 0,-1-1 0,-2 0 0,1-1 0,-32 17 0,51-32 5,-150 79-1,114-63 23,-1-1 0,-48 13 0,54-20-44,-61 15-154,74-20-262,-1 0 1,1-1-1,-20 0 1,28-2-1062,0-1-1,0 0 1,1 0 0,-20-5-1,29 6 1321,0 0 1,-1 0-1,1 0 0,-1-1 0,1 1 1,-1 0-1,1 0 0,0-1 0,-1 1 1,1 0-1,0-1 0,-1 1 0,1 0 1,0-1-1,0 1 0,-1 0 0,1-1 1,0 1-1,0-1 0,-1 1 0,1-1 1,0 0-1,-1-15-4802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4:26.8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0 12118,'-10'2'4459,"6"-1"-2257,6 10-2220,23 77-134,17 42 194,-26-90-52,-1 0-1,15 68 0,-28-98-25,33 202-2865,-33-197 2044,-2-11 360,0 0 1,1 0-1,-1 0 1,1 0-1,0 0 1,0 0-1,3 7 1,-4-11 296,1 1 0,-1-1 0,0 0 0,0 1 0,1-1 0,-1 0 0,0 1 0,0-1 0,1 0 0,-1 0 0,0 1 0,1-1 1,-1 0-1,0 0 0,1 1 0,-1-1 0,1 0 0,-1 0 0,1 0 0,9 1-6654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4:27.3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65 13414,'1'1'382,"-1"0"-1,0 1 1,0-1 0,0 0-1,1 0 1,-1 0 0,1-1-1,-1 1 1,0 0-1,1 0 1,0 0 0,0 1-1,18 16 1174,-13-13-1535,1 2-40,1-1-1,0 0 0,1-1 0,-1 0 0,1 0 0,0-1 0,0 0 0,1 0 1,15 3-1,-4-2 12,0-2-1,1 0 1,29-1 0,12-2 3,84-10 0,-115 5 21,-1-1-1,0-1 0,-1-2 0,48-19 0,81-42-145,-88 41-683,-70 28 795,0 1 0,1-1-1,-1 1 1,0 0 0,1-1-1,-1 1 1,1 0 0,-1 0-1,0 0 1,1 0 0,-1 0-1,1 0 1,-1 0 0,3 1-1,-3-1-4,-1 1 0,1-1 1,0 1-1,-1-1 0,1 1 0,0-1 0,-1 1 0,1-1 0,0 1 0,-1-1 0,1 1 0,-1 0 0,0 0 0,1-1 1,-1 1-1,1 0 0,-1 0 0,1 1 0,0 3-87,-1 0 1,1 1-1,-1-1 1,0 0-1,0 1 1,-1 5-1,0 0 61,1-1 51,-3 26 36,2 0 1,1 0 0,8 52 0,-1-56-28,0 0 0,20 50 0,-21-67-6,0-1-1,1 0 1,1 0-1,0-1 1,1 0-1,1 0 1,16 16-1,-6-10 34,2-2 0,27 18 0,-48-34-30,17 16-354,-17-16 317,-1-1 0,0 0 0,1 0 0,-1 1-1,0-1 1,1 0 0,-1 1 0,0-1 0,0 1 0,1-1-1,-1 0 1,0 1 0,0-1 0,0 1 0,0-1-1,0 0 1,1 1 0,-1-1 0,0 1 0,0-1 0,0 1-1,0-1 1,0 0 0,0 1 0,0-1 0,0 1-1,-1-1 1,1 1 0,0-1 0,0 0 0,0 1 0,0-1-1,-1 1 1,1-1 0,0 0 0,0 1 0,-1-1 0,1 0-1,0 1 1,0-1 0,-1 0 0,1 1 0,0-1-1,-1 0 1,1 0 0,-1 0 0,1 1 0,0-1 0,-1 0-1,1 0 1,-1 0 0,1 0 0,0 0 0,-1 1-1,-31 4-492,0 0 0,-57-1 0,34-2 606,-298 14 1310,190-3-3549,161-12 1694,-10-1 108,12 0 215,0 0 0,0 0 1,0 0-1,-1 0 0,1 0 0,0-1 0,0 1 0,0 0 1,-1 0-1,1 0 0,0 0 0,0 0 0,0 0 1,0 0-1,-2-2-1111,2 2 1111,0 0 1,0 0-1,0-1 0,0 1 0,0-12-8342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02.8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2 308 8116,'-1'5'503,"1"0"1,-1 0 0,1 1-1,1-1 1,-1 0-1,1 0 1,0 0 0,2 8-1,17 41-1348,-11-32 1162,111 304-482,-89-225 214,24 134 1,-53-220 212,1 1 0,-1 19 1,-2-34-225,0-1 0,0 0 1,0 0-1,0 1 1,0-1-1,0 0 1,0 1-1,0-1 1,0 0-1,0 0 1,0 1-1,0-1 1,0 0-1,-1 1 1,1-1-1,0 0 1,0 0-1,0 1 0,0-1 1,0 0-1,-1 0 1,1 0-1,0 1 1,0-1-1,0 0 1,-1 0-1,1 0 1,0 1-1,0-1 1,0 0-1,-1 0 1,1 0-1,-10-3 929,-7-14 321,6 4-902,1-1 1,0-1-1,1 1 1,0-1-1,1-1 1,-7-20-1,-28-103 688,41 131-1011,-32-151 539,22 100-468,2 3-103,3 0 0,2-1 0,3 1 0,6-85 0,-2 119-41,1 1 0,1-1 1,1 1-1,1 0 1,0 0-1,2 1 0,12-24 1,-15 35-7,0 1 0,0 0 0,1 0 1,1 0-1,-1 0 0,1 1 0,14-11 0,-15 14-5,1 0-1,-1 0 0,1 1 0,-1-1 1,1 2-1,0-1 0,1 1 0,-1 0 1,0 0-1,0 1 0,11-1 0,-7 2-80,0 0 0,-1 1-1,1 0 1,-1 0 0,1 1-1,-1 1 1,0 0 0,1 0-1,-2 1 1,1 1 0,0-1-1,-1 1 1,0 1 0,0 0-1,0 0 1,-1 1 0,0 0-1,0 0 1,-1 1-1,0 0 1,0 0 0,-1 1-1,0 0 1,-1 0 0,1 0-1,-2 1 1,1-1 0,-2 1-1,1 0 1,-1 1 0,-1-1-1,3 16 1,-3-7-17,-1-1 0,-1 1 1,0 0-1,-1-1 0,-1 1 0,-1-1 0,-7 25 1,3-20 74,-2 1 1,0-1 0,-2 0 0,-26 40 0,12-26-43,-2-1 0,-1-1-1,-2-1 1,-1-2 0,-57 45-1,85-74 35,-28 19-1183,29-21 1002,0 0 0,0 0 0,0 0 0,0 0 0,0-1 0,0 1 0,0 0 0,0-1 0,-1 0 0,1 1 0,0-1 1,0 0-1,-4 0 0,6 0 84,0 0 0,-1 0 0,1 0 0,-1-1 0,1 1 1,0 0-1,-1 0 0,1 0 0,0 0 0,-1-1 0,1 1 1,0 0-1,-1 0 0,1 0 0,0-1 0,-1 1 0,1 0 0,0-1 1,0 1-1,-1 0 0,1 0 0,0-1 0,0 0 0,-4-13-7302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03.4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138 251 7860,'1'3'7925,"-2"1"-6049,3 5-2020,1-3 72,2 14-36,-2 0 1,-1 0-1,0 32 0,-1-44 96,4 477-805,-5-484 815,0 5-20,-3 98-358,2-83 247,-1 1 1,-10 34-1,12-52 137,-2 0 0,1-1 0,0 0 1,-1 1-1,1-1 0,-5 6 0,6-9 17,0 1 1,-1-1-1,1 1 1,-1-1 0,1 1-1,-1-1 1,1 0-1,-1 1 1,1-1-1,-1 0 1,1 1-1,-1-1 1,0 0-1,1 0 1,-1 1-1,1-1 1,-1 0-1,0 0 1,1 0-1,-1 0 1,1 0-1,-1 0 1,0 0 0,1 0-1,-1 0 1,0 0-1,1 0 1,-1 0-1,1-1 1,-1 1-1,0 0 1,1 0-1,-1-1 1,1 1-1,-1 0 1,1-1-1,-1 1 1,1-1-1,-1 1 1,1 0 0,-1-1-1,1 1 1,0-1-1,-1 1 1,1-2-1,-6-5 217,1-1 0,0 0 0,0 0 0,1-1 0,0 1 1,-3-13-1,-3-3 117,-2-9 69,1-1 0,1 0 0,2-1 0,1 0 0,-3-66 0,8 43-52,4 0-1,14-105 0,-10 135-328,0 0 0,2 1 0,1-1 0,1 2-1,2-1 1,0 2 0,19-29 0,-17 32-51,1 1 0,1 0-1,1 1 1,1 1 0,1 0 0,0 2 0,43-30 0,-51 40-31,1 0 1,0 1 0,18-7-1,-23 11-65,-1 0 0,1 0 0,-1 1-1,1 0 1,-1 0 0,1 1 0,-1-1 0,1 2 0,7 0-1,-12-1 40,0 0-1,-1 1 1,1-1-1,0 0 0,-1 1 1,1 0-1,0-1 1,-1 1-1,1 0 1,-1 0-1,1 0 0,-1 0 1,1 0-1,-1 0 1,0 0-1,0 1 1,1-1-1,-1 0 0,0 1 1,0-1-1,0 1 1,-1-1-1,1 1 0,0 0 1,0-1-1,0 4 1,0 2-173,0 1 1,0 0-1,0-1 1,-1 1-1,-1 8 1,1-10 132,-3 20-277,0 0-1,-2 0 1,0 0 0,-2 0-1,-1-1 1,-13 29 0,-79 143-598,53-113 954,34-55 270,-17 49-1,21-49 466,-25 50 0,29-73-328,2 1 696,3-6-1041,0-1 1,0 0-1,1 0 1,-1 1-1,0-1 0,0 0 1,1 1-1,-1-1 1,0 0-1,1 0 1,-1 0-1,1 0 0,-1 1 1,0-1-1,1 0 1,-1 0-1,0 0 1,1 0-1,-1 0 0,1 0 1,-1 0-1,0 0 1,1 0-1,10 1 172,-1-2 0,16-1 0,108-6-200,18-3-1993,-121 8-738,-1-3 0,57-16 0,-43 4-6174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03.8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0 212 8036,'8'0'4626,"2"-1"-2673,7-11 832,9 1-720,15-6-2017,7 1-64,4-6-112,-5 1-320,6-7-321,-10 9-2000,-13-2 1120,0 2-1904,-2-6-6628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04.2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1517 12918,'10'9'3105,"2"-9"-1808,2-2 1648,6-6-2689,6-6-192,13 1-128,6-8-128,3-6-240,8-2 2177,-3-2-4674,0-6 2192,-10-1-463,2-4-15576</inkml:trace>
  <inkml:trace contextRef="#ctx0" brushRef="#br0" timeOffset="1">965 0 13942,'4'8'1591,"0"-1"1,1 0-1,9 12 0,-8-11-1540,1 0 0,4 11 0,1 4-110,-2 1 1,-1 0-1,0 0 0,-2 1 1,7 40-1,-7-6-96,-1 79 0,-11 120-728,-1-58-299,5-118 524,1 110-2381,9-64-3892,-5-97-174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12.3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690 272 5603,'4'-66'5436,"-2"48"-4543,0-1 0,-2 1 1,-2-34-1,0 41-710,1 4-13,0-1 0,-1 0 0,0 1 0,-4-12 0,5 16-132,0 1 0,0 0 0,-1 0 0,1 0 0,-1 0-1,1 0 1,-1 0 0,0 1 0,1-1 0,-1 0 0,0 1-1,0-1 1,0 1 0,0 0 0,0 0 0,-1 0 0,1 0 0,0 0-1,-4-1 1,-4 0-7,-1 1-1,1 0 1,-1 0-1,1 1 0,-1 0 1,1 1-1,-1 0 1,1 1-1,0 0 1,0 0-1,0 1 1,0 1-1,0-1 1,-11 7-1,-13 9-92,0 1 1,-44 35-1,55-38 54,-97 76-98,76-57 68,31-26 17,1 0-1,1 1 0,0 0 1,0 1-1,1 0 0,1 1 1,0 0-1,1 0 0,0 1 1,1 0-1,1 0 1,0 1-1,0 0 0,2 0 1,0 0-1,1 0 0,-2 19 1,4-24-9,1 0 1,0 0 0,0 0 0,1 0 0,2 10-1,-2-15 23,0 0-1,1-1 1,-1 0-1,1 1 1,0-1-1,1 0 1,-1 0-1,1 0 1,-1 0 0,1 0-1,1-1 1,-1 0-1,4 4 1,2 0 4,0-1 0,1 0 1,0 0-1,0-1 0,1 0 1,-1-1-1,19 5 0,81 15 32,-100-23-26,101 19 37,117 37 0,-220-54-46,0 0 0,0 0-1,0 1 1,-1-1 0,1 2 0,-1-1-1,0 1 1,0 0 0,0 1-1,-1-1 1,0 1 0,0 0 0,-1 1-1,1 0 1,-1 0 0,-1 0 0,1 0-1,-1 1 1,-1-1 0,1 1-1,-1 0 1,-1 0 0,1 1 0,-1-1-1,-1 0 1,0 1 0,0-1-1,0 1 1,-1-1 0,-1 12 0,-1-6 6,0 0 1,-1 0 0,0 0-1,-1 0 1,-1 0 0,0-1 0,-1 0-1,0 0 1,-1 0 0,0-1-1,-1 0 1,-15 16 0,15-18 15,-1-1 0,-1 0 0,0 0 0,0-1 0,-1-1 0,1 0 0,-2 0 1,1-1-1,-1 0 0,0-1 0,0-1 0,0 0 0,-1 0 0,-14 1 0,0-1-308,-1-2 0,0-1-1,-29-2 1,38-1-1185,-1 0 0,-32-10 0,48 11 890,1 0 0,-1 0-1,1 0 1,0-1 0,-7-4-1,7 4-787,0-1 0,0 0 0,0-1 0,-4-4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12.9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0 395 13030,'9'-14'4335,"-7"11"-3868,-1 1 0,1-1-1,-1 1 1,1-1 0,0 1 0,4-4 0,-6 6-471,1-1 0,0 1 1,-1 0-1,1-1 0,-1 1 1,1 0-1,0 0 1,-1-1-1,1 1 0,0 0 1,0 0-1,-1 0 0,1 0 1,0 0-1,-1 0 0,1 0 1,0 0-1,-1 0 1,1 0-1,0 1 0,-1-1 1,1 0-1,0 0 0,-1 1 1,1-1-1,0 0 0,-1 1 1,1-1-1,-1 1 1,1-1-1,-1 0 0,1 1 1,-1-1-1,1 2 0,3 2-45,-1 0 0,0 1 0,-1 0 0,1 0 0,-1 0 0,0 0 0,0 0 0,0 0 0,-1 0 0,1 8 0,3 5-55,5 24-198,-1 1 0,4 65 0,-6 87-450,-6-144 599,-8 150-95,1-171 460,6-29-185,0 0 1,0-1 0,0 1-1,0 0 1,0 0 0,-1-1-1,1 1 1,0 0 0,-1-1-1,1 1 1,0 0 0,-1-1-1,1 1 1,-1 0 0,1-1-1,-1 1 1,1-1 0,-1 1-1,0-1 1,1 1 0,-1-1-1,1 0 1,-1 1 0,0-1-1,0 0 1,1 1 0,-1-1-1,0 0 1,1 0 0,-1 0-1,0 1 1,0-1 0,-1 0-1,1-2 62,0 1 0,-1 0 0,1-1 0,0 1 0,-1-1 0,1 1 0,0-1 0,0 0 0,1 1 0,-1-1 0,0 0 0,0-2 0,-1 1 22,-5-17 145,1 0 0,1 0 0,1 0 0,1-1 0,-2-28 1,3 27-92,-2-119 499,5 93-499,20-249 302,-15 245-482,3 0-1,17-58 0,-20 89-17,2 1 0,0 1-1,0-1 1,2 2 0,1-1-1,0 1 1,1 1 0,17-20-1,-25 33-3,0 0 0,1 0 0,-1 1-1,0-1 1,1 1 0,0 0 0,0 1-1,0-1 1,0 1 0,0 0 0,0 0-1,1 0 1,-1 1 0,1 0 0,-1 0-1,1 0 1,-1 1 0,1 0 0,-1 0-1,1 0 1,0 1 0,6 1 0,-4 0-80,1 1 0,-1-1 0,0 1 0,0 1 0,0 0 0,-1 0 0,1 0 0,-1 1 0,0 0 0,0 1 0,-1-1 0,1 1 0,9 12 0,-9-7 5,1 1 1,-1-1-1,-1 1 1,0 1-1,-1-1 0,0 1 1,-1 0-1,-1 0 1,0 1-1,0-1 0,0 15 1,-1-4 76,-2-1-1,0 1 1,-2-1 0,0 0 0,-10 37 0,5-35 74,-2-1 0,0 0-1,-15 24 1,13-26 34,1 0-1,1 1 1,-9 31-1,17-49-55,-1 0-1,2 0 0,-1 0 0,1 1 0,-1-1 0,2 7 0,-1-11-8,0 1 1,1-1-1,-1 1 1,0-1 0,1 0-1,-1 1 1,1-1-1,0 0 1,-1 1-1,1-1 1,0 0 0,0 0-1,-1 0 1,1 0-1,0 0 1,0 0-1,1 0 1,-1 0 0,0 0-1,0 0 1,0 0-1,0-1 1,1 1-1,-1 0 1,0-1-1,1 1 1,1-1 0,13 3 73,0-1 1,1 0 0,25-2-1,-10 1-15,206-4-59,-67 9-3740,-87-3-2679,-53-2-3479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13.3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10261,'4'15'4834,"-2"-10"-2865,2-1 816,0-3-6130,7-1 1007,2-4-2896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1:18.9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142 56 7972,'-5'-6'1229,"2"1"-365,-1 0 0,0 0 0,-1 1 0,1-1 0,-1 1 0,0 0 0,0 0 0,0 1 0,-1-1 0,-6-2 0,12 6-851,0 0 0,-1 0 1,1 0-1,0 0 1,-1 0-1,1 0 0,0 0 1,-1 0-1,1 0 1,0 0-1,-1 0 1,1 0-1,0 0 0,-1 0 1,1 1-1,0-1 1,-1 0-1,1 0 1,0 0-1,-1 1 0,1-1 1,0 0-1,0 0 1,-1 1-1,1-1 0,0 0 1,0 0-1,0 1 1,-1-1-1,1 0 1,0 1-1,0-1 0,0 0 1,0 1-1,0-1 1,0 0-1,0 1 0,0-1 1,-1 1-1,1 0 1,-1 17-69,0-14 74,-5 125-456,3-32 63,-2-16 27,-19 254-1531,-4 139-5997,27-380-433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1:48.9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757 91 3426,'-2'-1'146,"0"-1"1,1 1 0,-1-1 0,1 0 0,-1 1 0,1-1 0,0 0 0,-1 0 0,1 0 0,0 0 0,0 0 0,0 0 0,1 0 0,-1 0 0,1 0-1,-1-1 1,1 1 0,-1 0 0,1-3 0,0 2 14,0 0 0,0 0-1,0 0 1,1 0 0,-1 1-1,1-1 1,0 0 0,0 0-1,0 0 1,0 1 0,0-1 0,0 0-1,1 1 1,2-4 0,-4 5-88,0 1 0,0 0 0,0 0 0,1-1 0,-1 1 0,0 0 0,0 0 0,0 0 0,1-1 0,-1 1 0,0 0 0,0 0 0,1 0 0,-1 0 0,0 0 0,0-1 0,1 1 0,-1 0 0,0 0 0,1 0 0,-1 0 0,0 0 0,0 0 0,1 0 0,-1 0 0,0 0 0,1 0 0,-1 0 0,0 0 0,0 0-1,1 0 1,-1 0 0,0 0 0,1 0 0,-1 1 0,0-1 0,0 0 0,1 0 0,-1 0 0,0 0 0,1 1 0,8 13 580,-7-11-643,-1-1 0,1 1 0,0-1 0,0 1 0,0-1 0,2 3 0,23 20 51,-20-19-60,-1 0 1,1 0-1,9 6 1,53 41 11,-40-30-9,-1 2 0,-1 0-1,-1 2 1,29 38 0,-18-15-9,-2 2 1,-3 1-1,-2 1 1,-2 2-1,-3 1 0,23 76 1,20 117 4,-58-199 6,-2 1 0,2 101 0,-14-66 13,-3-1-1,-5 0 1,-37 146-1,-104 241 62,143-447-76,-34 94 34,-6-1 0,-127 218 1,-56 9 239,-16-11 713,222-298-852,-55 70 269,-72 99-34,130-170-305,3 1-1,0 1 1,-23 64 0,40-92-132,-1 0 1,1 0-1,-13 17 1,-1-6-5248,14-19 1908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1:51.3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342 718 9316,'-2'-2'433,"-1"1"0,1-1 1,-1 1-1,1-1 0,-1 1 0,0 0 0,0 0 0,1 0 0,-1 0 0,-4 0 0,6 1-402,0 0-1,-1 0 1,1 0-1,0 0 1,0 0-1,-1 0 1,1 0-1,0 1 1,0-1-1,-1 1 0,1-1 1,0 0-1,0 1 1,0 0-1,0-1 1,0 1-1,0 0 1,0 0-1,0-1 1,0 1-1,0 0 1,0 0-1,0 0 0,1 0 1,-1 0-1,0 2 1,-25 48-142,-6 12 16,-32 49-19,47-82 98,1-1 0,2 2 1,-15 44-1,-19 100 31,37-124 8,2 1 0,2 0 0,0 80 0,8-110-18,0 1 0,1-1 0,1 1 0,2-1 0,0 0 0,1-1 0,1 1 0,1-1 0,1-1-1,20 34 1,-23-45-1,0 0-1,0 0 0,1-1 0,0 0 0,1-1 1,0 1-1,0-1 0,1-1 0,-1 0 0,2 0 1,-1-1-1,0 0 0,1 0 0,0-1 0,0 0 1,0-1-1,1 0 0,-1-1 0,22 2 0,-15-3 28,1-1 0,0-1-1,-1 0 1,0-2 0,1 0-1,-1-1 1,22-8 0,-16 3 144,0-1 1,-1-1-1,0-2 1,33-23 0,-55 36-175,22-15 276,-1-2-1,-1 0 0,28-30 1,-36 33-136,-1 2-25,-1 0 1,0-1-1,-1 0 0,13-26 1,-13 17-85,0 1 0,-1-2 0,-1 1 0,-2-1 0,0 0 0,-1 0 0,-2-1 0,0 1 0,-1-1 0,-1 1 0,-2-1 0,-7-38 0,9 58-73,-1 0 0,0 0-1,0 1 1,0-1 0,-1 0 0,0 1-1,1-1 1,-1 1 0,-4-6 0,4 8 4,1-1 1,0 1-1,-1 0 1,1 0 0,-1 0-1,1 1 1,-1-1-1,1 0 1,-1 0 0,0 1-1,0-1 1,1 1-1,-1 0 1,0-1 0,0 1-1,1 0 1,-1 0-1,0 0 1,0 0 0,1 0-1,-1 1 1,0-1-1,-3 1 1,2 0-4,0 1 0,0-1 1,-1 0-1,1 1 0,0 0 0,1 0 0,-1-1 1,0 2-1,1-1 0,-1 0 0,1 1 1,-1-1-1,1 1 0,0-1 0,-2 5 0,-4 6-89,2-1 0,-8 19 1,11-24 73,-3 10-44,0 0-1,1 1 1,1-1-1,0 1 0,2 0 1,0 0-1,1 0 1,0 0-1,2 1 1,0-1-1,1 0 1,1 0-1,1-1 1,0 1-1,7 17 0,-9-32 93,5 15-52,1 0 1,20 33-1,-25-47 65,0 0-1,0 0 1,0 0 0,1 0-1,-1-1 1,1 0-1,0 1 1,0-1 0,0 0-1,1-1 1,-1 1-1,1-1 1,-1 0 0,1 0-1,0 0 1,9 2-1,-6-4 97,1 1-1,-1-1 0,0 0 1,1-1-1,-1 0 0,0-1 0,1 1 1,-1-1-1,0-1 0,0 0 0,0 0 1,9-5-1,-1-1 200,0-1 0,-1-1 1,0 0-1,21-20 0,-25 20-211,-1 0 1,0 0-1,-1-1 1,0-1-1,0 1 0,-2-2 1,1 1-1,-2-1 0,0 0 1,0 0-1,-2-1 1,0 1-1,0-1 0,-1 0 1,1-21-1,-7-75 168,0 28-158,4 83-103,-1 0 1,0 0 0,0 0 0,0 0-1,0 0 1,0-1 0,0 1-1,0 0 1,0 0 0,0 0 0,0 0-1,0 0 1,0 0 0,0 0 0,0 0-1,0 0 1,1 0 0,-1 0 0,0 0-1,0 0 1,0 0 0,0 0 0,0 0-1,0 0 1,0 0 0,0 0 0,0 0-1,1 0 1,-1 0 0,0 0 0,0 0-1,0 0 1,0 0 0,0 0-1,0 0 1,0 0 0,0 0 0,0 0-1,0 0 1,1 0 0,-1 0 0,0 0-1,0 0 1,0 0 0,0 0 0,0 0-1,0 1 1,0-1 0,0 0 0,0 0-1,0 0 1,0 0 0,0 0 0,0 0-1,4 4-54,6 8-147,1 0 0,-1-1 1,2-1-1,-1 1 0,1-2 0,1 1 0,0-2 1,0 0-1,17 8 0,-20-12 173,0-1 0,0 0 0,1 0 0,-1-1-1,1 0 1,-1 0 0,1-1 0,0-1 0,-1 0 0,1-1 0,0 0 0,-1 0 0,16-4 0,12-6 206,-1-1 0,46-21 0,-66 26-145,7-3 51,-1 0-1,0-2 1,-1 0 0,-1-2-1,0 0 1,-1-2 0,36-34 0,-54 47-49,1 0 0,-1-1 0,0 1 0,1-1 1,-2 0-1,1 0 0,0 1 0,1-8 0,-2 10-28,-1 0 1,0 0-1,0 0 0,1 0 0,-1 0 0,0 0 0,0 0 0,0 0 0,0 1 0,0-1 0,0 0 0,0 0 0,0 0 0,-1 0 0,1 0 0,0 0 0,0 0 0,-1 0 0,1 1 0,-1-1 0,1 0 0,-1 0 0,1 0 0,-1 1 0,1-1 0,-1 0 0,0 1 0,1-1 0,-1 0 0,0 1 0,1-1 0,-1 1 0,0-1 0,0 1 0,0 0 0,0-1 0,1 1 0,-1 0 0,0-1 0,0 1 0,0 0 0,0 0 0,-1 0 0,-3 0-25,0 0-1,0 1 0,0-1 1,0 1-1,0 0 0,0 1 1,0-1-1,0 1 0,1 0 1,-1 0-1,1 1 1,-1-1-1,1 1 0,0 0 1,0 0-1,0 0 0,-4 5 1,-3 3-58,1 0 1,0 1-1,0 0 1,-10 19 0,11-15-138,1-1 0,1 1 1,1 1-1,0-1 0,1 1 1,0 0-1,2 0 0,0 1 1,1-1-1,0 1 0,2-1 0,2 28 1,-2-42 136,1-1 0,-1 1 1,1 0-1,0-1 0,0 1 0,0-1 1,0 1-1,1-1 0,-1 1 0,0-1 1,1 0-1,0 0 0,0 1 0,-1-1 0,1-1 1,0 1-1,4 3 0,-5-5 66,1 1 0,-1 0-1,1 0 1,0-1 0,-1 1-1,1-1 1,-1 0 0,1 1-1,0-1 1,-1 0 0,1 0-1,0 0 1,-1 0 0,1 0 0,-1 0-1,1-1 1,0 1 0,-1 0-1,1-1 1,-1 1 0,1-1-1,0 0 1,-1 1 0,0-1-1,1 0 1,-1 0 0,0 0 0,1 0-1,-1 0 1,0 0 0,2-2-1,15-19 690,-1 0 0,0-1 0,-2-1 0,24-48 1,-18 22-82,-1-1 0,-3 0 1,11-59-1,21-64-271,-48 171-304,0 0 0,0-1 0,1 1 0,-1 0 1,1 0-1,0 0 0,0 0 0,0 1 0,0-1 0,4-3 1,-5 5-11,1 0 0,-1 0 0,0 0 0,1 1 0,-1-1 0,1 1 0,0-1 0,-1 1 0,1 0 0,-1 0 0,1 0 0,0-1 0,-1 1 0,1 1 0,-1-1 0,1 0 0,0 0 0,-1 1 0,1-1 0,-1 0 0,1 1 0,-1 0 0,1-1 0,2 3 0,3 1-11,0 0 1,0 1-1,0 0 1,-1 1-1,0-1 0,0 1 1,0 0-1,0 1 0,-1-1 1,0 1-1,-1 0 1,7 13-1,0 4-43,-1 0-1,12 47 1,-10-22-155,-3 0 1,-1 0 0,-3 1-1,-2 0 1,-3 0 0,-8 82 0,-3-53-372,-4 0-1,-3-1 1,-39 105 0,37-130 682,-2 0-1,-2-2 0,-36 57 1,53-98 126,0-1 0,0 1 0,-1-1 0,0 0 0,-1-1 0,0 1 0,-1-2 0,1 0 1,-19 11-1,23-15-132,-1-1 1,0 1 0,1-1 0,-1 0 0,0 0-1,0-1 1,0 0 0,0 0 0,-1 0 0,1-1-1,0 0 1,0 0 0,0-1 0,0 1-1,0-1 1,0-1 0,0 1 0,0-1 0,0 0-1,-8-4 1,8 2-127,0 1 0,1-1 0,-1 0 0,1 0 0,0 0 0,0-1 0,1 0-1,-1 0 1,1 0 0,0 0 0,1-1 0,-1 0 0,1 1 0,0-1 0,0 0 0,1-1 0,0 1 0,0 0 0,-1-8-1,0-8-127,0 1 0,2-1 0,0 0 0,5-33 0,0 20 51,2 0-1,1 0 1,2 1-1,1 0 1,2 1-1,18-37 1,110-184 103,-139 252-5,53-87 47,78-135 131,246-412 411,-190 308-187,-178 308-380,24-42 54,-29 54-71,0 1 0,1 0 0,0 0 0,0 0 0,12-9 0,-15 14-13,1-1 0,-1 1 0,1 0 0,-1 1 0,1-1 0,0 1 0,0-1 0,0 1 0,0 0 1,5 0-1,-6 1 1,-1-1 1,0 1-1,0 0 1,0 0-1,1 1 0,-1-1 1,0 0-1,0 1 1,0-1-1,0 1 1,0 0-1,0-1 1,0 1-1,0 0 1,0 0-1,0 1 1,0-1-1,0 0 1,-1 1-1,3 1 1,0 2-12,-1 0 0,0 0 0,-1 0 0,1 0 1,-1 0-1,0 0 0,0 1 0,1 6 1,7 48-67,-10-60 82,5 59-77,-5 109-1,-20 61-166,17-204 193,-11 131-231,-24 170-167,38-321 498,-2 0 0,1 1 0,0-2 0,-1 1 0,-2 6 0,3-11-33,1 1 1,0-1 0,0 0 0,-1 1 0,1-1-1,0 1 1,-1-1 0,1 1 0,0-1 0,-1 0 0,1 1-1,-1-1 1,1 0 0,-1 0 0,1 1 0,-1-1-1,1 0 1,-1 0 0,1 0 0,-1 1 0,1-1-1,-1 0 1,0 0 0,0 0 11,0-1 0,0 1-1,0-1 1,0 1 0,0-1 0,0 1 0,0-1-1,1 1 1,-1-1 0,0 0 0,0 1 0,1-1-1,-1 0 1,0 0 0,1 0 0,-1 0 0,0-1-1,-2-3 28,1-1 0,-1 1 0,1-1 0,0 0 0,1 0 0,-2-8 0,-3-13-50,-6-19-129,1 0-1,3-1 1,2-1-1,0-93 1,6 137 132,3-26 145,-3 30-145,0-1 0,0 0 0,1 0 0,-1 0 0,0 1-1,1-1 1,-1 0 0,0 0 0,1 1 0,-1-1 0,1 0-1,-1 1 1,1-1 0,-1 1 0,1-1 0,0 1 0,-1-1-1,1 1 1,0-1 0,-1 1 0,1-1 0,0 1-1,0 0 1,-1-1 0,1 1 0,0 0 0,0 0 0,1-1-1,48 1 15,-38 1-37,0-1 0,0 0 0,0-1 0,0 0 1,14-4-1,-8 0 7,0-2 0,-1 0 0,0-1 0,26-16 0,60-49 15,-75 51 6,13-10 116,-2-2-1,49-55 1,58-89 567,-81 93-430,87-87 1,-149 169-267,25-22-4,-26 24-5,0-1 1,0 1-1,0 0 0,1 0 1,-1 0-1,0 0 1,1 0-1,-1 0 1,0 1-1,1-1 0,-1 1 1,4-1-1,-6 1 2,1 0 0,-1 0 1,1 0-1,-1 0 0,1 0 0,-1 0 0,1 1 1,-1-1-1,1 0 0,-1 0 0,1 0 0,-1 1 1,1-1-1,-1 0 0,1 0 0,-1 1 0,0-1 1,1 0-1,-1 1 0,1-1 0,-1 0 0,0 1 0,1-1 1,-1 1-1,0-1 0,0 1 0,1-1 0,-1 1 1,0-1-1,0 0 0,1 2 0,-1 16-83,0-12 56,-7 87-322,-31 158 0,22-164 156,-5 21-12,-10 65-245,25-121 395,-2 71-1,8-117 127,0-5-14,0 0 0,0 1 0,-1-1 0,1 1 0,0-1-1,1 0 1,-1 1 0,0-1 0,0 1 0,1-1 0,-1 0 0,0 1 0,1-1 0,-1 0 0,2 3 0,-1-4-25,-1 0 1,1 0-1,-1 0 0,0 0 1,1 0-1,-1 0 0,0 0 1,1 0-1,-1-1 0,0 1 1,1 0-1,-1 0 0,0 0 1,1 0-1,-1-1 0,0 1 1,1 0-1,-1 0 0,0-1 1,1 1-1,-1 0 0,0 0 1,0-1-1,0 1 1,1 0-1,-1-1 0,0 1 1,0 0-1,0-1 0,8-13 253,-7 13-188,55-106 568,-44 84-662,0 1 1,2 0-1,16-21 1,-21 31-16,1 0 1,1 1 0,0 0 0,0 1 0,1 0 0,19-11 0,-28 19 6,1 0 1,-1-1 0,1 2 0,0-1-1,0 0 1,0 1 0,0 0 0,0 0-1,0 0 1,1 0 0,-1 1 0,0 0-1,0 0 1,1 0 0,-1 0-1,0 1 1,0-1 0,0 1 0,0 0-1,0 0 1,0 1 0,0-1 0,0 1-1,0 0 1,0 0 0,-1 0 0,1 0-1,-1 1 1,1 0 0,-1-1 0,0 1-1,0 0 1,-1 1 0,1-1 0,0 0-1,1 5 1,14 26-1193,-1 0-1,12 41 1,-8-24-1544,-5-17-1723,-2-14-5255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1:51.9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413 291 14455,'2'-2'5144,"-6"-2"-3177,3 3-2005,0 1 0,0-1 0,0 1 0,1-1 0,-1 1 0,0-1 0,0 1 0,0 0 0,0-1 0,0 1 0,0 0 0,0 0 0,0 0 0,-2 0 0,-1 1-377,-1 0-1,1 1 0,0 0 1,0-1-1,0 2 1,0-1-1,0 0 0,1 1 1,-1 0-1,-5 5 0,-1 0-396,-32 31-2416,1 1 0,-36 47 0,69-79 2961,-27 34-276,-51 81 0,79-110 995,0 0 0,1 0 0,0 1 0,2 0 0,-1 0 0,2 0 0,0 1 0,0-1 0,1 1 0,1-1 0,1 20 0,0-29-184,1 0-1,-1-1 0,1 1 1,0 0-1,0 0 0,1-1 1,-1 1-1,1-1 1,0 1-1,4 6 0,-4-9-124,-1 0 0,1 1 0,0-1 0,0 0 0,0 0 0,0-1 0,1 1 0,-1 0 0,0-1 0,1 1 0,-1-1 0,1 0 0,-1 0 0,1 0-1,0 0 1,-1 0 0,1-1 0,0 1 0,5-1 0,3 0 5,0 0-1,0-1 0,0-1 0,0 0 1,-1 0-1,1-1 0,-1 0 1,1-1-1,-1 0 0,18-11 1,0-2-123,-1-1 1,34-31-1,-41 32-205,-2 0 0,28-33 0,-41 44 127,0 0-1,0-1 0,-1 0 0,0 0 1,-1 0-1,1 0 0,-1 0 1,-1-1-1,1 0 0,-2 1 1,1-1-1,1-13 0,-3-5 59,-1 0-1,-2 0 1,0 1-1,-2-1 1,0 1 0,-16-42-1,20 65-16,1 0 0,-1-1 1,-1 1-1,1 0 0,0 0 0,0 0 0,-1 0 0,0 0 1,1 0-1,-1 0 0,0 0 0,-3-2 0,4 4-15,0-1-1,0 1 1,-1-1-1,1 1 1,0 0-1,0-1 0,0 1 1,-1 0-1,1 0 1,0 0-1,0 0 1,0 0-1,-1 0 1,1 1-1,0-1 1,0 0-1,0 1 1,-1-1-1,1 0 1,0 1-1,0-1 0,0 1 1,0 0-1,0-1 1,0 1-1,0 0 1,0 0-1,-1 1 1,-1 1-84,0 1 0,1-1 0,-1 1 0,1 0 0,0 0-1,0 0 1,1 0 0,-1 0 0,1 0 0,-1 1 0,1-1 0,1 0 0,-1 1 0,1-1 0,-1 0 0,1 1 0,0-1 0,1 1 0,-1-1 0,3 8 0,-3-11 93,1 1 1,0-1-1,0 0 1,0 0-1,-1 0 0,1 0 1,0 0-1,0 0 1,0 0-1,1 0 0,-1 0 1,0 0-1,0 0 1,0-1-1,1 1 0,-1 0 1,0-1-1,1 1 1,-1-1-1,0 0 0,1 1 1,-1-1-1,1 0 1,-1 0-1,1 0 1,2 0-1,4 0 9,1-1 0,0 0 0,10-3 1,-11 2 0,17-3 70,0-2-1,-1-2 0,45-20 1,65-45 760,-103 56-534,66-39 1753,144-111 0,-225 155-1848,-1-1 1,0 0 0,-2 0 0,1-2 0,13-20 0,-22 30-63,-4 9-27,-3 11-72,-20 81-297,-36 98 1,22-90 25,-38 98-602,-31 115-2746,56-100-3701,40-168 3743,3-19 218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1:52.3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 9508,'21'11'1985,"10"-8"-1120,7 2 1232,12-1-1873,15-3-368,2-1-1921,13-4 1264,1-9-1168,-1-7-7731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1:53.0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389 96 9604,'1'0'184,"-1"0"0,1 0 0,-1 0 0,1 0-1,-1 0 1,1 0 0,-1 0 0,1 0 0,-1 0 0,1 0-1,-1 0 1,1 0 0,-1 0 0,1 1 0,-1-1-1,1 0 1,-1 0 0,1 0 0,-1 1 0,1-1-1,-1 0 1,1 1 0,-1-1 0,0 0 0,1 1 0,-1-1-1,0 0 1,1 1 0,-1-1 0,0 1 0,0-1-1,1 1 1,-1-1 0,0 1 0,0-1 0,0 1-1,1-1 1,-1 2 0,0 1 19,0 1 0,0 0 1,0 0-1,-1 7 0,-1 2-146,0 14 9,-1-1 0,-1 1 1,-10 29-1,-30 77-187,13-43-106,-2 35-169,0-1-35,-33 58-275,52-150 890,-2-2-1,0 1 1,-33 43 0,47-71-85,-14 15 977,15-18-1014,1 0 0,0 0-1,-1 1 1,1-1 0,-1 0 0,1 0 0,0 0-1,-1 1 1,1-1 0,-1 0 0,1 0 0,-1 0 0,1 0-1,0 0 1,-1 0 0,1 0 0,-1 0 0,1 0-1,-1 0 1,1 0 0,-1 0 0,1 0 0,0 0 0,-1 0-1,1 0 1,-1-1 0,1 1 0,0 0 0,-1 0-1,1 0 1,-1-1 0,1 1 0,0 0 0,-1-1-1,1 1 1,0 0 0,0-1 0,-1 1 0,1 0 0,0-1-1,0 1 1,-1-1 0,1 1 0,0-1 0,-7-14-40,0 0 0,2 0 0,0 0 1,0-1-1,2 0 0,0 0 0,-2-29 1,3-1-898,8-69 0,-2 53 637,4-1 0,23-94-1,-31 154 269,1 1 0,0 0-1,0 0 1,0 0 0,0 0-1,0 0 1,2-2 0,-3 3-17,1 1 1,-1-1 0,1 1 0,-1-1-1,1 1 1,-1-1 0,1 1 0,-1 0 0,1-1-1,0 1 1,-1 0 0,1-1 0,0 1-1,-1 0 1,1 0 0,0 0 0,0-1 0,2 2-9,-1-1 1,0 1 0,0-1 0,1 1 0,-1 0 0,0 0 0,0 0 0,0 0 0,0 0 0,0 0 0,0 0 0,0 1 0,1 1-1,18 13-163,-10-7 56,1 1 1,0-2 0,0 0 0,1 0 0,0-1-1,0-1 1,22 8 0,-20-11 73,-1-1-1,1 0 1,-1-1 0,1 0-1,0-1 1,-1-1 0,1-1-1,0 0 1,-1 0 0,0-2-1,24-8 1,-9 1 94,-1-2 0,0-1 0,0-1 0,37-28-1,126-110 989,-160 124-666,-1-2 0,39-52 1,40-77 741,-96 137-921,-8 15-82,-8 10 6,-11 19-244,-296 448-2870,306-462 2930,-54 104-895,52-98 860,1 0-1,0 1 0,1 0 1,1 0-1,0 0 0,-1 23 1,4-35 119,0 0 1,-1-1 0,1 1-1,1 0 1,-1 0-1,0 0 1,0-1 0,1 1-1,-1 0 1,1 0 0,1 2-1,-2-3-2,1 0 1,0-1-1,-1 1 0,1-1 0,0 1 0,0-1 0,0 1 0,-1-1 0,1 0 1,0 1-1,0-1 0,0 0 0,0 0 0,0 0 0,-1 1 0,1-1 0,0 0 1,0 0-1,0 0 0,0-1 0,0 1 0,0 0 0,0 0 0,1-1 0,18-2 239,60-8-234,-69 10-124,-1 1-1,0 0 0,0 0 0,0 1 1,19 5-1,-23-4 44,0 1 0,0-1 0,0 1 0,-1 1 0,1-1 0,-1 1 0,0 0 0,9 8 0,34 42-59,-44-48 103,11 13 5,-1-2 25,0 0 0,18 16 0,-27-28 0,0-1 0,0 0 0,1 0 0,-1-1 0,1 1 1,0-1-1,0 0 0,0-1 0,1 0 0,-1 0 0,10 2 0,-2-3 39,0 0 0,1-1 0,-1 0 0,0-1 0,1-1 0,-1-1 0,0 0 0,0 0 0,0-1 0,-1-1 0,22-11 1,-13 5-11,-1-2 1,0 0 0,0-2-1,-1 0 1,31-31 0,47-59 149,-88 94-161,-1 1-1,-1-2 1,12-19-1,-16 25-26,-1-1 0,0 0 0,0 0 0,-1 0 0,0-1 0,0 1 0,-1 0 0,1-12-1,-2-1-40,-1 1-1,0-1 0,-2 1 0,0 0 1,-1 0-1,-1 0 0,-1 0 0,-1 1 0,0 0 1,-1 0-1,-16-24 0,23 40 19,-2-3-12,0 0 0,-1 1 0,1-1 0,-6-5 0,7 9 6,0-1 1,0 1 0,0 0 0,0 0-1,0 0 1,0 0 0,0 0-1,0 0 1,0 1 0,0-1-1,-1 1 1,1-1 0,0 1 0,-4 0-1,-1 0-11,-1 1 0,1 0-1,0 0 1,0 1 0,0 0 0,0 0-1,0 1 1,1 0 0,-1 0-1,1 0 1,0 1 0,-1 0 0,2 0-1,-10 9 1,0 1-14,0 0 1,2 1-1,0 1 1,-12 19-1,7-8 6,3 0 0,-25 56-1,32-63-6,2 1 0,0 0 0,1 0-1,0 1 1,0 23 0,3-23-147,1 1 0,2-1 0,0 1 0,8 42 0,-7-57-8,0 0 0,1-1-1,0 1 1,0 0 0,1-1 0,0 0 0,0 0-1,0 0 1,1 0 0,0 0 0,1-1 0,-1 0-1,1-1 1,1 1 0,-1-1 0,12 8 0,-9-8-275,1 0 0,-1-1 0,1 0 0,1-1 0,-1 0 0,0 0 0,17 2 0,5-2-1654,38-2 0,-59-1 1518,74 0-5439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1:53.9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22 11525,'-16'-17'3961,"16"16"-3915,0 1 1,0 0 0,-1-1 0,1 1-1,0 0 1,-1 0 0,1-1 0,0 1-1,-1 0 1,1 0 0,0-1 0,-1 1 0,1 0-1,0 0 1,-1 0 0,1-1 0,-1 1-1,1 0 1,0 0 0,-1 0 0,1 0-1,-1 0 1,1 0 0,0 0 0,-1 0 0,1 0-1,-1 0 1,1 0 0,0 0 0,-1 1-1,1-1 1,-1 0 0,1 0 0,0 0-1,-1 0 1,1 1 0,0-1 0,-1 0 0,1 0-1,0 1 1,-1-1 0,1 0 0,0 0-1,-1 1 1,1-1 0,0 0 0,0 1-1,0-1 1,-1 1 0,1-1 0,0 1 0,-4 14-132,2-1 1,0 1 0,0 0 0,1 0 0,1 0 0,2 18 0,-1-1 0,16 447-471,-7-251 64,-5-103 242,4 306 429,-8-372 1199,-1-58-1304,0 0-1,0-1 0,0 1 0,0 0 1,0-1-1,-1 1 0,1 0 1,0 0-1,0-1 0,0 1 1,-1 0-1,1-1 0,0 1 0,-1-1 1,1 1-1,-1 1 0,1-2-34,-1 0-1,1 0 1,0 0-1,0 0 1,-1 0-1,1 0 1,0 0 0,0 0-1,-1 0 1,1 0-1,0 0 1,0 0-1,-1 0 1,1 0-1,0 0 1,0 0-1,-1 0 1,1 0 0,0 0-1,0 0 1,-1 0-1,1 0 1,0-1-1,0 1 1,-1 0-1,1 0 1,0 0-1,0 0 1,0 0 0,0-1-1,-1 1 1,1 0-1,0 0 1,0 0-1,0-1 1,0 1-1,0 0 1,-1 0-1,1-1 1,0 1 0,0 0-1,0 0 1,0-1-1,0 1 1,0 0-1,0-1 1,-11-26 452,0-1 0,-8-40 0,-7-58-436,24 116-25,-37-324-234,36 86-28,4 202 193,11-194-144,-8 204 154,2 1 1,1-1-1,2 2 0,21-55 1,-26 80 18,0 0 0,1 1 0,0-1 0,0 1 0,1 0 0,0 1 0,13-14 0,-17 19-10,1 0-1,-1 0 0,1 0 1,-1 0-1,1 0 1,0 1-1,0-1 1,0 1-1,0 0 0,0 0 1,0 0-1,0 0 1,1 0-1,-1 1 0,0-1 1,0 1-1,1 0 1,-1 0-1,0 0 1,0 1-1,1-1 0,-1 1 1,0 0-1,0-1 1,0 2-1,4 0 1,0 2-100,0 0 0,-1 1 0,1-1 0,-1 2 1,0-1-1,0 0 0,0 1 0,-1 0 1,0 1-1,0-1 0,5 10 0,2 5-322,-1 1 0,12 31 1,-15-29 107,-1-1 1,-1 1 0,-1 0 0,3 39 0,-6-25 27,-2 0 1,-6 49-1,3-61 275,-2 0 1,-1 0-1,-1-1 0,-1 1 0,-1-1 1,-1-1-1,-17 28 0,18-36 112,0 0 0,-2-1 0,0 0-1,-1-1 1,0 0 0,-1 0 0,-1-2 0,0 0 0,-1 0 0,0-1 0,-16 8-1,23-15 5,0 0-1,0-1 0,0-1 0,-10 3 0,14-4-161,1 0 0,-1-1-1,0 0 1,0 1-1,1-1 1,-1 0 0,0-1-1,0 1 1,1-1-1,-1 0 1,-5-1 0,8 1-73,0 0 1,-1 0-1,1-1 1,0 1 0,0 0-1,0-1 1,0 1 0,0 0-1,0-1 1,0 1 0,1-1-1,-1 1 1,0-1 0,1 0-1,-1 1 1,1-1-1,0 0 1,-1 1 0,1-1-1,0 0 1,0 1 0,0-1-1,1-1 1,-1 1 22,-1-37-3746,1-10-4302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1:55.2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343 1393 11333,'7'-3'6988,"-7"3"-6817,0 0-1,0-1 1,-4-10 2423,3 10-2591,1 0 0,-1 0 0,0 0-1,1 0 1,-1 0 0,0 1 0,0-1 0,0 0 0,0 0 0,0 1-1,0-1 1,0 0 0,0 1 0,0-1 0,0 1 0,0-1-1,0 1 1,0 0 0,0 0 0,-1-1 0,1 1 0,-2 0 0,-12 5-531,0 0-1,0 1 1,1 0 0,-1 1 0,2 1 0,-1 1 0,-23 18 0,21-13 411,1 1 0,0 1 0,1 0-1,1 1 1,-15 24 0,9-12 214,4-7 178,-15 30 0,27-46-193,0 1 0,1-1 0,-1 1 0,1-1 0,1 1 0,-1 0 0,1 0 0,0 0 0,1 13 0,0-18-72,0-1 0,0 1 0,0-1 0,0 1-1,1-1 1,-1 1 0,0-1 0,1 1 0,-1-1 0,1 1 0,0-1-1,-1 0 1,1 1 0,0-1 0,0 0 0,0 1 0,0-1-1,0 0 1,2 2 0,-1-2-6,0-1-1,0 1 1,0 0 0,0-1-1,0 1 1,0-1-1,0 0 1,0 1-1,1-1 1,-1 0 0,0 0-1,0 0 1,0-1-1,2 0 1,4 0 13,0-2-1,-1 1 1,1-1-1,-1 0 1,0 0-1,0-1 1,0 0-1,-1-1 1,1 1-1,-1-1 1,0 0-1,0-1 1,7-8-1,-4 3 40,1-1 0,-2 0 1,1 0-1,-2-1 0,0 0 0,7-17 0,-11 20 21,0 0 0,-1 0 1,0 0-1,0-1 0,-1 1 0,-1 0 0,0-1 0,-2-18 0,-2 2 89,-2 0 1,-8-27-1,13 50-152,1 3-16,-1 0 1,1-1-1,0 1 0,-1 0 0,1-1 1,-1 1-1,1 0 0,-1 0 0,1 0 1,-1-1-1,0 1 0,0 0 1,1 0-1,-1 0 0,0 0 0,0 0 1,0 0-1,-2-1 0,2 2-3,1 0 0,0 0 0,0 0 0,-1 0 0,1 0 0,0 0 0,0 0 0,-1 1-1,1-1 1,0 0 0,0 0 0,-1 0 0,1 0 0,0 0 0,0 1 0,-1-1 0,1 0 0,0 0 0,0 0 0,0 1 0,0-1-1,-1 0 1,1 0 0,0 0 0,0 1 0,0-1 0,0 0 0,0 1 0,0-1 0,0 0 0,0 0 0,0 1 0,-1-1 0,1 0-1,0 0 1,0 1 0,0-1 0,1 0 0,-1 1 0,-1 15-101,1-13 76,2 34-243,1 0 0,3 0 0,0-1 0,16 46-1,-19-69 179,2-1-1,0 0 0,0 0 0,1-1 1,1 1-1,0-2 0,11 15 1,-12-18 52,-1-1 1,1-1-1,0 1 1,1-1-1,-1 0 1,1-1-1,0 1 1,0-1-1,1-1 1,-1 1-1,1-1 1,13 3-1,-5-3 68,-1 0 0,0-2-1,0 0 1,1-1-1,-1 0 1,1-1-1,-1-1 1,0 0-1,0-1 1,0-1-1,0-1 1,0 0-1,25-12 1,-13 2 126,0-2 0,-1 0 1,0-1-1,-2-2 0,40-40 1,-50 44-87,0 0 0,0-1-1,-2-1 1,0 0 0,-1-1 0,-1 0 0,-1-1 0,-1 0 0,0 0 0,-2-1 0,0 0 0,-2 0 0,0 0 0,1-26-1,-4 37-42,-1 0-1,0 0 1,-1 0-1,0 0 0,-4-14 1,5 23-27,0 0 1,0 0-1,0 1 1,-1-1-1,1 0 1,0 1-1,0-1 1,-1 0-1,1 1 1,0-1-1,-1 0 1,1 1-1,-1-1 1,1 1-1,-1-1 1,1 1 0,-1-1-1,1 1 1,-1-1-1,1 1 1,-1 0-1,0-1 1,1 1-1,-1 0 1,0-1-1,1 1 1,-1 0-1,0 0 1,0 0-1,1 0 1,-1-1-1,0 1 1,1 0 0,-1 0-1,0 0 1,0 1-1,-1-1-21,1 1-1,-1-1 1,1 1 0,-1 0-1,1-1 1,-1 1-1,1 0 1,0 0 0,0 0-1,-1 0 1,1 0 0,0 1-1,0-1 1,0 0-1,0 0 1,0 1 0,0 1-1,-5 9-133,0 1-1,1 0 0,1 0 1,-4 19-1,-7 59-367,15-91 528,-1 5-23,-17 149-506,16-125 442,2 0-1,0 0 1,7 40-1,-6-65 77,-1 1 0,2 0-1,-1-1 1,0 1 0,1-1 0,0 1-1,0-1 1,0 0 0,0 0 0,1 0-1,3 5 1,-3-7 20,-1 0 1,1 0-1,-1 0 0,1 0 0,0 0 1,-1-1-1,1 1 0,0-1 1,0 0-1,0 0 0,0 0 0,1 0 1,-1 0-1,0-1 0,0 0 1,0 1-1,4-1 0,3-1 77,-1 0-1,1 0 0,0-1 1,-1 0-1,1-1 0,-1 0 1,0 0-1,0-1 0,0 0 1,-1-1-1,1 0 0,-1 0 1,12-10-1,9-10 277,-1-1-1,26-32 1,-51 55-331,359-443 1471,-301 358-1427,-3-2 1,61-134-1,61-206 13,-66 92-82,-112 328-107,-3 15-190,-25 154-443,17-109 553,-97 359-1334,84-333 1189,-9 30-153,-48 180-755,35-111 860,21-61 2087,23-105 956,5-23-1291,3-28-503,19-90-264,66-183-899,-71 254 108,3 1 0,3 0 0,35-55 0,-57 105 130,1 0 1,0-1-1,0 2 1,1-1-1,0 1 1,0 1-1,1-1 1,12-7-1,-19 14 32,1 1 0,-1 0 0,1 0 0,-1 0 0,1 0 0,-1 0 0,1 1-1,-1-1 1,1 1 0,3 0 0,-5 0 10,0 0-1,0 0 0,0 0 1,-1 0-1,1 0 1,0 0-1,0 0 1,0 0-1,0 1 0,-1-1 1,1 0-1,0 0 1,0 1-1,-1-1 1,1 1-1,0-1 1,-1 1-1,1-1 0,0 1 1,-1-1-1,1 1 1,-1 0-1,1-1 1,-1 1-1,1 0 1,-1-1-1,0 1 0,1 0 1,-1-1-1,0 1 1,1 0-1,-1 0 1,0 0-1,0 1 1,1 31-611,-1 1 1,-2-1-1,-12 65 1,2-18-868,4-16 204,-10 101-2155,13-149 3283,5-15 190,0-1 0,-1 0 0,1 1 0,0-1 0,0 0 0,0 1 1,0-1-1,-1 1 0,1-1 0,0 0 0,0 1 0,0-1 0,0 1 1,0-1-1,0 0 0,0 1 0,0-1 0,0 1 0,0-1 1,1 1-1,-1-1 31,1 0 1,0 1 0,0-1 0,0 0 0,0 0 0,0 0-1,0 0 1,0 0 0,0 0 0,0-1 0,0 1-1,0 0 1,0 0 0,1-1 0,58-19 1842,-59 19-1911,1 1 0,-1-1 0,1 1-1,0-1 1,-1 1 0,1 0 0,0 0 0,-1 0 0,1 0-1,0 0 1,0 0 0,-1 0 0,1 1 0,0-1 0,-1 0-1,1 1 1,-1 0 0,1-1 0,-1 1 0,1 0 0,-1 0-1,3 1 1,-1 1 110,-1 0-1,0 0 1,1 0-1,-1 0 1,0 0-1,0 1 1,-1-1-1,3 7 1,1-3 1070,-2-9 19,-3 2-1178,0 0 0,0-1 0,0 1 0,0-1 0,0 1 0,0 0-1,0-1 1,0 1 0,0-1 0,0 1 0,0 0 0,-1-1 0,1 1 0,0-1-1,0 1 1,0 0 0,0-1 0,-1 1 0,1 0 0,0-1 0,0 1-1,-1 0 1,1 0 0,0-1 0,-1 1 0,1 0 0,0 0 0,-1-1 0,1 1-1,-1 0 1,-7-5-34,8 4 1,-1 1 0,0-1 0,1 1 0,-1-1 0,0 0 0,1 1 0,-1 0 0,0-1 0,0 1 0,0-1 0,0 1 0,0 0 0,1 0 0,-1-1 0,0 1 0,0 0 0,0 0 0,0 0 0,0 0 0,0 0 0,0 0 0,0 0 0,1 0 0,-1 1 0,0-1 0,0 0 0,0 0 0,0 1 0,0-1 0,1 1 0,-1-1 0,0 1-1,0-1 1,0 1 0,0 0 0,-9 12-4948,3-4-1248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1:55.5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1 960 9828,'0'-8'7353,"8"-30"-5771,0 18-1568,2 0 0,0 1 0,25-36-1,48-48-136,-32 41 149,116-138 609,-126 150-386,48-60 323,26-33-60,-93 119-508,2 1 0,0 1 0,43-29 0,-65 50-78,-1-1-1,1 1 0,0 0 1,0 0-1,-1 0 0,1 0 1,0 1-1,0-1 0,0 0 0,0 1 1,0-1-1,0 1 0,0 0 1,3 0-1,-5 0-63,0 0-1,1 1 1,-1-1 0,0 0-1,1 1 1,-1-1 0,0 0-1,0 1 1,1-1 0,-1 1-1,0-1 1,0 0 0,1 1-1,-1-1 1,0 1 0,0-1-1,0 1 1,0-1 0,0 1-1,0-1 1,0 1 0,0-1-1,0 1 1,0-1 0,0 0-1,0 1 1,0-1 0,-1 1-1,-1 17-2401,1-17 2075,-13 49-6327,2-18 1016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1:56.2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1355 12390,'-11'7'5899,"19"0"-3784,1 0-2907,14 10 219,-7-4-192,22 13 1,-32-23 624,0 0-1,-1 0 0,1 0 1,0-1-1,0 0 1,1-1-1,-1 1 0,9 0 1,-5-1 96,1 0 0,0-1 1,0-1-1,0 1 0,0-2 0,-1 0 1,1 0-1,-1 0 0,1-2 1,-1 1-1,0-1 0,14-8 1,30-21 1340,85-68 0,38-54 220,-163 143-1459,0-2 0,-2 1 0,0-2 0,18-26 0,-27 36-82,0 0 1,-1 0-1,1 0 0,-1-1 1,0 1-1,0-1 0,-1 1 0,1-1 1,-1 0-1,-1 0 0,1 0 1,-1 1-1,0-1 0,0 0 0,-1 0 1,1 0-1,-1 0 0,-4-10 1,5 14-12,-1 0 0,-1 0 0,1 0 0,0 0 0,0 0 1,-1 0-1,1 0 0,-1 1 0,1-1 0,-1 0 0,0 1 0,0-1 1,0 1-1,0 0 0,0-1 0,0 1 0,0 0 0,0 0 1,0 1-1,-1-1 0,1 0 0,0 1 0,0-1 0,-1 1 0,1 0 1,-1 0-1,1 0 0,-4 0 0,-1 1-24,1 0-1,0 0 0,0 0 1,0 1-1,0-1 1,0 2-1,0-1 1,1 1-1,-11 6 1,5-1 3,1 0 1,0 1 0,1 0 0,0 1 0,0 0 0,1 0 0,-7 12 0,4-4-34,0 1 1,2 0-1,-13 33 1,17-32-44,0-1 0,1 1 1,0 0-1,2 0 0,1 0 1,0 1-1,2-1 1,4 33-1,-4-46 77,0 0 1,1 0-1,0-1 0,0 1 1,1 0-1,0-1 0,7 12 1,-8-15 52,0 0 0,1 0 1,-1 0-1,1-1 0,0 1 0,-1-1 1,1 1-1,0-1 0,1 0 0,-1 0 1,0 0-1,1 0 0,-1-1 0,1 0 1,-1 1-1,6 0 0,1-1 110,0 0 0,1 0-1,-1-1 1,0-1 0,0 0-1,0 0 1,0-1 0,0 0-1,10-4 1,5-3 225,0-1 0,29-16 0,-8-1 339,65-51 1,-78 54-436,243-202 1750,-227 179-1257,83-105 0,-104 115-489,-1-2 1,-3-1 0,-1-2-1,21-50 1,-20 28-85,-2-1 1,17-83-1,-28 97-138,12-60-23,-20 94-22,-2 0 0,0 0 0,-1-1 1,-3-25-1,3 42 16,0 1 0,0-1 0,0 0 0,0 1 0,0-1-1,0 0 1,0 1 0,-1-1 0,1 0 0,0 1 0,0-1 0,-1 1 0,1-1 0,0 1 0,-1-1 0,0 0 0,1 1 1,-1 0 0,1 0 0,0 0-1,0 0 1,-1 0 0,1 0 0,0 0 0,0 0 0,0 0 0,-1 0 0,1 0-1,0 0 1,0 0 0,-1 0 0,1 0 0,0 0 0,0 1 0,0-1 0,-1 0 0,1 0-1,0 0 1,0 0 0,0 1 0,0-1 0,-1 0 0,1 0 0,0 0 0,0 1-1,-2 2-34,1 0-1,-1-1 0,1 1 0,0 0 0,0 0 0,-1 4 0,-9 57-377,-5 95 0,11 68-537,5-214 879,6 308-1535,27-3-204,-27-282 1677,1-1 0,2 0 1,19 50-1,-23-73 128,1 0-1,0-1 1,1 0-1,0 0 1,13 15 0,-15-20 25,1-1-1,-1 1 1,1-2 0,0 1 0,1 0 0,-1-1 0,1 0 0,0-1 0,0 0 0,10 4-1,-11-5-84,1-1 0,-1 0-1,1 0 1,0 0 0,-1 0-1,1-1 1,0-1 0,13-1 0,-18 2-116,0-1 1,1 1 0,-1-1 0,0 1 0,1-1 0,-1 0 0,0 0 0,0 0 0,0 0 0,0-1 0,0 1 0,0 0 0,0-1 0,0 1 0,-1-1-1,1 0 1,-1 0 0,1 0 0,-1 1 0,1-1 0,-1-1 0,0 1 0,0 0 0,0 0 0,0 0 0,-1 0 0,2-4 0,-1-29-4141,-1-9-3023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1:56.6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0 164 13462,'16'6'3266,"14"-4"-1794,12-2 1650,22-2-2706,4-4-272,26 0-240,6-9-2929,7-5-113,-2-6 657,-4-14-3538,-14-17-1104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2:29.5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299 39 8244,'-3'-7'636,"2"5"-350,0 0 0,0 0 0,0-1 0,0 1-1,0 0 1,-1 1 0,1-1 0,-1 0 0,1 0 0,-1 0 0,1 1-1,-1-1 1,0 1 0,0-1 0,0 1 0,-3-2 0,5 25-348,8 95-250,1 18 187,-8 243-299,-2-330 298,-1 98-1280,-7-1 0,-33 169 0,38-291 1318,-1 0-1,-1-1 0,-1 1 1,-11 23-1,17-44 156,0 0 0,0 0 0,0 0 0,-1 0 0,1 0 0,-1 0 0,1 0 0,-1 0 0,0 0 0,0-1-1,0 1 1,0-1 0,0 1 0,0-1 0,0 0 0,0 0 0,0 0 0,-1 0 0,-2 0 0,3 0 55,0-1 1,0 0-1,0 0 1,0 0-1,0-1 1,0 1-1,-1 0 1,1-1-1,0 1 1,0-1-1,0 0 1,0 0 0,0 1-1,1-2 1,-1 1-1,0 0 1,0 0-1,1 0 1,-1-1-1,0 1 1,-1-3-1,-3-3 171,1 1 0,0-1 0,1 0 0,-1 0 0,-5-13 0,-13-44 462,16 45-619,-3-17-40,0 0-1,3-1 1,-6-66-1,12-114-84,4 182-33,0 0 1,3 0 0,0 1-1,22-63 1,-19 73-7,1 1 0,1 0 0,1 1 0,1 0 0,1 1 0,1 0 0,24-26 0,-33 41 14,0 0 0,1 0 1,0 1-1,0 0 0,1 0 0,-1 0 1,1 1-1,0 0 0,0 1 1,1 0-1,8-2 0,-11 3 5,0 1-1,0 0 0,0 1 1,0-1-1,-1 1 1,1 0-1,0 1 1,0-1-1,0 1 1,0 0-1,0 1 1,0 0-1,-1 0 1,1 0-1,-1 0 1,0 1-1,6 3 1,0 2-4,-2 0 1,1 1 0,-1 0 0,0 0-1,-1 1 1,0 0 0,-1 0-1,7 13 1,2 7-19,23 58-1,-30-63-19,-2 1 0,0 0 0,5 43 0,-5 81-209,-7-129 222,-2-1 0,0 1-1,-1-1 1,-8 29 0,7-36 40,-1 0 0,0 0 1,-1-1-1,0 1 0,-1-1 0,0-1 0,-15 18 1,7-12 52,-2-1 1,1-1-1,-2 0 1,0-1 0,-1-1-1,0 0 1,-1-2 0,0 0-1,-1-1 1,0-2-1,-1 0 1,0-1 0,0-1-1,0-1 1,-1-1 0,0-1-1,1-1 1,-1-1-1,-43-3 1,64 1-245,0 1 1,0 0-1,0-1 0,0 1 0,0-1 1,0 1-1,0-1 0,0 0 0,-3-2 1,4 2-43,0 1 1,1-1 0,-1 0 0,0 0 0,0 0-1,1 0 1,-1 0 0,1 0 0,-1 0-1,1 0 1,-1 0 0,1 0 0,0 0-1,-1 0 1,1 0 0,0 0 0,0 0 0,0 0-1,0 0 1,0-1 0,0 0 0,2-15-7558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1:59.3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363 559 2721,'5'5'10295,"4"-13"-10086,101-89 556,146-128-76,-246 214-660,1 0 0,-1 0 0,11-18 0,-18 24-3,0 0-1,0 1 0,-1-1 1,0 0-1,0 0 0,0-1 0,-1 1 1,1 0-1,-1 0 0,0-1 1,-1 1-1,0-11 0,0 13-12,-1-1 0,0 1 0,0 0 1,-1-1-1,1 1 0,-1 0 0,0 0 0,1 0 0,-1 0 0,-1 1 0,1-1 0,0 0 0,-1 1 0,1 0 0,-1-1 0,0 1 0,1 0 1,-1 0-1,0 1 0,-4-3 0,-5-2-17,0 1 0,-1 0 0,-22-6 0,17 8-29,1 0 0,-1 1 0,0 1 0,0 0 0,0 1 0,0 1 0,0 1 0,1 1 0,-1 0 0,1 1 0,0 1 0,-29 12 0,7 1-9,0 2 1,1 2-1,2 1 0,-36 30 0,51-37 30,1 1-1,1 1 0,1 1 0,0 1 0,2 0 0,0 2 0,-19 34 0,26-41 9,2 1-1,0 0 1,0 0-1,2 1 0,0 0 1,1 0-1,1 0 1,0 0-1,1 1 0,1-1 1,1 1-1,2 21 1,-1-34 4,-1 0 0,2 0 0,-1-1 0,0 1 1,1-1-1,0 1 0,0-1 0,0 0 0,1 1 1,-1-1-1,1 0 0,0-1 0,5 6 0,-3-4-1,1 0 1,0 0-1,0-1 0,1 0 0,-1 0 0,1-1 1,13 6-1,-4-4 21,1-1 0,-1 0 0,1-1 0,0-1 1,0-1-1,-1 0 0,18-2 0,5-3 244,0-1 0,60-17 0,72-32 766,-143 45-875,105-47 474,-95 38-524,15-9-34,-1-3 0,56-43 1,-24 16-30,16-12 7,-79 54-61,-1-2 0,29-31 0,-48 46 15,0 1 1,1-1-1,-1 1 0,0-1 0,0 1 0,0-1 1,0 0-1,0 0 0,0 0 0,-1 1 1,1-1-1,0 0 0,-1 0 0,0 0 0,1 0 1,-1 0-1,0 0 0,0 0 0,0 0 0,0 0 1,0 0-1,-1 0 0,1 0 0,-2-3 1,1 2-4,0 1 0,-1-1-1,0 0 1,0 1 0,0 0 0,0-1 0,0 1 0,0 0 0,0 0 0,-1 0 0,1 0 0,-1 1 0,1-1 0,-1 1 0,-4-2 0,-3-1-33,0 1-1,0 1 1,0-1 0,0 2-1,0-1 1,0 1 0,-1 1-1,1 0 1,-16 2 0,3 1-20,1 1 0,0 1 1,-28 11-1,36-11 32,0 0 0,1 1-1,0 1 1,1 0 0,-1 1 0,1 0 0,-17 15 0,24-18 18,0 0 0,1 1 0,-1-1 0,1 1 0,0 0-1,0 0 1,1 0 0,-1 0 0,1 1 0,1 0 0,-1-1 0,1 1 0,1 0 0,-1 0 0,1 0 0,0 0 0,0 11 0,2-9-92,-1 1 0,1-1-1,1 1 1,0-1 0,0 0 0,5 13 0,-6-18 47,1 0 0,0-1 0,0 1 0,0-1 0,0 0-1,0 0 1,0 0 0,1 0 0,0 0 0,0 0 0,0-1 0,0 1 0,0-1 0,0 0 0,0 0 0,1 0 0,-1 0-1,6 1 1,0-1-42,0 0 0,0 0 0,-1-1 0,1-1 0,0 1 0,0-1 0,0-1 0,16-2 0,-5-2 114,0 0 0,33-13-1,-5-4 211,-1-3-1,-2-1 1,76-58-1,-107 73-4,0 0-1,19-20 1,-29 26-99,1 0 0,-1-1 1,0 1-1,0-1 0,-1 0 0,0 0 0,0 0 0,0 0 1,3-13-1,-2-7 672,2-42 1,-3 29-314,0 19-178,1 14-177,-4 6-136,1 0 1,-1 0-1,0 1 0,1-1 1,-1 0-1,0 0 0,0 1 1,1-1-1,-1 0 1,0 0-1,0 1 0,1-1 1,-1 0-1,0 0 0,0 1 1,0-1-1,0 0 0,0 1 1,1-1-1,-1 0 0,0 1 1,0-1-1,0 1 1,4 11-58,-1 1 0,0 0 0,-1 0 1,1 19-1,-3 55-67,-1-71 105,-1 48-386,-4 1 0,-2-1 0,-4 0 0,-2-1 0,-2 0 0,-4-1 0,-2-1 0,-56 106 0,36-93-1306,-54 71 0,74-115 1084,-1-2-1,-2-1 1,-1 0-1,0-2 1,-32 22-1,48-41 310,1 0 0,-1-1 0,0 1 0,0-2 0,-1 0 0,0 0 0,1-1 0,-1 0 0,0-1 0,-1 0 1,1 0-1,0-2 0,-16 0 0,-29 0-4029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1:59.7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33 6291,'5'2'4482,"4"-2"-1937,1-1 416,0 0-655,9 1-1378,2 1-352,-1 4-352,4 1-304,7-1-464,-2 4-2417,2-1 1360,1-1-1857,-7-4-8211</inkml:trace>
  <inkml:trace contextRef="#ctx0" brushRef="#br0" timeOffset="1">937 7 8724,'39'-1'3089,"-7"0"-976,-5-2 721,5 2-1730,-8 2-271,-2-1-321,0 1-432,-5 2-480,-5 0-561,-3 2-1872,-5-1 928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2:00.2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20 10565,'6'-6'2050,"-5"4"-1510,0 1 0,1-1-1,-1 1 1,0 0 0,0 0-1,1 0 1,-1 0 0,3-2-1,-3 3-513,0 0 1,-1 0-1,1 0 0,-1 0 0,1 0 0,0 0 0,-1 0 0,1 0 0,-1 0 0,1 1 0,-1-1 1,1 0-1,-1 0 0,1 1 0,0-1 0,-1 0 0,1 0 0,-1 1 0,0-1 0,1 1 0,-1-1 1,1 0-1,-1 1 0,0-1 0,1 1 0,-1-1 0,0 1 0,1-1 0,-1 1 0,0-1 1,0 1-1,1 0 0,1 3-119,0 0 1,-1 1 0,1-1 0,-1 0-1,0 1 1,0-1 0,-1 1 0,1-1-1,-1 1 1,0-1 0,-1 7 0,-1 6-183,-6 26 0,-1-9 113,-22 54-1,8-28 285,-104 361 2533,83-183-1923,31-163-619,10-56-114,-2 8-74,1-1 0,0 31 0,4-57 52,0 0 0,0 0 0,0 0 0,0 0 0,0 0 1,0-1-1,0 1 0,0 0 0,0 0 0,0 0 0,0 0 0,0 0 1,0 0-1,0 0 0,1 0 0,-1 0 0,0 0 0,0 0 0,0 0 0,0 0 1,0-1-1,0 1 0,0 0 0,0 0 0,0 0 0,0 0 0,0 0 1,0 0-1,0 0 0,0 0 0,1 0 0,-1 0 0,0 0 0,0 0 1,0 0-1,0 0 0,0 0 0,0 0 0,0 0 0,0 0 0,0 0 1,0 0-1,0 0 0,1 0 0,-1 0 0,0 0 0,0 0 0,0 0 1,0 0-1,0 0 0,0 0 0,0 0 0,0 1 0,0-1 0,0 0 1,0 0-1,0 0 0,0 0 0,0 0 0,1 0 0,-1 0 0,0 0 0,3-6-879,0-16-4499,0-41 0,-4 28-1202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2:00.8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19 7844,'-7'-2'3773,"7"-2"-1562,1 3-2105,0 0-1,0 0 1,0 0 0,0 0-1,0 0 1,1 0 0,-1 1-1,0-1 1,0 0-1,2 0 1,-2 1-154,0 0 0,0-1 0,0 1 0,0 0 0,0-1 0,0 1 0,0 0 0,0 0 0,0 0 0,0 0 1,0 0-1,0 0 0,0 0 0,0 0 0,0 1 0,1-1 0,-1 1 50,-1-1 0,1 1-1,-1-1 1,1 1 0,-1 0 0,1-1 0,-1 1 0,1-1 0,-1 1 0,0 0 0,1-1 0,-1 1-1,0 0 1,0 0 0,1-1 0,-1 1 0,0 0 0,0 0 0,0-1 0,0 1 0,0 0-1,0 0 1,0-1 0,0 1 0,0 0 0,0 0 0,-1 1 0,-4 16 187,-1 1 1,0-1 0,-1 0-1,-19 33 1,11-21 185,1-1-124,2-1 0,1 1 0,1 1 0,1 0 1,2 0-1,1 1 0,1 0 0,-1 56 0,6-53-185,-1-18-37,1 0 0,1 0-1,3 19 1,-3-32-43,0-1 0,-1 1 0,1 0 0,0 0 0,0-1-1,1 1 1,-1 0 0,0-1 0,1 0 0,0 1 0,0-1 0,-1 0-1,1 0 1,0 0 0,1 0 0,-1 0 0,0 0 0,1-1 0,-1 1 0,1-1-1,-1 1 1,1-1 0,-1 0 0,1 0 0,0 0 0,0-1 0,0 1-1,-1 0 1,1-1 0,0 0 0,0 0 0,4 0 0,0-1-254,0 1 1,0-1-1,0-1 1,0 1-1,0-1 1,0 0-1,0-1 1,-1 0-1,1 0 1,-1 0-1,12-9 1,-14 9-13,1 0 1,-1-1 0,0 1-1,-1-1 1,1 0-1,0 0 1,-1 0 0,0 0-1,0-1 1,-1 1-1,1-1 1,-1 0 0,0 1-1,0-1 1,0 0-1,-1 0 1,0-1 0,0 1-1,0 0 1,0 0-1,-1-6 1,-1-11 1108,-1 1 0,-1 0 0,0 0 0,-8-24 0,5 23 370,-8-39 1869,14 59-2840,0 2-221,0 0-1,0 0 1,0 0 0,0 0 0,0 0-1,0 0 1,0 0 0,0 0 0,0 0-1,0 0 1,0 0 0,0 0 0,0 0 0,0 0-1,1 0 1,-1 0 0,0 0 0,0 0-1,0 0 1,0 0 0,0 0 0,0 0 0,0 0-1,0 0 1,0 0 0,0 0 0,0 0-1,0 0 1,0 0 0,0 0 0,0 0-1,0 0 1,0 0 0,0 0 0,0 0 0,0 0-1,0 0 1,0 0 0,0 0 0,0 0-1,0-1 1,1 1 0,-1 0 0,0 0 0,0 0-1,0 0 1,0 0 0,0 0 0,0 0-1,0 0 1,0 0 0,0 0 0,0 0 0,0 0-1,0 0 1,0 0 0,0 0 0,6 1 10,20 5-20,-25-6 1,-1 1 0,1-1 1,0 0-1,0 1 0,0 0 1,0-1-1,-1 1 0,1-1 0,0 1 1,-1 0-1,1-1 0,0 1 1,-1 0-1,1 0 0,-1 0 0,1 0 1,-1-1-1,1 1 0,-1 0 1,0 0-1,1 0 0,-1 1 0,2 3 5,-2-4-2,0 0 1,1 0 0,-1 1 0,0-1 0,0 0 0,1 1 0,-1-1 0,0 0 0,-1 1 0,1-1 0,0 0 0,0 1 0,0-1-1,-1 0 1,1 0 0,-1 1 0,1-1 0,-1 0 0,1 0 0,-1 0 0,0 1 0,0-1 0,1 0 0,-3 1 0,-5 12 30,7-10-21,0 0 1,1 0 0,0 0 0,-1-1 0,1 1 0,1 0 0,-1 0 0,1 0 0,-1 0 0,2 4-1,2 15 64,8 91 215,-4-53-228,-3-1-1,-3 80 1,-19 10-703,10-99 145,7-45 334,-1-1 47,0 0 0,0 1 0,1-1 0,0 1 0,2 10 0,-2-15 22,0-1 0,0 1 0,1 0 0,-1 0 0,1 0 0,-1 0-1,1 0 1,-1 0 0,1 0 0,-1-1 0,1 1 0,0 0 0,-1 0 0,1-1 0,0 1 0,0-1 0,0 1 0,-1 0 0,1-1 0,0 1 0,0-1-1,0 0 1,0 1 0,0-1 0,0 0 0,0 0 0,0 1 0,0-1 0,0 0 0,0 0 0,0 0 0,0 0 0,0 0 0,0-1 0,0 1 0,0 0-1,0 0 1,1-1 0,1 0-341,1 0 0,-1 0 0,0 0 0,1 0 0,-1-1 0,0 1 0,0-1 0,0 0 1,0 0-1,0 0 0,2-3 0,18-22-6679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2:01.3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235 54 10741,'-3'-3'919,"0"0"1,0 0 0,0-1-1,0 1 1,0-1-1,-2-3 1,-8-11 815,12 17-1718,-1 0 1,1 0 0,-1 0-1,1 0 1,0 1 0,-1-1-1,0 0 1,1 1 0,-1-1-1,1 1 1,-1 0 0,0-1 0,1 1-1,-1 0 1,1 0 0,-1 0-1,0 0 1,1 1 0,-1-1-1,-2 1 1,-1 0-152,1 0 0,0 0-1,-1 1 1,1-1 0,0 1 0,-7 4-1,-3 3-221,0 1 0,0 1 0,-23 23 0,32-28 325,1 0-1,-1 0 1,1 0 0,0 1-1,0 0 1,1 0 0,0-1-1,0 2 1,1-1-1,0 0 1,-2 13 0,2-7 133,0 0 0,2 1 0,-1-1 0,2 0 0,0 1 0,3 14 0,-3-21-14,1 1 1,1-1 0,-1 1 0,1-1 0,0 0 0,1-1 0,0 1 0,0 0 0,0-1 0,1 0 0,0 0 0,6 6 0,66 50 85,-54-44-356,-1 0-1,40 41 0,-56-52 101,-1 0-1,0 0 1,0 0-1,0 1 0,-1 0 1,-1 0-1,1 0 1,-1 0-1,0 0 0,-1 1 1,0-1-1,0 1 1,-1 0-1,0 0 1,-1 0-1,0-1 0,0 1 1,-1 0-1,0 0 1,-2 9-1,-6 7-141,-1 0-1,-1 0 1,-1-2-1,-1 1 1,-1-2-1,-26 34 1,3-4-73,27-36 481,-2 1 0,0-1-1,-1-1 1,-19 18-1,31-32-92,0 0-1,0 0 1,0 0-1,0-1 0,-1 1 1,1 0-1,0 0 1,0-1-1,-1 1 0,1-1 1,0 1-1,-1-1 1,1 1-1,-1-1 0,1 0 1,0 0-1,-1 0 1,1 0-1,-1 0 1,1 0-1,-3 0 0,3-1-5,0 0-1,0 1 0,0-1 0,0 0 0,0 0 1,0 1-1,0-1 0,0 0 0,1 0 0,-1 0 1,0 0-1,1 0 0,-1 0 0,0-1 0,1 1 1,-1 0-1,1 0 0,0 0 0,-1 0 0,1-1 1,0 1-1,0 0 0,0-3 0,-1-12 54,1 1-1,1-1 1,1 0-1,0 0 1,8-29-1,31-76-354,-10 45 58,2 1 0,85-136 0,-94 175 249,2 1 0,37-40-1,-7 17 16,15-15-1403,-23 26-5598,-39 38 2804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2:01.7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220 1 12774,'4'4'3329,"-1"-3"-1744,9-2 1569,-13 1-2658,14 0-672,-26 5-321,2 5-319,-2 8-625,-11 13-800,-16 8-656,-6 2-112,12 10-289,3 2-1040,8-2 2305,7-3 1441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2:02.1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0 482 1233,'0'4'414,"0"0"1,0 1 0,1-1 0,-1 1-1,1-1 1,0 0 0,0 1 0,0-1-1,1 0 1,-1 0 0,1 0 0,0 0-1,0 0 1,1-1 0,-1 1 0,1 0-1,0-1 1,0 0 0,0 0 0,0 0-1,0 0 1,1 0 0,-1 0 0,1-1-1,7 4 1,1-1 153,0 0 0,0-1-1,0-1 1,1 0 0,-1-1 0,1 0 0,0 0-1,-1-2 1,1 1 0,24-4 0,-10-2-485,0-1 0,40-14 0,-22 5-196,-28 10 130,1-2 1,-1 0-1,0-1 1,17-11 0,-24 13 178,-1 0 1,0-1 0,-1 0 0,0-1 0,0 0 0,0 0 0,-1 0-1,7-12 1,-11 15-57,-1 1-1,0-1 1,0 0 0,0 0-1,-1 1 1,0-1-1,0 0 1,0 0-1,0-7 1,-1-6 260,-1-22 1,0 33-367,-1-12-65,-2 0 1,0 1-1,-1-1 1,-1 1-1,0 0 0,-2 0 1,0 1-1,-18-28 1,21 36-123,-2 0 0,1 1 1,-1 0-1,0 0 0,-1 1 0,0 0 1,0 0-1,0 1 0,-1 0 0,0 0 0,-15-6 1,9 6-718,0 1 0,0 0-1,-1 1 1,1 0 0,-1 2 0,-30-2 0,-64 5-6605,101-1 6554,-45 2-4972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2:03.4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111 31 7203,'0'-8'4304,"-1"6"-3977,1 1 0,0 0 0,0-1 0,0 1 0,0 0 0,0 0 0,0-1 1,0 1-1,0 0 0,0-1 0,0 1 0,1 0 0,-1 0 0,2-3 0,-3 6-334,1 0-1,0 0 1,1 0 0,-1 0 0,0 0 0,1 0-1,-1 0 1,2 3 0,0 2-27,1 21 16,-1-1 0,-1 0 0,-3 31 0,1 8 109,-3 162 282,-2-20-205,6-204-156,-1 33 54,2-35-55,-1 0-1,0-1 1,0 1-1,0 0 1,1-1-1,-1 1 1,1 0-1,-1-1 1,1 1-1,0-1 1,0 1-1,0-1 1,0 1-1,0-1 1,0 1-1,0-1 1,2 2-1,-3-3-6,0 0 1,1 1-1,-1-1 0,1 0 0,-1 0 1,1 0-1,-1 1 0,0-1 0,1 0 0,-1 0 1,1 0-1,-1 0 0,1 0 0,-1 0 1,1 0-1,-1 0 0,1 0 0,-1 0 0,1 0 1,-1 0-1,1 0 0,-1 0 0,0 0 1,1 0-1,-1-1 0,1 1 0,-1 0 1,1-1-1,0 0-15,0 0-1,0 0 1,0 0 0,0 0 0,-1 0 0,1 0 0,0 0 0,-1 0-1,1 0 1,0-3 0,1-1-97,-1-1 0,0 1 0,1-11 0,-2 3-111,0 0 0,-1 0 1,-1 0-1,0 0 0,0 1 0,-10-25 1,-35-73 92,32 80 382,3 4 290,1 0 0,0 0 0,2-1 0,1-1 0,2 1 0,0-1 0,-2-34 0,9 60-526,-1-1 1,0 0 0,1 0-1,0 1 1,-1-1 0,1 0-1,0 1 1,0-1 0,1 1-1,-1-1 1,1 1 0,-1 0-1,1-1 1,0 1 0,-1 0-1,1 0 1,0 0 0,0 0-1,1 1 1,-1-1 0,0 0-1,1 1 1,2-2 0,7-3-22,1 0 0,-1 0 1,17-4-1,-5 2 21,0 1 0,0 1 0,29-3 0,-15 3 4,-25 4-16,0 0 0,-1 0 0,1 1 0,0 1 0,0 0 0,14 3 0,-24-3-9,7 2-71,-1-1 0,0 1 0,-1 1 0,16 6 0,-22-8 58,0-1-1,-1 2 1,1-1 0,0 0-1,0 0 1,-1 0-1,1 1 1,-1-1-1,1 1 1,-1-1-1,1 1 1,-1 0-1,0-1 1,0 1 0,0 0-1,0 0 1,0 0-1,0 0 1,-1 0-1,1 0 1,-1 0-1,1 0 1,-1 0-1,0 0 1,0 0 0,0 0-1,0 3 1,-1 1-8,0 1 0,-1-1 1,0 0-1,0 0 0,-1 0 1,1 0-1,-1 0 1,-1 0-1,1-1 0,-1 1 1,0-1-1,0 0 0,0 0 1,-1 0-1,-6 4 1,-6 5 26,-1 0 1,0-2 0,-22 12 0,-74 34 90,112-57-98,0 0 1,0 0-1,0 0 0,0 1 1,0-1-1,0 1 1,1-1-1,-1 1 0,-1 2 1,2-4-3,1 1 0,0 0 0,0-1 1,-1 1-1,1-1 0,0 1 0,0 0 0,0-1 1,0 1-1,0 0 0,0-1 0,0 1 0,0 0 1,0-1-1,0 1 0,0 0 0,0-1 1,0 1-1,1 0 0,-1-1 0,0 1 0,0-1 1,1 1-1,-1-1 0,1 1 0,-1 0 0,0-1 1,1 1-1,-1-1 0,1 1 0,-1-1 1,1 0-1,-1 1 0,1-1 0,-1 0 0,1 1 1,0-1-1,3 3-11,1 0 1,-1-1-1,0 0 1,7 3-1,10 4-19,-4-1 41,0-2-1,23 7 1,14 5 18,-24-7-1,-9-3 3,22 12 1,-37-17-23,0 0 0,-1 1 0,1 0 1,-1 0-1,0 0 0,0 0 0,-1 1 1,6 7-1,-8-9-3,0 0 0,0 0 0,0 1 0,0-1 1,-1 1-1,1 0 0,-1-1 0,0 1 0,0 0 0,0 0 0,-1 0 1,1-1-1,-1 8 0,-1-5-2,0 0 1,0 0-1,0 0 1,-1 0-1,1-1 1,-2 1 0,1 0-1,-4 5 1,-3 4-2,0-1 1,-2 0-1,0-1 1,0 0-1,-18 15 1,9-10 17,0-1-1,-2-1 1,0-1 0,-43 22 0,52-31-13,0 0 1,-1-1-1,0 0 1,0-1-1,-1 0 1,1-2-1,-1 1 1,1-2-1,-1 0 1,-19-1-1,33 0-76,-1 0 1,1 0-1,0-1 0,-1 1 1,1 0-1,-1 0 0,1-1 0,0 1 1,-1-1-1,1 1 0,0-1 0,0 0 1,-1 1-1,1-1 0,0 0 1,0 0-1,0 0 0,0 0 0,0 0 1,0 0-1,0 0 0,0 0 1,1 0-1,-1-1 0,0 1 0,1 0 1,-1 0-1,1-1 0,-1 1 0,1 0 1,-1-1-1,1 1 0,0-1 1,0 1-1,0 0 0,0-1 0,0 1 1,0-1-1,1-2 0,0-2-479,0 0 0,0 1 0,1-1 0,0 0 0,1 1 0,-1-1 1,1 1-1,4-6 0,-1 1-779,2 1 1,0 0 0,0 0 0,15-13 0,13-7-3604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2:04.3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42 887 6179,'6'-2'1791,"1"-1"-1,0 0 1,0 0 0,8-6-1,-13 8-1488,0-1 0,0 1 0,0-1 0,0 0 0,-1 1 0,1-1 0,0 0 0,-1 0 0,1-1 0,-1 1 0,0 0 0,1 0 0,-1-1 0,1-4 0,-2 7-301,0 0 0,0-1 0,0 1 1,0 0-1,0 0 0,0-1 0,0 1 0,0 0 0,0 0 0,-1-1 0,1 1 0,0 0 0,0 0 0,0-1 0,0 1 0,0 0 0,-1 0 0,1 0 0,0-1 0,0 1 0,0 0 0,-1 0 0,1 0 1,0 0-1,0 0 0,-1 0 0,1-1 0,0 1 0,0 0 0,-1 0 0,1 0 0,0 0 0,0 0 0,-1 0 0,1 0 0,0 0 0,0 0 0,-1 0 0,1 0 0,0 0 0,-1 0 0,1 0 0,0 0 0,-1 1 1,-13 2-215,11 0 173,-1 1 1,1-1-1,-1 0 0,1 1 1,0 0-1,1 0 1,-1 0-1,1 0 0,-4 8 1,2-5 19,2 1 1,-1-1 0,1 1-1,0 0 1,-1 10 0,1 1-5,1 1 0,3 27 0,-1-37 14,0 0-1,1 0 1,0 0 0,1 0-1,0-1 1,7 16 0,-8-22 11,-1 0-1,1-1 1,0 1 0,0-1 0,0 1 0,0-1 0,0 0 0,0 0 0,0 0 0,1 0 0,-1 0 0,1 0-1,-1-1 1,1 1 0,4 1 0,-3-2 16,0 0 0,1 0 0,-1 0 0,0-1-1,1 1 1,-1-1 0,1 0 0,-1 0 0,8-2 0,-1 0 58,-1-1 0,1 0 0,-1 0 0,1-1 0,-1-1 1,0 0-1,16-11 0,-18 10 35,0 1 0,-1-1 0,0 0 0,0-1 0,0 1-1,-1-2 1,0 1 0,0 0 0,-1-1 0,0 0 0,-1-1 0,1 1 0,-2-1 0,5-11 0,20-116 2008,-28 135-2107,0 0 0,0 1-1,0-1 1,0 0 0,1 1 0,-1-1 0,0 1-1,0-1 1,1 0 0,-1 1 0,0-1 0,1 1 0,-1-1-1,0 1 1,1-1 0,-1 1 0,1-1 0,-1 1-1,1-1 1,-1 1 0,1 0 0,-1-1 0,1 1-1,-1 0 1,1-1 0,-1 1 0,1 0 0,0 0-1,-1 0 1,1-1 0,0 1 0,-1 0 0,1 0-1,-1 0 1,2 0 0,1 1-2,0 0-1,0 0 1,0 0-1,-1 0 1,1 1 0,4 2-1,0 1-11,2 1-46,0 0 1,0 1-1,-1 0 1,0 0 0,0 1-1,-1 0 1,0 1 0,0-1-1,-1 1 1,0 1 0,8 16-1,-5-5-120,-1 0 0,-1 0 1,-1 1-1,7 40 0,-9-25 10,-1 1-1,-2 0 1,-1 0 0,-3 0 0,-1 0-1,-1-1 1,-2 1 0,-2-2-1,-15 41 1,4-23 23,-3-1-1,-2-2 1,-2 0-1,-3-1 1,-47 60-1,65-93 114,-2-1 0,0 0 0,-29 25 0,38-37 45,0 0-1,-1 0 0,0 0 1,1-1-1,-1 0 1,0 0-1,-1-1 0,1 0 1,0 0-1,-1 0 1,1-1-1,-1 0 1,0 0-1,1 0 0,-1-1 1,-9-1-1,12 0-12,-1 0 0,1 0 0,0-1 0,-1 1 0,1-1 0,0 0 0,0-1 0,0 1-1,0-1 1,0 0 0,1 0 0,-1 0 0,1 0 0,0 0 0,-1-1 0,2 1 0,-1-1 0,0 0-1,-2-6 1,-1 0-26,1-1 0,1 1 0,0-1 0,0 0 0,1 0 0,-3-22 0,4 10-39,1 1-1,0-1 1,2 1-1,1 0 1,8-37 0,-3 28 10,2 1 0,2 0 0,19-40 1,5 6 64,2 1 0,80-99 0,-64 98 125,73-69 1,71-46 147,-99 93-133,132-152 0,-203 205-47,-2 0-1,34-61 1,-46 70-22,-1-1-1,-2 0 1,0-1-1,-2 0 1,6-27-1,-9 25 15,-1 0 0,-1 0 0,-1-47 0,-2 72-104,0 0 0,0 1-1,-1-1 1,1 0-1,-1 0 1,0 1 0,0-1-1,1 1 1,-2-1-1,1 1 1,0-1 0,-2-2-1,3 5-2,0 0-1,0 0 1,0 0 0,0 0-1,0 0 1,-1 0 0,1-1-1,0 1 1,0 0 0,0 0-1,0 0 1,0 0 0,0 0-1,0 0 1,0 0-1,0 0 1,-1 0 0,1 0-1,0 0 1,0 0 0,0 0-1,0 0 1,0-1 0,0 1-1,0 0 1,-1 0 0,1 0-1,0 0 1,0 0 0,0 0-1,0 0 1,0 0-1,0 0 1,0 1 0,-1-1-1,1 0 1,0 0 0,0 0-1,0 0 1,0 0 0,0 0-1,0 0 1,0 0 0,-1 0-1,1 0 1,0 0 0,0 0-1,0 0 1,0 0 0,0 1-1,0-1 1,0 0-1,0 0 1,-3 7-119,3-5 97,-23 93-359,-22 77 194,-99 342-1073,131-464 1144,5-18 91,1-1 0,2 1 0,1 0 0,2 1 0,2 53 0,0-79 50,1-1-1,1 1 1,-1-1-1,1 0 1,0 1 0,0-1-1,1 0 1,-1-1-1,2 1 1,-1 0-1,0-1 1,1 1-1,0-1 1,0 0-1,1-1 1,0 1-1,8 6 1,-6-6 27,1 0 1,0-1-1,0 0 1,1 0-1,-1 0 1,1-1 0,0-1-1,0 1 1,0-2-1,0 1 1,17 0-1,-13-2 14,1 0-1,-1 0 1,0-2-1,1 1 1,-1-2-1,0 0 0,0 0 1,-1-2-1,1 1 1,-1-1-1,0-1 1,0-1-1,-1 1 1,1-2-1,-1 1 1,-1-2-1,0 1 1,12-13-1,-9 7 96,-1-1 0,14-21 0,-22 29-126,0 0 0,-1 0-1,1 0 1,-1 0 0,-1-1 0,0 0 0,0 1 0,1-10 0,-1 3-56,-1 1 1,0 0-1,-1-1 0,-1 1 1,-2-18-1,-12-80-469,14 105 453,-1-5-46,-1-1 1,0 1 0,-1 0 0,-7-15 0,10 24 48,0 0 1,0 0-1,0 0 1,0 0-1,0 0 1,-1 0-1,1 1 1,-1-1-1,1 1 1,-1-1-1,1 1 1,-1-1-1,0 1 1,0 0-1,0 0 0,0 0 1,0 0-1,0 0 1,0 1-1,0-1 1,0 0-1,0 1 1,-1 0-1,1-1 1,0 1-1,0 0 1,0 0-1,-1 0 1,1 0-1,-3 1 1,2 1-14,0-1 0,0 0 0,1 0 0,-1 1 0,1 0 1,-1 0-1,1-1 0,-1 1 0,1 1 0,0-1 0,0 0 1,0 0-1,0 1 0,0-1 0,1 1 0,-1 0 0,-1 4 1,-4 7-77,1 1 0,-4 15 0,8-21 83,-6 16-7,2 1 0,1 0 0,1 0 0,1 0 0,1 1 0,3 42 0,0-59 63,0-1-1,1 1 1,0 0-1,1-1 1,0 1 0,0-1-1,1 0 1,0 0-1,9 14 1,3 0 48,1-1 0,22 22 1,-25-29-46,-6-6 3,0-1 1,1 0-1,1 0 1,-1-1-1,1 0 1,0-1-1,1 0 1,12 6-1,-15-9-164,0 0 1,0-1-1,0 0 0,1 0 0,-1 0 0,1-1 0,0-1 1,-1 1-1,1-2 0,-1 1 0,1-1 0,9-2 0,-13 2-362,-1-1 0,1 0 1,0 0-1,-1-1 0,1 1 0,-1-1 0,0 0 0,0 0 0,0 0 0,0-1 0,0 1 0,-1-1 1,1 0-1,-1 0 0,0 0 0,4-9 0,5-17-8121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2:04.7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63 8116,'0'2'4898,"11"-1"-2273,17-1-1536,12 0-465,20 0-368,14-1-288,7-3-112,18-4-2385,6-4 1168,2-4-1408,0-8-8004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2:30.2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74 615 7587,'0'1'271,"-1"-1"-1,1 1 0,-1 0 0,1-1 1,-1 1-1,1 0 0,-1-1 0,0 1 0,1-1 1,-1 1-1,0-1 0,1 1 0,-1-1 1,0 0-1,0 1 0,1-1 0,-1 0 0,0 1 1,0-1-1,-1 0 0,-20 0 3018,19-1-3099,1 1-1,-1 0 1,0 0-1,0 0 1,1 0 0,-1 1-1,-3 0 1,5-1-203,0 0 0,1 1 1,-1-1-1,0 1 0,1-1 1,-1 1-1,0-1 0,1 1 0,-1-1 1,1 1-1,-1 0 0,1-1 1,-1 1-1,1 0 0,-1-1 1,1 1-1,0 0 0,-1 0 0,1-1 1,0 1-1,0 0 0,0 0 1,-1 0-1,1 0 0,0-1 1,0 1-1,0 0 0,1 1 0,0 17-223,1 0 0,6 25-1,1 6 177,38 395 15,-30-74 76,-12-227-17,-1 89 80,-6-195 25,2-38-108,0 0 1,0 0-1,0 1 1,0-1-1,0 0 1,0 1-1,0-1 1,0 0-1,0 0 1,0 1-1,0-1 1,-1 0 0,1 1-1,0-1 1,0 0-1,0 0 1,0 1-1,0-1 1,0 0-1,-1 0 1,1 1-1,0-1 1,0 0-1,0 0 1,-1 0-1,1 1 1,0-1-1,0 0 1,-1 0-1,1 0 1,0 0-1,0 1 1,-1-1-1,1 0 1,0 0-1,0 0 1,-1 0-1,1 0 1,0 0-1,-1 0 1,1 0-1,0 0 1,0 0-1,-1 0 1,1 0-1,0 0 1,-1 0-1,1 0 1,0 0-1,0 0 1,-1-1 0,1 1-1,0 0 1,0 0-1,-1 0 1,1-1-1,-13-12 394,8 4-348,1 1 1,0-1-1,1 0 0,0 0 1,0 0-1,1-1 0,0 1 1,0-14-1,-3-7 13,-5-46-80,-2-101 0,13-81-265,-1 250 265,8-200-504,37-219 0,-38 381 438,43-235-348,-39 235 385,2 2 0,2 0 0,1 0 0,26-45 0,-36 79 40,0 0 0,1 0 0,0 0 0,1 1 0,0 0 0,0 1 0,1 0 0,0 0 0,0 1 0,1 0 0,14-8 0,-19 12-3,1 1-1,0-1 1,0 1-1,-1 0 0,1 0 1,0 1-1,1 0 1,-1 0-1,0 0 1,0 1-1,0 0 1,0 0-1,1 1 0,-1-1 1,0 1-1,0 1 1,0-1-1,0 1 1,0 0-1,-1 0 1,1 1-1,-1 0 0,8 4 1,1 4-11,-1 0 0,0 0-1,0 1 1,-1 1 0,-1 0 0,0 1 0,-1 0 0,10 18 0,-3 0-57,-1 1 1,-1 0 0,10 35 0,-13-26-74,-1 1 0,-1 0 0,-3 0-1,-2 1 1,-1 0 0,-3 0 0,-8 87 0,5-119 148,-1-1-1,0 1 0,-1 0 1,0-1-1,-1 0 0,0 0 1,-1 0-1,0-1 0,-1 1 1,0-2-1,0 1 0,-1-1 1,-9 9-1,-4 1 99,-1-1 0,0-1 1,-1-1-1,-36 19 0,44-27-171,0-1 0,0-1 0,-1-1 0,0 0-1,0-1 1,0-1 0,0 0 0,-21 0 0,28-2-375,1-1 0,0 0 0,0-1 0,-10-2 0,15 3 133,1-1 1,0 1-1,0-1 0,0 1 0,0-1 0,0 0 1,0 0-1,0 0 0,0 0 0,0 0 0,0-1 1,0 1-1,1 0 0,-1-1 0,1 1 0,-1-1 1,1 0-1,-1 1 0,-1-5 0,-1-8-6177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14.8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6204 545 4866,'-8'-11'1556,"0"1"0,-1-1 0,0 1 0,-1 1 0,-11-10 0,5 7-996,-1 1 1,-32-17-1,-1 6-901,-82-25-1,127 46 538,-47-16-91,-216-74 239,-18 0-111,-4 29-64,-40 18-1,252 35-109,-360-21 321,-3 23-68,217 4-225,-729 24 265,575 10-328,-393 85 0,316-2-66,383-90 33,-73 37 0,-62 44-11,164-82 13,1 2 0,1 2 0,2 1-1,1 2 1,1 2 0,-38 42 0,48-43-36,-44 66 0,61-81 24,1 1-1,0 1 1,1-1-1,2 1 1,-1 1 0,-4 23-1,8-18-1,0 0-1,1 0 1,1 0-1,2 1 1,0-1-1,2 0 1,0 0-1,2 0 1,0-1-1,2 0 1,0 0-1,2 0 1,1-1-1,0 0 1,2-1-1,22 32 1,-9-19 37,2-1 0,1-1 0,1-2 0,2-1 0,1-1 0,1-1 0,2-2 0,0-2 0,76 37 0,4-9 82,182 55 1,132 9 41,-253-70-72,596 148 519,9-35-109,-265-91-313,-284-48-53,1-9-1,-1-11 0,277-35 1,-355 13-44,-2-7 0,-1-6 0,-1-7 0,-3-7 0,-2-5 0,-2-7 0,219-132 0,-296 153 0,-2-4-1,61-56 1,-90 70-29,-2-2 0,-2-1 0,-1-2 0,45-69 0,-63 83-43,0-2 0,-1 1 1,-1-2-1,-1 1 0,-2-1 1,0-1-1,-2 1 0,0-1 1,-2 0-1,-1 0 0,-1 0 1,-1 0-1,-2 0 0,0 0 1,-12-48-1,7 48 2,-2 0-1,0 1 1,-2 0 0,0 1-1,-2 1 1,-1 0 0,-21-28-1,2 11 4,-2 2 0,-2 1-1,-71-55 1,89 78-2,-56-43 8,-109-61 0,106 78-91,-1 4-1,-2 3 0,-2 4 1,-138-30-1,104 38-144,-1 4 0,-225-1 0,-7 25-1926,-2 23-1973,149 1 132,-2 5-4672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15.3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1204 0 9877,'4'4'445,"-1"-1"-1,0 1 1,-1-1 0,1 1 0,-1 0 0,1 0 0,-1 0 0,2 7 0,-2-5-326,-1-1 0,0 1 0,0 0-1,0-1 1,-1 1 0,0 0 0,0-1-1,0 1 1,-1 0 0,-1 6 0,-3 4-151,0 0 1,-1 0-1,0 0 1,-1-1-1,-11 17 1,-7 11 146,-2 0 1,-54 65 0,-157 124 998,96-99-323,-85 100 76,172-176-1057,-2-1-1,-3-4 1,-70 48 0,120-94-540,0 0 0,0 0-1,-15 5 1,14-8-849,1 1 1,-1-2-1,-17 3 0,0-3-6542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15.8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417 244 5891,'12'-87'8125,"-11"74"-7725,-1-1-1,0 1 1,-1 0 0,-4-22 0,4 32-420,0 0 0,0-1 0,0 1-1,0 0 1,-1 0 0,1 0 0,-1 0 0,0 1-1,0-1 1,0 0 0,0 1 0,0-1 0,-1 1-1,-3-3 1,2 2-10,-1 0 0,1 1 0,-1 0 0,1 0 1,-1 0-1,0 0 0,0 1 0,-8-2 0,-2 1-21,0 1 0,0 1 0,0 0 0,0 1 0,-23 5 1,22-3 79,1 0 1,-1 1 0,1 1 0,0 1-1,1 0 1,-1 1 0,1 0 0,-13 11-1,20-14-13,0 1-1,1 0 1,0 1-1,0 0 1,1 0-1,0 0 1,0 0-1,0 1 1,0 0-1,1 0 1,1 0 0,-1 1-1,1-1 1,0 1-1,1 0 1,0 0-1,-2 11 1,3-13-17,0 1 1,1-1-1,0 1 1,0-1 0,0 0-1,1 1 1,0-1 0,0 1-1,1-1 1,0 0-1,0 0 1,0 0 0,1 0-1,0 0 1,0 0 0,0-1-1,1 1 1,-1-1 0,2 0-1,-1 0 1,0-1-1,1 1 1,0-1 0,0 0-1,0 0 1,1 0 0,-1-1-1,7 3 1,104 45 65,3 2-34,-101-44-29,60 35 16,-68-38 5,-1 1 0,0 0-1,0 0 1,0 1 0,11 14 0,-16-16 5,-1-1 0,0 0-1,0 1 1,-1 0-1,1-1 1,-1 1 0,-1 0-1,1 0 1,-1 0 0,0 0-1,0 0 1,-1 1 0,0 10-1,0-6 22,-2 0 1,1-1-1,-1 1 1,-1 0-1,0-1 0,0 0 1,-6 11-1,-1 2-50,-2-1 1,-1 0-1,-1 0 1,-1-1-1,-1-1 0,0-1 1,-2 0-1,-35 30 1,49-46-121,-1 0 0,1 0 1,0-1-1,-1 1 1,0-1-1,1 0 1,-1 0-1,0-1 0,0 1 1,0-1-1,0 0 1,0 0-1,0-1 0,-6 0 1,7 0-197,0-1 1,-1 1-1,1-1 0,0-1 1,0 1-1,0 0 1,0-1-1,0 0 1,1 0-1,-1 0 0,0-1 1,1 1-1,-1-1 1,1 1-1,0-1 0,0 0 1,-3-5-1,3 4-382,-1 0-1,1-1 1,0 1-1,-2-7 1,-7-24-5000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16.4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0 409 10581,'43'-43'4189,"-31"30"-2473,27-23-1,-34 32-1603,1 0-1,0 0 0,0 1 1,0 0-1,0 0 0,0 0 1,1 1-1,11-3 0,-14 4-105,-1 0 0,0 1-1,1 0 1,-1-1-1,0 1 1,1 0-1,-1 1 1,0-1 0,1 0-1,-1 1 1,0 0-1,1 0 1,-1 0-1,0 0 1,0 0 0,5 3-1,-6-1-14,1-1 1,0 1-1,-1-1 0,1 1 0,-1 0 1,0-1-1,0 1 0,0 1 0,0-1 1,-1 0-1,1 0 0,-1 1 0,0-1 1,0 0-1,1 7 0,4 29-64,-3 0 0,-1 0 0,-4 58 0,1-69 53,-15 172-77,10-161 88,-1 0 0,-2-1 0,-15 39 0,21-69 101,0-1 1,-1 1 0,-7 11-1,11-19-70,0 0-1,0 1 0,0-1 0,0 0 0,0 1 0,-1-1 0,1 0 0,0 0 0,0 0 0,0 1 1,0-1-1,-1 0 0,1 0 0,0 1 0,0-1 0,-1 0 0,1 0 0,0 0 0,-1 0 0,1 0 1,0 0-1,0 1 0,-1-1 0,1 0 0,0 0 0,-1 0 0,1 0 0,0 0 0,-1 0 1,1 0-1,0 0 0,0 0 0,-1 0 0,1 0 0,0-1 0,-1 1 0,1 0 0,0 0 0,0 0 1,-1 0-1,1 0 0,0 0 0,0-1 0,-1 1 0,1 0 0,0 0 0,0 0 0,-1-1 1,1 1-1,0 0 0,0 0 0,-1-1 0,-6-16 636,6 14-530,-6-16 247,2 0 0,0-1 1,1 0-1,0 0 1,0-27-1,7-104 522,0 107-847,2-1-1,2 1 1,2 0-1,1 0 0,3 1 1,32-73-1,-32 88-75,2 1-1,0 1 0,2 0 1,1 2-1,1 0 0,1 0 1,1 2-1,1 1 0,1 1 1,46-32-1,-60 46-43,0 1 0,0 1 1,0 0-1,0 0 0,0 1 0,14-3 1,-20 5-6,0 0 1,1 1 0,-1-1-1,0 1 1,1 0 0,-1 0-1,0 0 1,1 0 0,-1 1-1,0-1 1,1 1 0,-1 0-1,0 0 1,0 0 0,1 0 0,-1 1-1,0-1 1,0 1 0,-1-1-1,1 1 1,0 0 0,3 4-1,-2 0-88,0-1 0,0 2 0,0-1-1,-1 0 1,0 1 0,0-1-1,-1 1 1,0 0 0,0 0-1,0 0 1,0 13 0,0 0-247,-2 0 0,-4 39 0,1-37 200,-1 1-1,-1-1 0,-16 42 0,-36 59-80,48-106 334,-1 0 1,0 0-1,-1-1 0,-1-1 1,-1 0-1,0 0 1,-19 15-1,18-18 43,-12 10 379,1 1 1,-41 47-1,65-69-427,1-1 1,-1 1-1,1 0 0,-1 0 1,1 0-1,-1-1 0,1 1 1,-1 0-1,1 0 1,0 0-1,-1 0 0,1 0 1,0 0-1,0 0 0,0 0 1,0 0-1,-1 0 1,1 0-1,1 0 0,-1 0 1,0 0-1,0 0 0,0-1 1,0 1-1,1 0 0,-1 0 1,1 0-1,-1 0 1,0 0-1,1 0 0,-1 0 1,1-1-1,0 1 0,0 1 1,3 1 68,0 1 1,1-1-1,-1 0 0,1 0 1,6 2-1,-4-1-54,52 26 124,2-3 0,100 30 1,36-10-5890,-170-42 2923,0-2-1,38 1 1,-23-6-5062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17.3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1 173 8052,'4'11'3809,"1"-9"-1968,-1-2 816,-4-5-1136,10 2-1153,7-2-112,-1-6-143,8-2-17,4-2 0,3-5-96,6 4-192,7 2-321,0-8-351,4 3-513,-5 3-1328,-6 2 448,-3 3-1297,-10 10-3793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17.7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0 11077,'-7'19'3650,"0"-15"944,10 0-3794,5-3-560,9 2-192,6-3-224,9 1-224,4 1 16,3-2-2529,-10 0 1424,5-2-1665,-2-23-8739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23.6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0 226 10037,'1'-4'8099,"1"1"-7266,6 0-177,1-2-288,14-4-224,2-7-64,6-3-192,6-2-288,7-3-288,-4-3-2210,10-1 1250,0-4-1842,-8-3-7491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24.0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70 14215,'17'0'3249,"-9"-2"-1920,3-2 1840,13-2-3041,8-2-240,6-3 368,10 3-3457,-6-5 1984,8 3-1584,-13 2-12214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35.8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1 164 8452,'5'-10'3137,"-6"3"-1648,3 2 960,2-2-1729,3 2-47,5-4-417,4 1-112,7-3 0,-3-2-48,4 1-192,0 1-256,1-4-336,-4 2-513,3 0-1328,-4 3 560,0 0-1409,-6 6-3969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36.2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1 349 9300,'9'7'4034,"-2"-7"-2177,2-3 960,8-14-1456,13-10-1121,8-12-368,9-9 1969,16-6-4675,-2-8 2322,-2 8-528,-11 3-15896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2:30.6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457 270 7219,'8'-10'1430,"-1"-1"0,0 1 1,-1-1-1,-1 0 0,8-20 0,-5 7-446,8-46 0,-15 65-1008,0-1 1,0 0-1,-1 0 0,0 0 0,0 0 1,0 1-1,-2-12 0,1 15-9,1 0-1,-1 1 1,0-1-1,0 0 1,1 0-1,-1 1 1,0-1-1,-1 0 1,1 1-1,0-1 1,0 1-1,-1 0 0,1-1 1,0 1-1,-1 0 1,1 0-1,-1 0 1,0 0-1,1 0 1,-1 0-1,0 0 1,0 1-1,0-1 1,1 1-1,-1-1 1,0 1-1,-2-1 1,-3 1-46,0 0 1,0 0-1,1 0 0,-1 1 1,0 0-1,0 0 1,1 1-1,-1 0 1,1 0-1,-7 3 1,-5 4-48,0 0 1,-20 14-1,17-8 108,1 1 0,0 1 0,1 1 0,1 1 0,-17 22 0,-70 110-18,86-122 17,2 0 0,-21 51 0,34-69 14,0-1-1,1 1 0,0-1 0,0 1 1,1 0-1,1 0 0,0 0 0,1 1 1,0-1-1,0 0 0,5 21 1,-4-26 0,2-1 0,-1 1 0,1-1 1,-1 1-1,2-1 0,-1 0 1,0 0-1,1 0 0,0-1 1,0 1-1,0-1 0,1 0 1,0 0-1,-1 0 0,1-1 0,1 0 1,-1 0-1,11 5 0,1-1 0,1-1 0,0-1 0,0 0 0,34 4 0,108-2 38,-52-5 1,-74 0-20,39 2 17,-2 3 0,88 19-1,-140-21-26,0 0-1,20 11 0,-33-14 1,0 1 0,-1 0-1,1 0 1,-1 0 0,0 1-1,0 0 1,-1 0 0,1 0 0,-1 1-1,7 7 1,-10-9 1,1 0-1,-1 0 1,0-1-1,0 1 1,0 0-1,0 0 1,0 0-1,-1 0 1,1 0-1,-1 0 1,0 0-1,0 1 1,0-1-1,0 0 1,-1 0 0,1 0-1,-1 0 1,1 0-1,-1 0 1,0 0-1,-1 0 1,1-1-1,0 1 1,-1 0-1,1-1 1,-4 4-1,-1 3-15,-1 0 0,-1-1 0,0 0 0,0 0 0,-18 12 0,7-7-95,-1-2 1,0 0-1,0-1 1,-1-1-1,0-1 1,-1-1-1,1-1 1,-1-1-1,-30 3 0,-24-1-1586,-110-4-1,150-4 1105,-95-3-2579,-4-6-3932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04.9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81 531 13334,'-13'9'3541,"12"-8"-3347,-1 0 0,1-1 0,-1 1 0,1 0 0,-1 0 0,1 1 0,0-1 0,-1 0 0,1 0 0,0 1 0,0-1-1,0 0 1,-1 3 0,-23 68-719,17-46 421,3-7 59,2 0 1,0 1-1,0-1 0,2 1 1,1 0-1,3 30 1,-2-37 22,0 0 0,1 0 1,1 0-1,0 0 0,1-1 1,0 1-1,1-1 0,0 0 1,1-1-1,1 1 0,-1-1 1,2 0-1,0-1 0,0 1 1,1-2-1,16 16 0,-11-14 0,1 0 0,0-1 0,25 12 0,-32-18 17,1-1-1,-1 0 1,1 0-1,-1-1 0,1 0 1,0 0-1,0-1 1,-1 0-1,13-1 0,-11-1 26,1 0-1,-1 0 0,0-2 0,0 1 1,-1-1-1,1 0 0,-1-1 1,1 0-1,-1-1 0,0 0 0,10-7 1,-12 7 0,-1-1 0,1 0 0,-1 0 1,-1 0-1,1-1 0,-1 1 0,0-1 1,0 0-1,-1-1 0,0 1 0,-1-1 1,1 0-1,3-15 0,-5 12 26,0-1 0,0 0 0,-2 1 0,1-1 0,-2 0 0,1 0 1,-1 1-1,-1-1 0,0 0 0,-1 1 0,0 0 0,-6-12 0,-7-15 57,-2 2 0,-25-41 0,8 17-72,14 22-24,-36-51 0,48 76-116,8 10-98,6 9-48,4 3 138,0 0 1,1 0 0,20 14 0,-17-13 76,-5-5 35,-1 0-1,1 0 0,0-1 1,1 0-1,-1 0 0,1-1 1,-1 0-1,1 0 0,16 1 0,-12-2 26,1-1 0,0-1 0,-1-1-1,1 1 1,25-6 0,-9-2 91,0-2 1,0 0-1,-1-2 1,52-29-1,-66 32-37,0 0 1,-1-1-1,0-1 0,-1 0 0,-1-1 0,1 0 0,10-15 0,-20 24-47,-1 0 0,0 0 0,-1 0 0,1 0 0,-1 0 0,1 0 0,-1-1 0,0 1 1,1-4-1,-2 6-27,0 0 0,0 0 0,0 0 0,0 0 0,0 0 0,0 0 0,0 0 0,0 0 0,0 0 0,-1 0 0,1 0 0,0 0 0,-1 0 0,1 0 0,-1 0 0,1 0 0,-1 0 0,1 0 0,-1 1 0,0-1 0,0 0 0,1 0 0,-1 1 0,0-1 0,0 0 1,0 1-1,1-1 0,-1 1 0,0-1 0,0 1 0,0 0 0,0-1 0,0 1 0,-2-1 0,-3 0-50,-1 0 1,0 0-1,1 0 1,-1 1-1,0 0 1,0 0-1,1 0 1,-1 1-1,0 0 1,1 1-1,-1-1 1,0 1-1,1 1 1,-7 2-1,-3 3-45,1 0-1,1 1 0,-1 0 0,-18 17 0,22-16 75,0 0-1,1 0 1,1 1-1,0 1 1,0-1-1,1 2 1,0-1 0,1 1-1,1 0 1,0 0-1,-5 20 1,4-8-5,2 1 1,0 0-1,2 0 0,0 0 1,3 38-1,0-52-14,1 0 1,1-1-1,0 1 1,0-1-1,1 1 1,0-1-1,7 14 0,-8-20 21,0-1-1,1 1 0,0-1 0,-1 1 0,1-1 0,1 0 0,-1 0 0,1 0 0,-1-1 0,1 1 0,0-1 0,0 0 1,1 0-1,-1 0 0,1-1 0,-1 0 0,1 0 0,0 0 0,5 2 0,3-2 5,-1 0-1,1 0 1,-1-1 0,1-1-1,0 0 1,-1-1 0,15-2-1,-9-1 49,1 0 0,-1-2 0,0 0 0,20-10 0,-4-1 82,-1-2 0,-1-1 0,-1-2-1,34-29 1,-41 30-37,-1-1 0,-1 0 0,0-2 1,-2-1-1,-1 0 0,-1-2 0,23-44 0,-35 57-48,0 0 0,-2 1 0,0-2 0,0 1 0,-1 0 0,-1-1 0,-1 0 0,0 1 0,0-1 0,-2 0 0,0 0 1,0 1-1,-2-1 0,0 1 0,0 0 0,-1-1 0,-1 1 0,0 1 0,-1-1 0,-1 1 0,-11-17 0,-2 4-183,-1 1-1,-43-40 1,64 65 146,-7-6-91,1 0 0,-1 1 0,0 0-1,0 0 1,-1 1 0,1 0 0,-1 0 0,0 0-1,0 1 1,-1 1 0,-9-3 0,13 4-118,0 0 0,0 1 0,0 0 0,0 0 0,0 0 0,0 0 0,0 1 0,0 0 0,0 0 0,0 0 0,0 0 0,0 1 0,0 0 0,1 0 0,-1 0 0,1 1 0,0 0 0,0-1 0,0 1 0,-7 7 0,5-3-397,0 0 1,0 1 0,0 0-1,1 0 1,0 0 0,-5 15-1,3-7-1017,1 2 0,-6 27-1,3 15-2576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05.5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17 396 12102,'-1'0'445,"0"1"1,-1-1 0,1 1-1,0-1 1,-1 1 0,1 0-1,0-1 1,0 1 0,0 0-1,0 0 1,-2 1 0,3-1-404,0 0 0,0-1 0,-1 1 0,1 0 0,0-1 0,0 1 1,0 0-1,0 0 0,0-1 0,1 1 0,-1 0 0,0-1 1,0 1-1,0-1 0,1 1 0,-1 0 0,0-1 0,1 1 0,-1-1 1,0 1-1,1 0 0,-1-1 0,1 1 0,-1-1 0,1 1 1,-1-1-1,2 1 0,4 7-64,-1-1 0,0 1 0,0 1 0,4 9 0,5 9-7,47 92-32,-23-42-148,-3 1-1,-4 2 1,-3 2 0,20 97 0,6 14-103,-89-279 4914,-2-5-3804,-22-85 212,49 137-882,3 0 0,-6-67 1,14-127-149,3 188-19,2 1 0,2 0 0,17-52 0,-13 58-1,2 1 1,1 0-1,2 2 1,35-56-1,-48 85 12,1 0-1,0 0 0,0 1 1,1-1-1,-1 1 0,1 1 1,0-1-1,0 1 0,1 0 0,-1 0 1,1 1-1,13-5 0,-17 7-18,0 0 0,0 0 0,1 0-1,-1 1 1,0-1 0,1 1-1,-1 0 1,0 0 0,0 0 0,1 1-1,-1-1 1,0 1 0,0 0-1,1 0 1,-1 0 0,0 0 0,0 0-1,0 1 1,0-1 0,0 1-1,-1 0 1,1 0 0,0 0 0,-1 0-1,1 0 1,-1 1 0,0-1-1,0 1 1,0-1 0,0 1 0,2 4-1,4 8-282,-1 1 0,0 0-1,-1 0 1,-1 1 0,0 0 0,-1 0-1,2 24 1,-3 0-600,-2-1 0,-4 47 0,-2-44 235,-2 0 0,-2-1 0,-1 0-1,-25 63 1,27-86 543,0 0-1,-2-1 1,-16 26-1,18-33 147,0-1 0,0 0-1,-1 0 1,0-1 0,-1 0 0,-16 11 0,-12 3-736,0-2 0,-1-2 0,-53 18 1,83-33 69,0-1 0,-1 0 0,1 0 0,-1-1 0,0-1 0,-11 1 0,-10-2-3703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06.0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135 359 11877,'12'3'1364,"-9"-3"-1034,0 1-1,0 0 0,0-1 0,0 1 0,0 1 0,-1-1 1,1 0-1,0 1 0,-1-1 0,1 1 0,-1 0 0,1-1 1,-1 1-1,2 3 0,1 1-336,0 1-1,-1-1 1,0 1 0,-1 0-1,0 1 1,0-1-1,0 0 1,1 9 0,10 64-136,-13-70 128,5 52-312,-3 87-1,-15 65-959,6-155 990,-1 0 1,-4 0-1,-2-1 0,-2 0 1,-23 54-1,35-104 241,2-5 175,0 0 1,-1 0 0,1 0-1,0 0 1,-1 0 0,0-1-1,-3 5 1,5-7-79,-1 1 0,1-1 0,-1 0 0,1 1 0,-1-1 0,1 0 0,-1 0-1,1 1 1,-1-1 0,1 0 0,-1 0 0,1 0 0,-1 0 0,1 0 0,-1 0 0,1 1 0,-1-1 0,0-1 0,0 1-1,0 0 24,-1-1-1,1 1 0,0-1 0,0 1 0,-1-1 0,1 0 0,0 1 0,0-1 0,0 0 0,0 0 0,-1-1 0,-4-5 123,1 1 1,0-1-1,0 1 0,1-1 1,0-1-1,1 1 1,-1 0-1,-2-10 0,-15-65 762,21 81-934,-15-76 543,5-1 1,-3-140-1,16 94-282,20-125 0,-15 191-191,2 1 0,2 0 0,35-93 0,-43 139-95,1 0 1,0 1-1,1-1 0,0 1 1,0 0-1,1 1 0,1 0 1,-1 0-1,1 1 0,1 0 1,0 0-1,0 0 0,0 2 1,1-1-1,0 1 0,0 0 1,1 1-1,0 0 0,0 1 1,0 0-1,0 1 0,0 0 1,14-1-1,-7 2-95,0 0-1,0 1 1,0 1 0,-1 0 0,1 2 0,0 0-1,0 1 1,-1 1 0,22 7 0,-32-9 47,-1 1 0,1 0 0,-1 0 1,0 0-1,0 1 0,0 0 0,0 0 0,-1 1 1,1-1-1,-1 1 0,0 0 0,-1 1 1,1-1-1,-1 1 0,0 0 0,-1 0 0,1 0 1,-1 1-1,0-1 0,-1 1 0,0-1 1,0 1-1,0 0 0,-1 0 0,0 0 0,1 7 1,-2-1 19,-1-1 0,0 0 0,0 0 0,-1 1 0,-1-1-1,0 0 1,-1-1 0,0 1 0,-8 15 0,-1-3 40,0 0 0,-2-1 0,-21 26 0,23-33-90,-2-1 1,1 0 0,-2-1-1,0-1 1,0-1 0,-1 0-1,-31 16 1,28-18-1011,0-2 1,0 0-1,-1-1 0,-23 5 1,40-11 178,0-1 0,-1 1 0,1-1 0,0 0 0,-8-1 0,4-2-5974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06.5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770 1 13414,'7'2'5256,"-7"4"-3888,-10 9-2701,6-10 1802,-6 9-543,-2 0-1,0 0 1,-1-1 0,-22 17-1,-63 39 116,65-47-57,-34 23 95,-2-3-1,-124 54 0,90-50 61,86-37-107,0 0 0,1 1 0,-28 23 0,26-15-84,18-17 38,-1 0 1,0 0-1,1 0 1,-1 0-1,1 0 1,-1 0-1,1 0 0,-1 0 1,1 1-1,0-1 1,-1 0-1,1 0 1,0 0-1,0 0 0,0 1 1,0-1-1,0 2 1,1-2 6,-1-1 0,0 1 0,1-1 0,-1 0 0,1 1 0,-1-1 0,1 1 0,-1-1 0,1 0 0,-1 1 0,1-1 0,-1 0 0,1 0 0,-1 1 0,1-1 0,-1 0 0,1 0 0,-1 0 0,1 0 0,0 0 0,-1 0 0,1 0 0,0 0 0,20 1-38,-14-1 23,144 5 65,174 13 146,-247-10-190,1 4 0,81 23 0,-137-29-33,0 1 0,0 2-1,-1 0 1,0 1-1,-1 1 1,0 2-1,-1 0 1,0 1 0,18 16-1,-33-24 19,1 0 0,-1 0 0,0 0-1,0 1 1,-1 0 0,0 0 0,0 0-1,0 0 1,-1 1 0,0-1 0,3 14 0,-6-18 20,1 1 0,0 0 0,-1 0 0,0 0 0,0 0 0,0 0 0,0 0 0,-1 0 0,1 0 0,-1 0 0,0 0 0,0-1 0,-1 1 0,1 0 0,-1-1 0,0 1 0,0-1 0,0 1 0,0-1 0,-1 0 0,1 0 0,-1 0 0,0 0 0,1 0 0,-7 3 0,-12 8-21,0 0 1,-2-2 0,0-1-1,-41 15 1,-103 18-3051,110-32-38,-77 5 0,36-15-6129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07.0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8292,'5'3'3569,"-5"1"-2032,-1-8 912,4 4-1312,-2 0-1009,3 1-176,3-1-160,-5 3-160,8-3-177,-5 1-319,4 1-433,5-1-1120,-3 0 448,3-1-1152,5-5-3154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07.5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 11269,'1'0'5619,"0"-3"-6083,5 7-193,2-4-527,2 3-1361,2-4 127,4 3-111,2-6-1377,-2-5 721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18.3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39 297 7379,'-3'-2'495,"-1"-1"-1,1 1 1,-1-1-1,1 0 0,0 0 1,1-1-1,-1 1 0,0 0 1,1-1-1,0 0 1,0 0-1,-3-5 0,6 9-485,-1 0 1,0 0-1,0 0 0,0 0 0,0 0 0,0 0 0,0 0 1,0 0-1,0 0 0,0 0 0,0 0 0,0 0 0,0 0 1,0 0-1,1 0 0,-1 0 0,0 0 0,0 0 0,0 0 1,0 0-1,0 0 0,0 0 0,0 0 0,0 0 0,0 0 1,0 0-1,0-1 0,0 1 0,0 0 0,0 0 0,0 0 1,0 0-1,0 0 0,0 0 0,0 0 0,0 0 0,0 0 1,0 0-1,0 0 0,0 0 0,0 0 0,0-1 0,0 1 1,0 0-1,0 0 0,0 0 0,0 0 0,0 0 0,0 0 1,7 7 12,2 8-67,-1 0 0,0 1 0,-1 0 0,0 1 0,-2-1 0,5 23 0,0-5-1,14 70-49,-13-47 65,36 231 66,-42-249 35,-2-19 53,-1-14 96,-1-1-1,0 1 1,-1 0 0,1-1 0,-2 8 0,1-13-188,0 0 1,0 0-1,0 1 0,0-1 1,0 0-1,0 0 0,0 0 1,0 0-1,0 0 1,0 0-1,0 0 0,0 0 1,0 0-1,0 1 0,0-1 1,0 0-1,-1 0 0,1 0 1,0 0-1,0 0 0,0 0 1,0 0-1,0 0 0,0 0 1,0 0-1,0 0 0,0 0 1,-1 0-1,1 0 0,0 0 1,0 0-1,0 0 1,0 0-1,0 0 0,0 0 1,0 0-1,-1 0 0,1 0 1,0 0-1,0 0 0,0 0 1,0 0-1,0 0 0,0 0 1,0 0-1,0 0 0,0 0 1,-1 0-1,1-1 0,0 1 1,0 0-1,0 0 1,0 0-1,0 0 0,0 0 1,0 0-1,0 0 0,0 0 1,0-1-1,-5-4 588,-9-23 306,2 0 0,-9-32 0,-13-63-185,17 59-405,-25-110 286,37 141-594,0 1 0,2-1 0,2-46 0,1 76-30,2-27-43,0 0 0,11-48 0,-11 69 21,1-1 0,0 1 1,1 0-1,0 0 0,0 0 0,1 1 1,0-1-1,1 1 0,-1 1 1,2-1-1,-1 1 0,10-9 0,-9 10-20,1 0-1,0 1 0,1 0 1,-1 0-1,1 0 0,0 1 1,0 0-1,0 1 0,1 0 1,11-2-1,-14 4-50,0 0 1,0 1-1,0-1 0,0 1 0,0 1 1,1-1-1,-1 1 0,0 0 0,0 1 0,0 0 1,-1 0-1,1 0 0,0 1 0,11 7 1,-10-6-51,-1 2 0,0-1 0,0 1 0,-1 1 0,1-1 0,-1 1 0,-1 0 0,1 0 0,-1 0 0,0 1 0,-1 0 0,0 0 0,0 0 0,-1 1 0,0-1 1,0 1-1,1 11 0,-2-8 11,-1 0 1,0-1-1,-1 1 1,0-1 0,-1 1-1,0 0 1,-1-1-1,0 1 1,-1-1 0,0 0-1,-1 0 1,0 0-1,-7 11 1,2-6-26,-1 0 1,0-1 0,-1 0-1,-1-1 1,0 0 0,-1-1-1,-15 11 1,9-8-680,-2-1 0,0-2 1,0 0-1,-38 16 0,57-28 688,-1 0-298,0 1 1,0-1-1,0 0 0,0 0 1,0 0-1,0-1 1,0 1-1,-1-1 0,-3 0 1,-6-1-5137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18.9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78 303 11221,'0'2'552,"-1"0"-1,1 0 1,-1 0 0,0 1-1,0-1 1,0 0-1,0 0 1,-3 3-1,-1 3 2644,5-7-3130,0 0 0,0 0 1,0-1-1,0 1 1,0 0-1,0 0 1,0 0-1,1-1 1,-1 1-1,0 0 0,0 0 1,1 0-1,-1-1 1,0 1-1,1 0 1,-1-1-1,2 2 1,-1 0 4,10 23-477,-1 0-1,0 1 1,-2 0-1,-2 0 1,0 1 0,2 29-1,1 57-2557,-7 159-1,-2-265 2954,0-3 111,0 1-1,0 0 1,-1-1-1,1 1 1,-1-1 0,0 1-1,-1-1 1,1 1 0,-1-1-1,-2 5 1,4-9-41,0 0 1,0 0-1,0 1 0,-1-1 1,1 0-1,0 0 1,-1 0-1,1 1 0,0-1 1,0 0-1,-1 0 1,1 0-1,0 0 0,-1 0 1,1 0-1,0 0 1,-1 0-1,1 0 0,0 0 1,-1 0-1,1 0 1,0 0-1,-1 0 0,1 0 1,0 0-1,-1 0 1,1 0-1,0 0 0,0 0 1,-1 0-1,1-1 1,0 1-1,-1 0 0,1 0 1,0 0-1,0-1 0,-1 1 1,1 0-1,0 0 1,0-1-1,-12-12 1166,10 9-862,-6-8 234,0 0-1,1-1 0,0 1 0,-9-29 0,-12-59 775,18 51-1049,2-1 0,3 0-1,2 0 1,2 0-1,8-77 1,1 75-286,25-80-1,-26 109-53,1 1-1,1 0 1,18-32-1,-21 43 0,0 1-1,1 0 0,1 0 1,-1 1-1,2 0 0,-1 1 1,1-1-1,16-10 0,-20 16-53,0 0-1,0 0 1,0 1 0,0 0-1,0 0 1,1 0 0,-1 1-1,1-1 1,-1 1-1,1 1 1,0-1 0,-1 1-1,1 0 1,0 0-1,-1 0 1,1 1 0,0 0-1,-1 0 1,1 1 0,-1 0-1,0-1 1,7 5-1,-6-3-79,0 0 0,0 1 0,0 0-1,-1 0 1,0 1 0,0 0 0,0 0-1,0 0 1,-1 0 0,1 1 0,-1-1-1,-1 1 1,1 0 0,-1 0 0,0 1-1,-1-1 1,4 12 0,-3 1 26,0 1 0,-1-1 0,-1 1 0,-1 0 1,-1-1-1,-1 1 0,-1 0 0,0-1 0,-1 0 0,-1 0 1,-13 32-1,10-36 278,0 0 1,-1-1 0,0 0 0,-1 0-1,-1-1 1,0 0 0,-15 13 0,12-11 57,7-8-129,-1 1 0,0-1 0,0 0 0,-12 8 0,20-15-76,0 0 0,-1 0 0,1 0 0,0 1 0,0-1 0,0 0 0,0 0 0,0 1-1,-1-1 1,1 0 0,0 0 0,0 1 0,0-1 0,0 0 0,0 0 0,0 1 0,0-1 0,0 0 0,0 0 0,0 1 0,0-1 0,0 0 0,0 1 0,0-1 0,0 0 0,0 0 0,0 1 0,0-1 0,1 0 0,-1 0 0,0 1 0,0-1 0,0 0 0,0 0 0,0 1 0,1-1 0,-1 0 0,0 0 0,0 0 0,0 0 0,1 1 0,-1-1 0,0 0 0,0 0 0,1 0 0,-1 0 0,1 1 0,13 8 1,-12-8 1,15 9-11,1-1 0,0-1 0,0 0 0,27 6 0,80 13 102,83-2 294,-72-24-5563,-109-2-9023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19.5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 28 10277,'-66'-28'7424,"82"46"-7373,-1-7-56,1 0-1,0-2 1,29 14 0,56 16 54,-29-13-13,32 17 7,185 65-2279,-279-105 1116,1-1-1,0-1 1,0 0-1,13 0 1,-14-3-2343,-9-8-3095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19.8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245 14 8612,'-2'-2'601,"0"1"0,0-1 0,-1 1 0,1 0 0,0 0 0,0 0 0,-1 0 0,1 0 0,-1 0 0,1 1 0,-4-1 0,5 1-503,0 0 0,-1 0-1,1 1 1,0-1 0,0 0 0,0 1-1,-1-1 1,1 1 0,0-1 0,0 1-1,0-1 1,0 1 0,0 0 0,0 0-1,0-1 1,0 1 0,0 0 0,1 0-1,-1 0 1,0 0 0,0 0 0,1 0 0,-1 0-1,1 0 1,-2 2 0,-12 25 131,4-10-148,-7 18 1,-6 27-109,-23 109 0,4 67-2602,22-120-1267,6-19-4935,12-94 5483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32:31.0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120 294 6435,'-12'-10'1313,"7"7"-895,1 0 0,-1-1 1,1 1-1,0-1 0,1 0 1,-1 0-1,1 0 0,0-1 0,-3-4 1,5 6-517,0-1 1,1 1 0,0 0-1,-1 0 1,1-1 0,1-2-1,-1-15-351,-2 4 605,-1-1 0,0 1 1,-1 0-1,-1 1 1,-1-1-1,0 1 0,-12-21 1,13 30 90,3 4-54,0 0 1,1 0-1,-1-1 0,0 1 1,1 0-1,-2-7 1,3 10-174,0 0 0,0 0 1,0 1-1,0-1 0,0 0 0,1 0 1,-1 0-1,0 0 0,0 0 1,0 0-1,0 0 0,0 0 1,0 0-1,0 0 0,0 0 1,0 0-1,1 0 0,-1 0 1,0 0-1,0 0 0,0 0 1,0 0-1,0 0 0,0 0 1,0 0-1,1 0 0,-1 0 1,0 0-1,0 0 0,0 0 0,0 0 1,0 0-1,0 0 0,0 0 1,0 0-1,1 0 0,-1 0 1,0 0-1,0 0 0,0 0 1,0 0-1,0-1 0,0 1 1,0 0-1,0 0 0,0 0 1,0 0-1,0 0 0,0 0 1,0 0-1,0 0 0,1-1 0,-1 1 1,0 0-1,0 0 0,0 0 1,0 0-1,0 0 0,0 0 1,0 0-1,0 0 0,0-1 1,0 1-1,0 0 0,-1 0 1,1 0-1,0 0 0,7 8 239,-3 6-185,0-1 0,-1 1-1,2 27 1,-2-16-70,22 173-56,55 593-2310,-68-388-2502,-13-196-3449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20.6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437 255 5138,'10'-136'11075,"-9"131"-10887,-1 0 0,0 0 0,0 0-1,0 0 1,-1 0 0,1 0 0,-1 0 0,0 0 0,-1 0 0,-3-8 0,4 11-176,-1 0 0,1-1-1,-1 1 1,1 0 0,-1 0 0,0 0 0,0 0 0,0 0-1,0 0 1,-1 0 0,1 1 0,0-1 0,-1 1 0,1-1-1,-1 1 1,1 0 0,-1 0 0,1 0 0,-1 1 0,-4-2-1,-1 1-84,-1-1 0,1 1 0,0 1-1,-1-1 1,1 1 0,0 1 0,-1 0 0,1 0-1,0 0 1,-12 5 0,-1 2-4,0 0 0,1 2 1,0 1-1,1 0 0,0 1 0,-28 24 1,36-25 59,-1 0 1,2 0 0,0 1 0,0 0 0,1 1 0,0 0-1,1 1 1,1 0 0,0 0 0,-6 20 0,10-23 11,0 0 0,1 0 0,0 0 1,0 17-1,2-21 11,0 0 0,0 0 0,1 0-1,0 0 1,0 0 0,1 0 0,0-1 0,3 9 0,-4-12 7,1 0-1,0 0 1,0 0 0,0 0 0,1 0-1,-1-1 1,1 1 0,-1-1-1,1 1 1,0-1 0,0 0-1,0 0 1,0 0 0,0-1-1,0 1 1,0-1 0,1 0-1,-1 0 1,6 1 0,4 1 73,1-1 1,0-1-1,21 0 1,-30-1-65,140-11 559,-105 6-475,1 1 0,-1 3 0,41 3 1,-73-2-140,0 2 0,0-1 1,0 1-1,0 0 1,0 1-1,-1 0 0,15 7 1,-19-8-14,1 1 1,-1-1 0,1 1 0,-1 0 0,0 0-1,0 0 1,-1 0 0,1 0 0,-1 0-1,1 1 1,-1-1 0,0 1 0,0 0-1,-1 0 1,1 0 0,-1-1 0,2 7-1,-1 3-147,-1 0 0,0 0 0,-1 0 0,0 0 0,-4 23 0,-1-8-239,-13 42 0,13-54 349,-1-1 1,0 1-1,-1-1 0,-1 0 1,-16 22-1,22-34 129,0-1 1,0 1-1,-1-1 1,1 0-1,-1 0 0,0 0 1,1 0-1,-1 0 1,-6 2-1,8-4 0,0 1 0,-1 0 0,1-1 0,0 0 0,-1 1 0,1-1 0,-1 0 0,1 0 0,0 0 0,-1 0 0,1 0 0,-1 0 0,1 0 0,-1 0 0,1-1 0,0 1 0,-1 0 0,1-1 0,-1 1 0,1-1 0,0 0 0,0 1 0,-1-1 0,0-1 0,-6-7 184,2 0 0,-1-1 0,1 0-1,1 1 1,-5-13 0,10 22-227,-15-35 93,1 0 0,1-1 0,3-1 0,1 0 0,-6-51 1,7 7-119,5-114 1,3 167-48,2-1 0,1 1 0,2 0 0,0 0 0,16-45 0,-19 68-93,0 1 1,0-1-1,0 1 0,0 0 0,5-6 1,-6 9-256,0 0 0,0-1 0,0 1 0,1 0 0,-1 0 0,1 0 0,-1 0 0,1 0 0,-1 0 0,1 0 0,0 0 0,-1 1 0,1-1 0,0 0 0,-1 1 0,1 0 0,2-1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21.0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14182,'10'2'6678,"-9"-2"-6510,1 0-1,-1 0 1,0 1 0,1-1-1,-1 0 1,0 1 0,0-1-1,0 1 1,1-1 0,-1 1-1,2 1 1,58 48-529,-44-34 138,1-1 0,27 18 0,-18-17-550,1-2 0,0-1 0,1-1 0,1-1 0,0-1 0,53 9 1,-66-16-282,-7-1-464,0 0 1,1-1 0,-1 0 0,1 0-1,-1-1 1,16-2 0,-8-4-3240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21.4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73 10741,'-9'-8'2682,"-13"-19"0,-5-4 630,21 25-3099,6 5-217,2 3-60,1 1-20,-1-1 28,0 0 0,0 0 0,0 0-1,0 1 1,-1-1 0,1 0 0,-1 1 0,0 0-1,0-1 1,0 1 0,0 0 0,0-1-1,0 1 1,-1 0 0,1 0 0,-1 0 0,0-1-1,0 7 1,-1 5-279,0 1 0,-5 19-1,5-27 185,-15 78-1745,-21 127-7338,30-170 3111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21.7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0 226 13238,'1'1'553,"1"0"0,-2 1 0,1-1 1,0 1-1,0-1 0,0 0 0,-1 1 0,1 0 0,0 1 1,3 16 1243,-1-4-1685,20 88-201,2 5-44,-10-55 117,2 5-375,18 115 1,-30-122-83,-4 71 1,-1-109 494,0 0 1,-1 0-1,-1 0 0,0-1 0,-8 24 1,10-35-12,0-1 0,0 0 0,-1 0 0,1 1 1,0-1-1,0 0 0,0 0 0,-1 1 1,1-1-1,0 0 0,0 0 0,-1 0 0,1 1 1,0-1-1,0 0 0,-1 0 0,1 0 0,0 0 1,-1 0-1,1 1 0,0-1 0,-1 0 0,1 0 1,0 0-1,-1 0 0,1 0 0,0 0 0,-1 0 1,1 0-1,0 0 0,-1 0 0,1 0 1,0-1-1,-1 1 0,1 0 0,0 0 0,0 0 1,-1 0-1,1 0 0,0-1 0,-1 1 0,1 0 1,0 0-1,0 0 0,0-1 0,-1 1 0,1 0 1,0 0-1,0-1 0,0 1 0,-1-1 0,-11-14 386,2-8 60,2 0 1,0-1-1,-5-25 0,-10-76 504,21 110-873,-6-50 161,3-1 0,4 0 0,7-77 0,-3 104-207,1 1 1,20-73 0,-21 97-56,2 1 0,0 0 0,0 0 0,2 0-1,-1 1 1,1 0 0,1 0 0,0 1 0,1 0 0,0 0-1,15-13 1,-12 14-25,1 1-1,0 1 0,0 0 1,0 1-1,1 1 0,0 0 1,0 0-1,23-4 1,-17 6-100,1 0 1,-1 2 0,1 0 0,0 2-1,34 2 1,-50-1 74,1 0-1,-1 0 1,0 0 0,1 1-1,-1 0 1,0 0 0,0 0-1,0 0 1,-1 1-1,5 3 1,-5-4 10,-2 0 1,1 1-1,0-1 0,0 1 1,-1 0-1,0 0 1,1 0-1,-1 0 0,0 0 1,-1 0-1,1 1 0,0-1 1,-1 1-1,0-1 0,2 7 1,-2-2 9,0 0 1,-1 1 0,0-1 0,0 0 0,0 0 0,-1 0 0,0 0 0,-1 0 0,0 0 0,0 0-1,-1-1 1,0 1 0,-7 13 0,1-6-21,-2 0 0,1 0 0,-2-1-1,0 0 1,-15 13 0,26-27 40,-67 64-1003,21-25-3183,46-38 3940,-6 3-2011,7-4 2168,0 0 0,-1 1-1,1-1 1,0 0 0,0 0 0,0 0 0,0 0 0,0 0 0,-1 0 0,1 0-1,0 0 1,0 0 0,0 0 0,0 0 0,0 0 0,0-1 0,-1 1 0,1 0-1,-1-12-9942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22.1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307 67 13622,'4'-5'962,"0"0"0,0 0-1,-1-1 1,0 1 0,0-1-1,-1 0 1,4-10 0,-2 4-100,-13 15-1135,1 0-1,-1 1 1,-8 5-1,-21 10-9,2 1-1,-43 33 1,65-43 250,1 1 1,0 1 0,0 0-1,1 1 1,1 0 0,0 1-1,1 0 1,-10 19-1,17-26-10,-1 0 0,1 1 0,1 0 0,0-1 0,0 1 0,0 0 0,1 0-1,0 0 1,1 0 0,-1 0 0,3 13 0,-2-16 11,1 1 0,1-1 0,-1 1 0,1-1 0,0 1 0,0-1 0,0 0 0,1 0 0,0 0 0,0-1 0,0 1 0,1 0 0,-1-1 0,1 0 0,0 0 0,0 0 0,7 4 0,2 0 4,1 0 1,0-1 0,1 0-1,-1-1 1,1 0 0,1-2-1,15 4 1,115 13 62,-128-19-14,42 3 78,57 7 105,-97-8-138,-1 0 0,0 1 1,35 13-1,-52-17-58,1 0 0,-1 0 0,1 0 0,-1 1 1,0-1-1,1 1 0,-1-1 0,0 1 0,0 0 0,0-1 0,0 1 0,0 0 0,-1 0 0,1 1 0,-1-1 1,1 0-1,-1 0 0,0 1 0,0-1 0,0 1 0,0-1 0,0 1 0,0 0 0,-1-1 0,1 1 0,-1 0 1,0-1-1,0 1 0,0 0 0,0-1 0,-1 6 0,0 0 20,-2 0 0,1 0 1,-1 0-1,0 0 0,0 0 1,-1-1-1,0 1 0,-1-1 0,0 0 1,0 0-1,-7 7 0,-5 4 57,0-2-1,-32 25 0,12-14-36,-2-2 0,-75 36 0,-90 20-3796,126-58-515,-5-8-7975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22.6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406 113 832,'3'-10'1196,"-1"1"0,1-1 0,1 1 0,0-1 0,6-10 0,9-21 5288,-19 38-4805,-6 5-1045,-11 11-819,8-6 303,-160 104-459,118-79-225,39-24-202,-1-1 1,1 0-1,-1-1 0,-1 0 0,1-1 1,-1 0-1,0-1 0,-28 4 0,-9-6-8153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25.2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16 10133,'-1'0'227,"0"1"0,0-1 0,0 0 0,0 0 0,0 0 0,0 0 0,1 0 0,-1-1 0,0 1 0,0 0 0,0 0 0,0 0 0,0-1 0,1 1 0,-1-1 0,0 1 0,0 0 0,1-1 0,-1 1 0,0-1 0,0 0 0,1 1 0,-1-1 0,1 0 0,-1 1 0,1-1 0,-1 0 0,1 1 0,-1-1 0,1 0 0,-1 0 0,1-1 0,0 1-182,1 1 0,-1 0 0,1 0-1,-1 0 1,1 0 0,-1 0 0,1 0 0,-1 0 0,1 0 0,0 0-1,-1 0 1,1 0 0,-1 0 0,1 0 0,-1 0 0,1 1 0,-1-1-1,1 0 1,-1 0 0,1 1 0,13 4 83,-8-2-120,-1 0-1,0 1 1,0-1 0,-1 1-1,1 0 1,-1 0-1,0 0 1,0 1 0,0 0-1,0 0 1,-1 0 0,0 0-1,0 0 1,3 9 0,3 8-123,-1 0 0,6 31 0,17 102-926,1 4-1092,-21-115 1268,1 10-1937,3-1 0,24 58 0,-27-88 48,-11-23 2573,-1 1 0,1-1-1,-1 1 1,1-1-1,-1 1 1,1-1 0,0 0-1,-1 1 1,1-1-1,0 0 1,-1 0-1,1 1 1,0-1 0,-1 0-1,1 0 1,0 0-1,0 0 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26.0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93 296 12246,'-24'12'4482,"22"-11"-4351,-1 0 0,1 0 1,0-1-1,-1 2 0,1-1 1,0 0-1,0 0 0,0 1 0,0-1 1,0 1-1,0-1 0,0 1 0,1 0 1,-1 0-1,1 0 0,-1 0 1,1 0-1,-3 4 0,-3 19-684,1 1-1,1 0 0,-4 49 1,7-51 234,2 0 0,2 33 0,0-45 243,0 0 0,0 0 0,1 0 0,1 0 0,0 0 0,8 15 0,-10-23 76,1 0-1,-1 0 1,1-1-1,0 1 0,0-1 1,1 0-1,-1 0 1,0 0-1,1 0 1,0-1-1,0 1 1,0-1-1,0 0 1,0 0-1,0-1 1,1 1-1,-1-1 1,0 0-1,1 0 1,-1 0-1,1-1 0,7 1 1,-5-1 29,0 0 0,0-1 1,0 0-1,0 0 0,0 0 0,0-1 1,0 0-1,-1 0 0,1 0 1,0-1-1,-1 0 0,0-1 0,12-7 1,-13 6 65,0 0-1,0 0 1,-1 0 0,0-1 0,1 0 0,-2 0 0,1 0 0,-1 0 0,0 0-1,0-1 1,-1 1 0,1-1 0,-1 0 0,-1 1 0,0-1 0,0 0 0,0 0 0,-1 0-1,0 0 1,0 0 0,0 0 0,-3-10 0,3 14-69,-1-6 67,0 0 0,-1 0 0,0 1-1,0-1 1,-1 0 0,0 1 0,-9-15-1,-82-139 170,93 159-274,-1-1 0,1 1 1,-1 0-1,1 0 0,0-1 1,1 1-1,-1-1 0,0 1 0,1-6 1,0 8-1,0 0 0,0 0 1,0-1-1,0 1 0,0 0 0,1-1 1,-1 1-1,0 0 0,1 0 0,-1-1 1,1 1-1,0 0 0,-1 0 0,1 0 1,0 0-1,0 0 0,-1 0 1,1 0-1,0 0 0,0 0 0,0 0 1,0 0-1,0 0 0,0 1 0,1-1 1,-1 1-1,1-2 0,14-3-102,1 1-1,32-5 1,-29 6 69,27-7 1,84-35 213,-35 12 188,-72 24-210,-1-1 0,0 0 0,0-2 1,31-21-1,-42 27-84,-10 5-41,0 0 0,1 0 0,-1-1 0,0 1 0,1 0 0,-1-1 0,0 0 0,0 1 0,0-1 0,0 0 0,-1 0 0,1 0 0,1-2 0,-3 3-16,1 1 0,-1-1 0,0 1 0,0-1 0,0 1 0,0-1 0,0 1 1,0-1-1,0 1 0,0-1 0,0 1 0,-1-1 0,1 1 0,0-1 0,0 1 0,0-1 0,-1 1 1,1 0-1,0-1 0,0 1 0,-1-1 0,1 1 0,0 0 0,-1-1 0,1 1 0,0 0 0,-1-1 1,1 1-1,0 0 0,-1 0 0,1-1 0,-1 1 0,1 0 0,-1 0 0,1 0 0,-1 0 0,1-1 1,-1 1-1,1 0 0,0 0 0,-1 0 0,1 0 0,-1 0 0,1 0 0,-1 0 0,1 0 0,-1 0 1,0 1-1,-3-1-34,1 1 0,-1-1 1,1 1-1,-1 0 1,-4 1-1,2 2-32,-1-1 0,1 1 0,0 0 1,0 1-1,0-1 0,0 1 0,1 0 0,0 1 0,0-1 0,0 1 0,1 0 0,0 0 1,0 1-1,0-1 0,-3 10 0,-1 5-77,0 0 1,2 0-1,-8 42 0,11-42-6,1 0-1,0 0 0,3 37 0,0-46 86,0-1 0,2 0 0,-1 1 0,1-1 0,1 0 1,0-1-1,0 1 0,9 15 0,-11-23 75,0 0 0,0 0 1,0-1-1,1 1 0,-1-1 0,1 1 0,-1-1 1,1 0-1,0 0 0,0 0 0,0 0 0,0-1 1,0 1-1,0-1 0,7 2 0,-4-1 75,0-1 0,1 0 1,-1-1-1,0 0 0,1 0 0,-1 0 0,1-1 0,6-1 1,3-2 132,0 0 1,-1-1-1,1-1 1,-2 0 0,1-1-1,15-10 1,-20 10-114,-1 0-1,1-1 1,-1 0-1,-1-1 1,0 0 0,0 0-1,0 0 1,-1-1 0,-1 0-1,0-1 1,0 0 0,6-17-1,-10 21-56,-1 0 0,1-1 0,-1 1 0,-1-1-1,0 0 1,0 1 0,0-1 0,-1 1 0,0-1 0,0 1-1,-1-1 1,0 1 0,0 0 0,-1 0 0,0 0 0,0 0 0,-1 0-1,-5-7 1,-4-5-97,0 1 0,-2 0 0,0 1 1,-29-25-1,34 33-71,-1 1 1,1 0 0,-1 1 0,0 1-1,-17-8 1,22 11-51,0 1 0,-1-1 0,0 1 0,1 1 0,-1 0 0,0-1-1,1 2 1,-1-1 0,0 1 0,0 0 0,-12 2 0,16 0-273,0-1 0,0 0 0,0 1 0,1-1 1,-1 1-1,0 0 0,1 0 0,-1 0 0,1 0 0,0 1 0,-1-1 0,1 1 0,0-1 1,0 1-1,-2 6 0,1-5-1178,-8 14-9551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26.8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2 11013,'-2'0'562,"-6"-1"6797,23 8-6980,28 9-299,84 21-1,51-3 117,31 8-2787,-125-19-5370,-78-22 4496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27.2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91 42 2817,'-4'-7'1383,"2"4"-735,1 1 1,-1-1 0,0 1-1,0-1 1,1 1-1,-2 0 1,1 0 0,0-1-1,0 2 1,-1-1-1,1 0 1,-1 0 0,1 1-1,-1-1 1,-4-1-1,6 3-587,1 0 0,0 0 0,0 0-1,-1 0 1,1 0 0,0 0 0,0 1 0,-1-1-1,1 0 1,0 0 0,0 0 0,-1 0-1,1 0 1,0 0 0,0 1 0,0-1 0,-1 0-1,1 0 1,0 0 0,0 1 0,0-1-1,0 0 1,-1 0 0,1 0 0,0 1 0,0-1-1,0 0 1,0 0 0,0 1 0,0-1-1,0 0 1,0 0 0,0 1 0,0-1 0,0 0-1,0 0 1,0 1 0,0-1 0,0 0-1,0 0 1,0 1 0,0-1 0,0 0 0,0 0-1,0 1 1,0-1 0,1 0 0,3 18 13,-3-14 82,4 21-152,-1 1 0,-1 0-1,-1 1 1,-1-1-1,-4 43 1,-30 133-1971,16-110-434,13-60-1474,-2 53 0,9-61-1754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21:27.8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1384 9092,'1'-2'357,"-1"0"-1,1-1 1,0 1 0,-1-1-1,0 1 1,1-1-1,-1-4 1,0 7-246,0-1-78,0 1 0,0 0 0,0 0 0,0 0 0,0 0 0,0 0 0,0-1 0,0 1 0,0 0 0,0 0 0,0 0 0,0 0 0,0 0 0,0-1 0,0 1 0,0 0 0,0 0 0,0 0 0,0 0 0,0 0 1,0-1-1,0 1 0,0 0 0,1 0 0,-1 0 0,0 0 0,0 0 0,0 0 0,0 0 0,0 0 0,0 0 0,0-1 0,1 1 0,-1 0 0,0 0 0,0 0 0,0 0 0,0 0 0,1 0 0,2-1-89,1 0 0,0 1 0,0-1 0,-1 1 0,1-1 0,0 1 0,0 1 0,0-1 0,-1 0 0,1 1 0,0 0 0,0 0 0,-1 0 0,8 3 0,6 3-559,27 16 0,-41-22 587,-1 1 0,1 0 0,-1 0 0,1 0 0,-1 0 1,0 0-1,0 0 0,0 1 0,0-1 0,0 1 0,-1-1 1,1 1-1,-1 0 0,0 0 0,2 5 0,0 3 39,-1 0 1,0-1-1,0 15 0,0-1-32,0 12 70,-1 0 0,-2 0 0,-2 0 0,-1 0 0,-9 36-1,9-60 16,4-12-52,0 0 1,0 0 0,0 0 0,0 0-1,0 0 1,0 0 0,0 1 0,0-1-1,0 0 1,0 0 0,0 0 0,0 0-1,0 0 1,0 0 0,0 0 0,0 0-1,0 0 1,0 0 0,0 0 0,0 0-1,0 0 1,0 0 0,-1 0 0,1 0-1,0 0 1,0 0 0,0 0 0,0 0-1,0 0 1,0 0 0,0 0 0,0 0-1,0 0 1,0 0 0,0 0-1,0 0 1,-1 0 0,1 0 0,0 0-1,0 0 1,0 0 0,0 0 0,0 0-1,0 0 1,0 0 0,0 0 0,0 0-1,0 0 1,0 0 0,0 0 0,0 0-1,0 0 1,0 0 0,-1 0 0,1 0-1,0 0 1,0 0 0,0-2 109,-1 0 0,1 0 0,0 1 0,0-1 0,-1 0 0,1 0 0,0 1 0,1-1 0,-1-3 0,9-43 87,2 1 1,1 1-1,29-68 0,-29 88-207,2 0 0,0 1 0,33-41-1,14-23 8,-56 80-6,-2 3 4,0 1 1,0-1-1,1 1 0,-1 0 0,6-5 1,-8 10-8,0-1 1,-1 0-1,1 0 1,0 1-1,0-1 0,0 0 1,0 1-1,0-1 1,0 1-1,0-1 1,1 1-1,-1 0 1,0-1-1,0 1 0,0 0 1,0 0-1,0 0 1,1 0-1,-1 0 1,0 0-1,0 0 1,0 0-1,0 0 0,1 0 1,-1 1-1,0-1 1,0 1-1,0-1 1,0 0-1,0 1 0,0 0 1,0-1-1,1 2 1,1 1-8,0-1 1,0 1-1,0 0 0,-1 0 1,1 0-1,-1 1 0,0-1 1,0 0-1,0 1 0,1 4 1,13 41-92,-13-39 82,9 33-34,2-2 1,22 46-1,-28-71 51,1 0 0,0 0-1,1-1 1,1 0-1,1-1 1,0 0-1,25 23 1,-29-31 5,1-1 0,-1 0 0,1 0-1,0-1 1,0 0 0,0 0 0,1-1 0,-1 0 0,1-1 0,0 0 0,13 0-1,0 0 13,-1-2-1,0-1 0,43-6 0,-45 3-9,0-1 0,-1-1 0,0 0 0,0-2 0,0 0 0,33-20 0,-3-5 25,46-41 1,-76 59-21,-9 7 4,0 0 0,-1-1 1,0 0-1,-1-1 0,0 0 1,0 0-1,-1-1 1,-1 0-1,7-13 0,-6 10 21,-1-1 0,-1 0 0,0-1 0,0 1 0,-2-1-1,0 0 1,-1 0 0,0 0 0,-2-23 0,0 18 8,1 13-26,-1-1 1,-1 1-1,1 0 1,-3-11-1,2 17-21,1 0-1,-1 0 1,0 0-1,1 1 0,-1-1 1,0 0-1,0 0 1,0 1-1,0-1 1,-1 1-1,1-1 0,0 1 1,-1-1-1,1 1 1,-1 0-1,1-1 1,-1 1-1,0 0 0,1 0 1,-1 0-1,0 1 1,-3-2-1,0 0-17,-1 1 0,1 0-1,0 0 1,-1 0 0,1 1 0,-1 0-1,1 0 1,-1 0 0,1 1 0,-1 0 0,1 0-1,-8 2 1,6 0-7,0 0 0,1 0 1,-1 1-1,1 0 0,-1 0 0,1 0 0,1 1 0,-7 6 1,-4 6-36,1 2 1,1 0-1,0 0 1,-17 36 0,12-16-9,1 2 1,-18 63-1,31-86 50,0 1 0,1 0-1,1 0 1,1 0 0,0 0 0,2 1-1,0-1 1,4 25 0,-3-40 11,0 1 0,0-1 0,0 0 0,1 0 0,-1 0 1,1 0-1,0 0 0,0 0 0,1-1 0,-1 1 0,1 0 0,-1-1 0,1 0 1,0 0-1,1 0 0,-1 0 0,0 0 0,1-1 0,0 1 0,-1-1 0,1 0 0,0 0 1,0-1-1,5 2 0,4 1-5,1-1 0,-1 0 0,1-1 0,0 0 0,0-1 0,18-2 0,-3-1 24,0-1 1,1-1-1,-1-2 1,0-1 0,53-21-1,130-74 213,-178 82-66,0 0 0,-2-3-1,47-40 1,-41 26 198,-1-2 0,36-47 1,-45 49-157,-2 0 1,-1-2 0,-2 0-1,30-71 1,-37 65-62,-1-1 1,13-63 0,-23 82-54,10-70 370,-13 82-325,-1-1 0,-1 0 0,0 1 0,-3-18 1,3 32-127,0 0-1,0 0 1,0-1 0,-1 1 0,1 0 0,0 0 0,0-1 0,-1 1 0,1 0 0,-1 0 0,1 0 0,-1 0 0,1 0 0,-1 0 0,-1-2 0,2 4-31,-1-1 0,0 1 0,0 0 0,1-1 0,-1 1 0,1 0 0,-1-1 0,1 1 0,-1 0 0,1 0-1,-1-1 1,1 1 0,0 0 0,-1 1 0,-4 7-39,-12 22-203,-15 31 19,-103 311-1107,108-288 912,-20 72-493,44-148 873,-8 36-194,1 0 0,-5 51 0,15-85 235,0-7 24,0 0 0,-1 1 0,1-1 0,-1 0-1,0 0 1,0 0 0,-1 5 0,1-9 2,1 1 0,-1-1 0,1 0 1,-1 1-1,1-1 0,-1 0 0,1 1 1,-1-1-1,1 0 0,-1 0 0,1 1 1,-1-1-1,1 0 0,-1 0 0,1 0 1,-1 0-1,0 0 0,1 0 0,-1 0 0,1 0 1,-1 0-1,0 0 0,1 0 0,-1 0 1,1 0-1,-1 0 0,1-1 0,-1 1 1,-17-6 46,13 3-30,0 1 0,0-1 0,0 0-1,0 0 1,1 0 0,-1 0 0,1-1 0,0 0 0,0 0 0,0 0 0,1-1 0,-7-8 0,6 5 54,-1 0 0,1 0 0,0-1 0,0 0 0,1 1 1,1-1-1,-1 0 0,2-1 0,-1 1 0,1 0 0,0 0 1,1-1-1,0 1 0,2-16 0,-1 23-56,0 0 0,0 0-1,0 1 1,-1-1 0,1 0-1,1 1 1,-1-1 0,0 1-1,0-1 1,1 1 0,-1 0-1,0 0 1,1-1 0,0 1-1,-1 0 1,1 0 0,-1 1-1,1-1 1,0 0 0,0 0-1,0 1 1,-1-1 0,3 1-1,11-7 69,1-1-47,1 1 0,-1 0 0,1 1 1,1 0-1,-1 2 0,23-4 1,12 2-31,93-14 33,-112 13-10,-1-1 0,43-16-1,-33 8 16,72-19 0,-105 33-40,-6 1-14,0 0 1,0 1-1,-1-1 1,1 1-1,0-1 0,0 1 1,4 0-1,-7 0 4,1 1 0,-1-1 0,0 0-1,1 0 1,-1 0 0,0 0 0,1 0 0,-1 1 0,1-1 0,-1 0-1,0 0 1,1 1 0,-1-1 0,0 0 0,0 0 0,1 1-1,-1-1 1,0 0 0,0 1 0,1-1 0,-1 0 0,0 1-1,0 0-4,1 1 0,-1-1 0,0 0 0,0 0 0,0 0 0,0 0-1,0 0 1,0 1 0,0-1 0,-1 0 0,1 0 0,-1 1 0,-3 11-44,-1-1 0,-11 20 1,-6 13-13,-20 74-4,38-106 68,1 0 0,1 1 0,0 0 0,1 0 1,0-1-1,1 1 0,2 17 0,-1-29 5,-1 1-1,0-1 1,1 0-1,0 1 1,-1-1-1,1 0 1,0 0-1,0 0 1,0 1-1,0-1 1,1 0-1,-1 0 1,0-1-1,1 1 1,0 0-1,-1 0 1,1-1 0,0 1-1,2 1 1,-1-2 8,0 1 0,0-1 0,0 0 1,0 0-1,1 0 0,-1-1 1,0 1-1,0-1 0,1 0 0,-1 0 1,0 0-1,5-1 0,5-1 34,-1-1 0,0 0-1,0-1 1,0 0-1,0-1 1,12-7 0,-1-1 42,0 0 1,33-28 0,-44 31-52,-1-1-1,0 0 1,0-1 0,-1 0 0,15-24 0,11-33 61,-25 44-59,19-28 0,-26 47-44,-1 0 0,1 0 0,-1 0 1,3-12-1,-8 17-133,-1 8 34,2 7 38,0 0 1,1 0-1,0 0 0,1 0 1,1 0-1,1 0 1,6 23-1,-5-26 51,-1 0 0,1-1 0,1 0 0,0 0 1,1-1-1,0 1 0,0-1 0,1 0 0,0-1 0,11 12 0,-13-17 10,0 0 0,0 0 0,0 0-1,0 0 1,0-1 0,0 1 0,1-1 0,-1-1 0,1 1-1,-1-1 1,12 1 0,3-1 13,40-2 0,-59 1-9,43-4 13,-1-1 0,1-3 0,-1-1-1,75-28 1,-106 33-3,-1-1-1,-1-1 1,1 1-1,14-11 1,-21 12 0,1 0 0,0 0 0,-1 0 1,0 0-1,0-1 0,0 0 0,0 0 1,-1 0-1,0 0 0,4-8 0,2-10 61,-1-1 0,-1 0-1,8-43 1,-14 62-73,-1-1 1,1 0-1,-1 1 0,0-1 0,-1 0 0,0-7 1,0 12-5,1-1 0,-1 1 0,1-1 0,-1 1 0,1 0 0,-1 0 0,0-1 1,1 1-1,-1 0 0,0 0 0,0 0 0,0 0 0,0 0 0,0 0 0,0 0 0,0 0 0,0 0 0,0 0 1,-1 1-1,1-1 0,0 1 0,-1-1 0,1 0 0,0 1 0,-1 0 0,1-1 0,0 1 0,-1 0 1,-2 0-1,-3 0-24,-1 0 1,0 1-1,0 0 0,0 1 1,1 0-1,-1 0 1,1 0-1,-1 1 0,1 0 1,0 0-1,0 1 1,0 0-1,-10 8 0,4-2-27,1 1 0,0-1 0,1 2-1,0-1 1,-16 25 0,23-30 5,0 1 0,1-1 0,0 1 0,0 0 0,1 0 0,-1 0 0,2 1 0,-1-1 0,1 0 0,0 1 0,1-1 0,-1 1 0,3 14 0,-2-19 24,0-1 0,1 1 0,-1 0 0,1-1 1,0 1-1,0-1 0,0 1 0,0-1 1,0 0-1,1 1 0,-1-1 0,1 0 0,0 0 1,-1 0-1,4 3 0,1 0-17,1-1-1,-1 0 1,14 7 0,-4-3 17,-7-4 23,0 0 1,0-1-1,1 0 0,-1 0 1,1-1-1,0-1 0,0 1 1,0-1-1,20-1 1,-14-1 19,0-1 1,-1 0 0,1-1 0,0-1-1,23-8 1,-35 10 3,-1 1 1,1-1-1,0 0 0,0-1 1,-1 1-1,0 0 0,1-1 1,-1 0-1,0 0 0,5-6 1,-7 7 2,0 0 0,0 1 1,0-1-1,0 0 0,0 0 1,-1 1-1,1-1 0,0 0 0,-1 0 1,0 0-1,1 0 0,-1 0 1,0 0-1,0 0 0,0 0 0,0 0 1,0 0-1,-1 0 0,1 1 1,-1-1-1,1 0 0,-1 0 1,0 0-1,1 0 0,-3-2 0,-1-1 12,0 1-1,0-1 1,0 1-1,-1 0 1,0 1-1,0-1 1,0 1-1,0 0 1,-6-3-1,-4-2 1,8 4-40,-1 0 0,1 0 0,-1 0 0,0 1 0,0 1 0,-1-1 1,1 1-1,-1 1 0,-9-2 0,-11-3-9,24 5 12,0 0 0,1 0 0,-1 0 0,-5 0 1,9 1 1,1 0 1,-1 0-1,1 0 1,-1 0 0,1 0-1,0 0 1,-1 0 0,1 0-1,-1 1 1,1-1 0,-1 0-1,1 0 1,-1 0 0,1 1-1,0-1 1,-1 0 0,1 0-1,-1 1 1,1-1 0,0 0-1,-1 1 1,1-1-1,0 1 1,0-1 0,-1 0-1,1 1 1,0-1 0,0 1-1,-1-1 1,1 0 0,0 0 0,0 0 0,0 0-1,0 0 1,0 0 0,0 0 0,0 0 0,0 0 0,0 0 0,0 0 0,0 0-1,0 0 1,0 0 0,0 0 0,0 0 0,0 0 0,0 0 0,0 0 0,0 0-1,0 0 1,0 0 0,-1 0 0,1 0 0,0 0 0,0 0 0,0 0 0,0 0-1,0 0 1,0 0 0,0 0 0,0 0 0,0 0 0,0 0 0,0 0 0,0 0-1,0 0 1,0 0 0,0 0 0,0 0 0,-1 0 0,1 0 0,0 0 0,0 0-1,0 0 1,0 0 0,0 0 0,0 0 0,0 0 0,0 0 0,0 0-1,0 0 1,0 0 0,0 0 0,0 0 0,0 0 0,0 0 0,0 0 0,0 1-1,0-1 1,0 0 0,0 0 0,0 0 0,0 0 0,0 0 0,1 1 0,-1-1 1,1 1-1,-1-1 0,1 0 1,-1 1-1,1-1 0,0 0 1,-1 0-1,1 1 0,-1-1 0,1 0 1,0 0-1,-1 0 0,1 0 1,0 0-1,-1 0 0,1 0 1,0 0-1,-1 0 0,1 0 1,0 0-1,-1 0 0,1-1 0,-1 1 1,1 0-1,0 0 0,-1-1 1,1 1-1,19-11 10,-5 3 4,0 0 1,0 1-1,1 1 0,31-8 1,-29 9-7,-4 1 1,257-72 171,-256 72-171,0 0-1,0 2 1,1-1-1,28 1 1,-42 2-14,0 0 0,0 1 0,0-1 0,0 0 0,0 1 1,0 0-1,0-1 0,0 1 0,0 0 0,-1 0 0,1 0 0,0 0 0,0 0 1,-1 0-1,1 0 0,-1 1 0,1-1 0,-1 1 0,0-1 0,0 1 1,1-1-1,-1 1 0,0 0 0,0 0 0,-1-1 0,1 1 0,0 0 0,0 0 1,-1 0-1,0 0 0,1 0 0,-1 0 0,0 3 0,1 3-11,-1 1-1,0-1 0,0 1 0,-1-1 0,-1 0 1,-2 13-1,-16 38-29,4-15 31,-30 85 44,45-128-25,1 0 1,-1 0-1,1 0 1,-1 0-1,1 0 1,0 0-1,0 0 1,0 0-1,0 0 1,-1 0 0,1 0-1,0 0 1,1 0-1,-1 1 1,0-1-1,0 0 1,0 0-1,1 0 1,-1 0-1,0 0 1,2 1-1,-2-1 3,1-1 0,0 1 0,0-1 0,0 1 0,0-1 0,0 0 0,0 1-1,0-1 1,-1 0 0,1 0 0,0 0 0,0 1 0,0-1 0,0 0 0,0 0 0,0 0 0,0-1 0,0 1 0,0 0-1,0 0 1,0 0 0,0-1 0,0 1 0,1-1 0,8-4 22,1 0 0,-1 0-1,-1-1 1,1-1 0,-1 1 0,0-1 0,-1-1-1,9-8 1,6-6 16,-9 10-13,-1-1 0,-1-1 0,0 0 0,-1 0 0,0-1 0,-1 0 0,11-24 0,26-59 62,-46 97-96,-1 0 1,1 0-1,-1 0 0,1 1 1,-1-1-1,1 0 1,-1 0-1,1 0 1,0 0-1,0 1 1,-1-1-1,1 0 1,0 1-1,0-1 1,0 1-1,0-1 1,0 1-1,1-1 0,-2 1-2,1 0-1,0 0 0,0 0 0,-1 0 1,1 0-1,0 0 0,-1 0 0,1 0 0,0 0 1,0 0-1,-1 1 0,1-1 0,0 0 1,-1 1-1,1-1 0,-1 0 0,1 1 0,0-1 1,0 1-1,1 2-13,1-1 1,-1 1-1,0-1 0,0 1 1,-1 0-1,1 0 0,-1 0 1,1 0-1,0 4 0,14 59-194,-6-16 136,-5-32 52,0 0-1,16 34 1,-18-47 29,-1 0 0,1-1 0,1 1 0,-1-1 0,1 1 0,-1-1 0,1 0 0,0 0 0,1-1 0,-1 1 0,1-1 1,-1 0-1,1 0 0,7 3 0,-5-4 22,1 1 0,0-1 0,0 0-1,0 0 1,0-1 0,1 0 0,-1-1 0,0 1 0,1-2 0,-1 1 0,0-1 0,0 0 0,0-1 0,0 0 0,0-1 0,0 1 0,12-7 0,-7 2 28,-1 0 0,1-1 0,-1 0 0,0-1 0,-1-1 0,0 1 0,-1-2 0,0 0 0,10-14 0,4-7 100,-1 0-1,35-70 1,98-317 413,-70 172-375,16 8 116,2 11 742,-101 217-964,-2 10-73,-1-1-1,0 0 0,1 0 0,0 0 0,-1 0 1,1 1-1,0-1 0,0 0 0,0 0 1,0 1-1,0-1 0,0 1 0,0-1 1,1 1-1,-1 0 0,1-1 0,2-1 1,-3 4-35,-1 0 1,0 0 0,1 0 0,-1 0 0,0-1 0,0 1 0,0 0 0,1 0 0,-1 0 0,0 0 0,0 0 0,0 0 0,-1 0-1,1 1 1,0-1-1,-1 11-91,0-1 0,-1 1 1,-1 0-1,-7 21 1,-24 48-142,19-49 173,-62 133-74,-15 37 17,42-87 4,-83 225-447,128-325 559,1 0-1,0 1 0,2 0 0,0-1 0,0 1 1,2 0-1,0 0 0,0 0 0,2 0 0,4 22 0,-4-33 25,-1 0 0,1-1 0,0 1 0,0-1 0,4 7 0,-5-9-1,0 0 0,0-1-1,1 1 1,-1-1 0,0 1 0,1-1-1,0 1 1,-1-1 0,1 0-1,0 0 1,0 0 0,-1 0 0,1 0-1,0 0 1,3 0 0,6 1-4,-1 0-1,1-1 1,0 0 0,0-1 0,0-1-1,0 0 1,0 0 0,0-1 0,18-5-1,-2-2-102,0-1-1,42-22 1,92-67-958,-8-12-1129,-144 104 2023,27-19-1136,-2-2 0,48-48 0,-67 56 518,-15 20 763,0 0 0,1 0 0,-1 0 1,0-1-1,0 1 0,1 0 1,-1 0-1,0-1 0,0 1 0,0 0 1,0-1-1,1 1 0,-1 0 1,0-1-1,0 1 0,0 0 1,0-1-1,0 1 0,0 0 0,0-1 1,0 1-1,0 0 0,0-1 1,0 1-1,0 0 0,0-1 1,0 1-1,0 0 0,0-1 0,0 1 1,0 0-1,-1-1 0,1 1 1,0 0-1,0 0 0,0-1 1,-1 1-1,1 0 0,0 0 0,0-1 1,-1 1-1,1 0 0,0 0 1,0 0-1,-1-1 0,1 1 0,0 0 1,-1 0-1,1 0 0,0 0 1,-1 0-1,1-1 0,0 1 1,-1 0-1,1 0 0,-1 0 0,-17 2-588,5 1 141,1 1 0,-1 1 0,1 0-1,0 0 1,-14 10 0,20-12 150,-36 20-3006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1:11.7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92 11237,'-1'18'6483,"-7"-28"-6483,-3-6 336,8-17-416,3-18-17896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27.6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642 30 12822,'-3'5'5819,"-5"0"-3586,-14 4-3091,7-3 1025,-130 76-1112,77-39 474,2 2-1,-78 69 1,124-94 404,1 0 1,1 1-1,-29 44 0,36-48 45,1 0 0,1 1 0,1 0 0,1 1 0,0 0 0,-4 22 0,10-34 19,0 0 1,0-1 0,0 1-1,1 0 1,0 0-1,1 0 1,-1 0 0,1 0-1,3 11 1,-3-15 27,0-1 1,0 1-1,0 0 1,1 0-1,-1-1 1,1 1-1,0 0 1,-1-1-1,1 0 0,0 1 1,0-1-1,0 0 1,1 0-1,-1 0 1,1 0-1,-1-1 1,1 1-1,-1 0 0,1-1 1,0 0-1,0 0 1,0 0-1,4 1 1,13 2 331,1-2-1,0 0 1,40-2 0,62-14 508,-17 1-538,-66 10-362,1 2 0,-1 1-1,61 8 1,-92-6-10,20 3-326,46 13 0,-67-15 226,0 0 0,0 0 0,-1 1 0,1 0 0,-1 0 0,0 1 0,0 0 0,0 0 0,-1 1 0,8 7 0,-11-8 31,0-1 0,0 0 0,-1 1 0,1 0 0,-1 0 0,0 0 0,-1 0 1,1 0-1,-1 0 0,0 0 0,1 10 0,-1-2-99,-1 0 1,0-1-1,-3 23 1,1-25 189,0 0 0,-1 0 0,0-1 1,-1 0-1,1 1 0,-7 9 0,8-15 81,0-1 0,-1 1 0,1 0 0,-1-1 0,0 1-1,0-1 1,0 0 0,0 0 0,0 0 0,-1 0 0,1-1 0,-1 1 0,0-1-1,0 0 1,0 0 0,-5 1 0,3-1 104,-1-1 1,0 0-1,0 0 0,0-1 1,0 1-1,0-2 0,0 1 0,0-1 1,1 0-1,-1 0 0,0-1 1,-7-2-1,6 0-7,0 0 0,0 0-1,0 0 1,1-1 0,0 0 0,0-1-1,0 1 1,-9-12 0,5 4-43,1 0-1,0-1 1,1 0-1,1-1 1,0 0-1,1 0 1,1 0-1,0-1 1,-6-27-1,5 4-105,1-1 0,2 0-1,2-78 1,6 64-53,2 0-1,18-72 0,-12 87-74,1 1 0,2 1-1,28-52 1,6-12-3898,-47 95 3195,1 0-1,-1-1 0,-1 1 0,2-7 1,-2 9-311,-1 1 0,0-1 0,0 1 0,0 0 0,-1-6 1,-3 2-4604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28.1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 5571,'13'-5'8389,"2"4"-5080,18 5-3574,-17-1 957,146 23-219,-33-4-319,-44-10-170,298 33-1398,-370-44 944,-8 0-25,0-1 1,-1 1 0,1-1 0,-1 0-1,1-1 1,0 1 0,-1-1-1,1 0 1,4-1 0,-2-5-3201,-6-3-4090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28.5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197 1 6707,'-42'7'7448,"35"-5"-6593,-1 1 0,1-1 0,-9 6 0,10-5-764,0 1 1,1 0 0,0 0 0,-1 0 0,2 1-1,-1 0 1,0 0 0,1 0 0,0 0 0,-6 10 0,3-3-76,-1 1 0,1 0 0,1 1 0,1 0 0,-6 18 0,6-5-131,1 0 0,2 1 0,1 0 1,0-1-1,3 1 0,0-1 1,7 35-1,4 14-771,3 21-2038,5-4-4274,-15-73 443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28.9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1 10709,'2'7'1683,"-2"-6"-1374,0 0-1,1 0 1,-1 0 0,0 0 0,1 0 0,-1 0 0,0 0 0,0 0 0,0 0-1,0 0 1,0 0 0,0 1 0,0-1 0,-1 0 0,1 0 0,0 0-1,-1 0 1,1 0 0,0 0 0,-2 1 0,2-1-292,-1 0 0,1 1 0,-1-1 0,1 0 0,0 0 0,-1 1 0,1-1 0,0 0 0,0 0 0,0 1 1,0-1-1,0 0 0,0 1 0,1 1 0,-1 4-28,1 170-178,1-147 198,2 0-1,1 0 1,15 52 0,43 100-7,39 130 142,-89-270-90,-13-41-59,0-1-1,0 0 1,0 0 0,0 0-1,0 1 1,0-1 0,0 0 0,0 0-1,0 0 1,0 1 0,0-1-1,0 0 1,0 0 0,1 0 0,-1 1-1,0-1 1,0 0 0,0 0 0,0 0-1,0 0 1,0 1 0,1-1-1,-1 0 1,0 0 0,0 0 0,0 0-1,0 0 1,1 1 0,-1-1 0,0 0-1,0 0 1,0 0 0,1 0-1,-1 0 1,0 0 0,0 0 0,0 0-1,1 0 1,-1 0 0,0 0 0,1 0-5,-1-1 1,0 1 0,0 0-1,0-1 1,0 1 0,0 0-1,0-1 1,0 1 0,1 0-1,-1-1 1,0 1 0,0 0-1,0-1 1,-1 1 0,1-1-1,0 1 1,0 0 0,0-1-1,0 1 1,0 0 0,0-1-1,0 1 1,-1-1 0,-1-4-1178,-2-3-258,1 0-1,-2 1 1,-4-9-1,-10-9-10314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29.2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1 7523,'0'0'271,"0"0"-1,-1 0 0,1 0 1,-1 0-1,1 0 0,0 1 0,-1-1 1,1 0-1,-1 0 0,1 0 1,0 1-1,-1-1 0,1 0 0,-1 1 271,1-1-271,0 0 1,0 1-1,-1-1 0,1 0 0,0 1 1,0-1-1,-1 1 0,-3 14 1255,3-11-1470,1 0 0,0 0 0,0-1 0,0 1 0,0 0-1,2 4 1,9 43 286,-2 1-1,2 58 1,-11-109-336,9 74 971,37 142-1,-43-205-751,1 1-1,1-1 1,-1 0 0,2 0 0,7 13 0,-10-22-144,-1 1-1,1-1 1,-1 1 0,1-1 0,0 0-1,0 0 1,0 0 0,1 0-1,-1-1 1,1 1 0,0-1-1,-1 0 1,1 0 0,0 0 0,0-1-1,0 1 1,1-1 0,-1 0-1,5 1 1,1-2-132,1 0 0,0 0-1,-1-1 1,1 0 0,-1-1 0,1 0 0,-1-1-1,0 0 1,0-1 0,0 0 0,-1 0 0,1-1 0,-1 0-1,0-1 1,0 0 0,11-10 0,-11 8-638,-1 0 1,0-1 0,-1 1-1,1-1 1,-2-1-1,10-15 1,-12 16-419,0 0 0,-1 0 0,1 0 0,-2 0 0,1 0 0,-1-1 0,-1 1 0,1-12 0,-2-16-5041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29.6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0 7732,'-1'1'696,"-1"0"0,1 0 0,-1 0 0,1 0 0,-1 0 0,1 0 0,0 0 0,-1 1 0,0 1 0,1-2-370,0 0 0,1 0 0,-1 0 0,0 1 0,1-1-1,0 0 1,-1 1 0,1-1 0,-1 0 0,1 2 0,0 1-48,0 0 0,0 0-1,1 0 1,0 0 0,-1 0 0,1 0 0,3 6 0,11 26 198,1-2-1,1 1 1,24 32-1,-25-42-475,-2 0 0,0 1 0,14 41 0,28 78-535,2 9-1619,-52-134 1439,8 26-251,-13-43 457,0 0 0,1 0 0,0 0 1,-1 0-1,1 0 0,0-1 0,0 1 0,1 0 0,-1-1 0,0 0 0,4 3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30.7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165 113 5875,'1'-57'7702,"4"35"-5079,-4 21-2515,0-1 1,-1 0 0,1 1 0,-1-1 0,0 1 0,1-1 0,-1 0 0,0 1 0,0-1 0,0 0 0,0 1-1,0-1 1,0 0 0,0 1 0,-1-1 0,0-2 0,0 3-104,1 1 1,-1 0-1,0-1 1,0 1-1,1 0 0,-1-1 1,0 1-1,0 0 1,1 0-1,-1 0 0,0 0 1,0 0-1,1 0 1,-1 0-1,0 0 0,0 0 1,0 0-1,0 1 1,-16 2 56,14-2-63,1 0-1,0 0 1,0 1-1,-1-1 1,1 1-1,0-1 1,0 1-1,0-1 1,0 1 0,1 0-1,-3 3 1,-17 27-27,18-28 25,-9 17-10,2 1-1,0 0 1,1 1-1,1 0 1,1 0-1,-5 35 1,-9 146-34,21-17 87,2-153-1,2-1-1,2 0 1,14 49 0,-16-69 5,1-1 1,0 0-1,1 0 1,0 0-1,0-1 1,2 0-1,-1 0 1,2-1 0,14 16-1,-17-21 2,1 0 0,-1 0 0,1 0 0,0-1 0,0 1 0,0-2 0,0 1 0,1-1 0,-1 0 0,1-1 0,0 0 0,0 0 0,0 0 0,0-1 0,0 0 0,14-1 0,-17 0-17,1 0 0,-1-1 0,1 1 0,-1-1 0,0 0 0,0 0 0,1-1 0,-1 0 0,0 0 0,0 0 0,-1 0 0,1-1 0,0 0 0,-1 0 0,8-6 0,-5 1 50,0 0 0,0 0 0,-1-1 0,0 0 0,-1-1 0,1 1 0,-2-1 0,0 0 0,0 0 0,0 0-1,-1-1 1,-1 1 0,0-1 0,0 0 0,-1 1 0,-1-16 0,0 24-66,1-10 154,-2 0-1,0 0 1,-3-18 0,3 26-153,0 0 0,0 0 0,-1 1 0,1-1 0,-1 1 0,0-1 0,0 1 0,0 0 0,0 0 0,0 0 0,-1 0 0,0 0 0,1 0 0,-1 1 0,-5-4 0,4 3-58,0 0 0,-1 1 0,1-1 0,-1 1 0,0 0 0,1 0 0,-1 0-1,0 1 1,0-1 0,-1 1 0,1 1 0,0-1 0,0 1 0,0 0-1,0 0 1,-1 0 0,1 1 0,0-1 0,0 1 0,0 1 0,0-1 0,0 1-1,-8 4 1,5-3-217,1 2-1,-1-1 0,1 1 1,0 0-1,1 0 0,0 1 1,0 0-1,0 0 0,0 1 1,1 0-1,-7 11 0,7-9-1180,0 0 0,1 0 0,1 1 0,-1-1 0,-2 17 0,2-9-7866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31.1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251 86 11765,'1'0'181,"-1"-1"0,0 1 0,1 0 0,-1 0-1,0 0 1,0 0 0,1-1 0,-1 1 0,0 0 0,1 0-1,-1 0 1,0-1 0,0 1 0,1 0 0,-1-1-1,0 1 1,0 0 0,0 0 0,0-1 0,1 1 0,-1 0-1,0-1 1,0 1 0,0 0 0,0-1 0,0 1-1,0 0 1,0-1 0,0 1 0,0-1 0,0 1 0,0 0-1,0-1 1,0 1 0,0 0 0,-1-1 0,1 1-147,0-1 0,0 1 0,-1 0 0,1-1 0,0 1 0,-1 0 0,1 0 0,0 0 0,-1 0 0,1-1 0,0 1 0,-1 0 0,1 0 0,0 0 0,-1 0 0,1 0 0,0 0 0,-1 0 0,1 0 1,0 0-1,-1 0 0,1 0 0,-1 0 0,1 0 0,0 0 0,-1 0 0,1 0 0,-20 6-236,0 1 1,0 0-1,-21 13 1,-15 5 70,51-23 109,0 0-1,0 0 0,0 1 0,0 0 1,1 0-1,-1 0 0,1 0 0,-1 1 0,1 0 1,1 0-1,-1 0 0,0 0 0,1 0 1,0 1-1,0 0 0,0-1 0,1 1 0,-1 0 1,1 0-1,0 1 0,1-1 0,-1 0 1,1 1-1,0-1 0,0 7 0,0 3-60,0 0 0,1 1 0,0-1-1,1 0 1,1 0 0,0 1 0,9 27-1,-8-35 98,0 0 0,1-1-1,0 1 1,0-1-1,0 0 1,1 0 0,0 0-1,0 0 1,1-1-1,0 0 1,0 0 0,0 0-1,1-1 1,0 0-1,13 7 1,-9-7 156,1 0 0,0 0 0,0-1 0,1 0 1,-1-1-1,1-1 0,-1 0 0,1-1 0,0 0 0,0-1 0,-1 0 0,1-1 1,0-1-1,0 0 0,-1 0 0,1-1 0,22-10 0,-21 8-68,-1-2-1,0 0 0,0 0 1,-1-1-1,0-1 1,0 0-1,-1-1 0,0 0 1,-1-1-1,0 0 1,0 0-1,-2-1 1,1 0-1,-1-1 0,7-15 1,-9 14 13,0 1 0,0-1 0,-2-1 1,1 1-1,-2-1 0,0 1 0,-1-1 0,0 0 1,-1 0-1,-2-29 0,0 36-75,0-1-1,-1 0 1,1 1-1,-2-1 1,1 1-1,-1-1 1,-1 1-1,-7-14 1,7 17-109,0 0 0,0-1 0,0 2 0,0-1 0,-1 0 0,0 1 0,0 0 0,0 0 0,0 1-1,-1-1 1,1 1 0,-11-4 0,7 4 8,0 0 0,1 1 0,-1 0 0,0 0 0,0 1 0,0 1 0,-16-1 0,3 3-698,0 1-1,-23 6 1,8 1-739,0 2 0,-54 26-1,71-30 103,-98 41-12789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56.4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 1 8068,'-1'0'340,"0"1"0,0-1 0,0 1 0,0-1 1,0 1-1,0-1 0,0 1 0,0-1 0,0 0 1,-1 0-1,1 0 0,-2 1 0,3-2-310,-1 1 0,0 0 0,0 0 0,1 0-1,-1 0 1,0 0 0,0 1 0,1-1 0,-1 0 0,0 0 0,0 0-1,1 1 1,-1-1 0,0 0 0,1 1 0,-1-1 0,0 0 0,1 1 0,-1-1-1,1 1 1,-1-1 0,0 1 0,1-1 0,0 1 0,-1 0 0,1-1-1,-1 1 1,1 0 0,-1-1 0,1 1 0,0 0 0,0-1 0,-1 1-1,1 0 1,0 0 0,0-1 0,0 3 0,5 17-52,0-4-4,-4-5 16,1-1 0,0 0-1,1 1 1,5 14 0,32 61-27,35 89 29,-3 78 36,-63-204 5,-1 1 0,-3 0 0,-1 63 0,-4-96 4,0-7 19,0-1 0,0 1-1,-1-1 1,0 0-1,-1 1 1,-4 11 0,16-65-4569,-6 18 1609,4-9-3747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57.0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0 8100,'0'1'158,"0"-1"1,0 1 0,0-1 0,0 1-1,0-1 1,0 1 0,0-1-1,0 1 1,-1-1 0,1 1 0,0-1-1,0 1 1,0-1 0,-1 1 0,1-1-1,0 1 1,-1-1 0,1 0-1,0 1 1,-1-1 0,1 0 0,0 1-1,-1-1 1,1 0 0,-1 1-1,1-1 1,-1 0 0,0 1 0,0-1-64,1 0 1,-1 1 0,0-1-1,0 1 1,1-1 0,-1 1 0,0-1-1,1 1 1,-1 0 0,1-1-1,-1 1 1,1 0 0,-1-1-1,1 1 1,-1 0 0,1 0 0,-1 0-1,-1 7-41,0 0 1,1 0-1,0 0 0,0 1 0,0-1 1,1 0-1,1 11 0,1-1-81,1 1 0,5 18-1,2-9 12,2-1-2,8 39 11,19 123-1,-28-124 9,14 90 36,-15-87-12,-5-42 13,10 31-1,-3-12 29,-12-23 435,-1-14-1457,-3-32-13521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1:12.7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86 64 2017,'4'-4'670,"0"-1"1,-1 1-1,1-1 1,2-6-1,12-15 1893,-18 25-2500,0 1 0,1-1 1,-1 0-1,1 1 1,-1-1-1,1 1 0,-1-1 1,1 1-1,0 0 1,-1-1-1,1 1 0,0-1 1,-1 1-1,1 0 0,0 0 1,-1-1-1,1 1 1,0 0-1,0 0 0,-1 0 1,1 0-1,0 0 1,0 0-1,-1 0 0,1 0 1,0 0-1,-1 0 0,1 0 1,0 1-1,0-1 1,-1 0-1,1 0 0,0 1 1,-1-1-1,1 0 1,0 1-1,-1-1 0,1 1 1,-1-1-1,2 1 0,-1 1 6,1 0-1,-1 0 0,0 0 0,1 0 1,-1 0-1,0 0 0,0 0 0,0 0 1,0 0-1,0 0 0,0 5 0,2 24 79,-1 0-1,-2 0 1,-1 0 0,-5 31-1,2-28-84,-3 31-324,-23 100 0,21-131-873,-1-1 1,-2 0-1,-1-1 0,-30 53 1,8-34-4813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57.3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96 11941,'-1'-29'7455,"0"-16"-6407,1 43-1067,0-13-1142,0 15 1067,0-1-1,-1 1 0,1 0 0,0 0 0,0-1 0,0 1 0,0 0 1,-1 0-1,1-1 0,0 1 0,0 0 0,-1 0 0,1 0 0,0 0 1,0-1-1,-1 1 0,1 0 0,0 0 0,-1 0 0,1 0 0,0 0 0,0 0 1,-1 0-1,1-1 0,0 1 0,-1 0 0,1 0 0,0 0 0,-1 0 1,1 1-1,0-1 0,-1 0 0,1 0 0,0 0 0,0 0 0,-1 0 1,1 0-1,0 0 0,-1 0 0,1 1 0,-1-1-290,0 1 1,1 0-1,-1-1 0,0 1 1,0 0-1,1 0 0,-1-1 0,1 1 1,-1 0-1,0 0 0,1 0 1,0 0-1,-1 0 0,1 0 1,0 0-1,-1-1 0,1 3 1,-5 8-4359,0-10 1035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58.1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373 6 9588,'-18'-3'6072,"17"2"-6020,0 1 1,0 0-1,-1-1 0,1 1 1,0 0-1,0-1 0,0 1 1,0 0-1,0 0 0,-1 0 1,1 0-1,0 0 0,0 1 1,0-1-1,0 0 0,0 0 1,0 1-1,-1-1 1,1 1-1,0-1 0,0 1 1,0-1-1,0 1 0,0-1 1,1 1-1,-1 0 0,0 0 1,0 0-1,0-1 0,0 3 1,-30 37-411,-33 61 1,-17 48-408,60-109 598,7-10 95,1 0-1,2 1 1,1 0-1,-7 39 1,12-40 71,0 0 1,2-1 0,1 1-1,2 0 1,1 0-1,6 41 1,-3-47 5,0-1 0,12 33 0,-12-43 6,1-1 0,1 1 0,0-1-1,0-1 1,16 22 0,-18-29 25,0 0 0,0 0-1,0 0 1,1 0 0,0-1 0,0 1 0,0-1 0,0 0-1,0-1 1,0 1 0,1-1 0,-1 0 0,1-1-1,10 3 1,-5-3 161,1 0 0,0 0 0,0-1 0,0-1 0,0 0 0,13-3 0,-21 3-137,0-1 0,0 1 0,-1-1 0,1 0 0,-1 0 0,1 0 0,-1-1 0,0 1 0,1-1 1,-1 0-1,0 1 0,-1-1 0,1-1 0,-1 1 0,1 0 0,-1-1 0,2-4 0,5-8 66,-1-1 0,7-22 0,-15 38-123,3-9-10,0 1 0,0-1 0,-1 0 0,-1 0 0,0 0 0,0 0 1,-1-1-1,0 1 0,-1 0 0,0 0 0,-1 0 0,-4-15 1,5 20-11,-1 0 0,0 0 0,0 0 0,0 1 0,-1-1 0,0 1 0,1 0 0,-1-1 0,-1 1 0,1 1 0,-1-1 0,1 0 0,-1 1 0,0 0 0,0 0 0,-1 0 0,1 0 0,-1 1 0,1-1 0,-1 1 0,0 0 0,0 1 0,0-1 0,0 1 0,-9-1 0,6 1-46,-1 1 1,1 0-1,0 0 1,-1 1 0,1 0-1,0 0 1,0 1-1,0 0 1,0 1-1,0 0 1,0 0 0,1 0-1,0 1 1,-1 0-1,1 1 1,0-1-1,1 2 1,0-1 0,-11 12-1,-56 74-2353,63-77 1267,1 0 1,0 1 0,2 0-1,-12 30 1,18-39 281,-1-1 0,1 1-1,0 9 1,0 16-4455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5:58.7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499 36 9028,'2'0'577,"-1"-1"1,0 0-1,0 0 0,0 0 0,1 0 0,-1 0 1,0 0-1,0 0 0,0 0 0,1-2 1,-2 2-473,0 1 1,0-1 0,1 1 0,-1-1 0,0 1-1,0-1 1,0 1 0,0-1 0,0 0 0,0 1-1,0-1 1,0 1 0,0-1 0,0 0 0,0 1-1,0-1 1,-1 1 0,1-1 0,0 1 0,0-1-1,-1 1 1,1-1 0,0 1 0,-1-1 0,1 1-1,0-1 1,-1 1 0,1-1 0,-1 1 0,1 0-1,-1-1 1,-1 0-80,0 0 0,0 0 0,0 0-1,0 1 1,1-1 0,-1 1 0,0-1-1,0 1 1,0 0 0,0 0 0,0 0-1,0 0 1,0 0 0,0 0 0,-4 1-1,-31 8-7,24-4-43,1 1 0,-1 0 0,-13 10 0,-10 6-35,-1-1 32,1 2 0,2 2 0,0 1 0,2 2 0,1 1 0,1 1 0,-42 56 0,68-82 20,1 1 1,-1 0 0,1 0 0,1 1-1,-1-1 1,1 0 0,0 1-1,0 0 1,1-1 0,-1 1 0,1 0-1,1 0 1,-1 0 0,1 7-1,0-9 7,1 0-1,0 0 0,-1-1 0,2 1 0,-1 0 0,0-1 0,1 1 0,-1 0 0,1-1 0,0 0 0,0 1 0,0-1 0,1 0 0,-1 0 0,1 0 0,0-1 0,-1 1 0,1-1 0,1 1 0,-1-1 0,0 0 0,6 3 0,1-1 21,1 1 0,0-1 0,1-1 1,-1 0-1,1-1 0,-1 0 0,20 1 0,85-6 146,-60-1-112,-40 4-45,24-2-30,-1 2 1,60 6 0,-92-4-8,1-1 0,-1 1 0,0 0 0,0 1-1,1-1 1,-2 1 0,1 1 0,0-1 0,-1 1 0,10 8 0,-12-9 6,-1 1 0,1-1 1,-1 1-1,0 0 0,0 0 0,0 0 0,-1 1 0,1-1 0,-1 1 1,0-1-1,0 1 0,-1 0 0,1-1 0,-1 1 0,0 0 0,0 0 1,-1 6-1,2 19-44,-2 1 1,-5 37 0,4-56 78,-1-1 0,0 0 0,-1 1 0,-1-1 1,0-1-1,0 1 0,-1 0 0,0-1 0,-9 13 0,12-21 26,0 0-1,1 0 0,-1 0 1,0 0-1,0 0 1,0 0-1,0-1 0,0 1 1,0-1-1,-1 0 0,1 1 1,0-1-1,-1 0 1,1 0-1,-1-1 0,-3 2 1,2-2 49,0 1 0,1-1 1,-1-1-1,0 1 0,1 0 0,-1-1 1,0 0-1,1 0 0,-1 0 0,-5-2 1,0-2 68,1 1 0,-1-1 0,1-1 1,0 0-1,0 0 0,1 0 0,0-1 0,-7-8 1,2-1-79,0-1 0,1 0 0,0-1 1,2 0-1,0-1 0,-7-22 0,7 13-69,1-1-1,1-1 1,-4-44-1,9 46 32,0 1 0,3 0 0,0-1-1,9-50 1,-5 57-49,0 1-1,2-1 0,0 2 0,1-1 1,2 1-1,19-32 0,60-72-3416,-88 121 2983,17-17-2084,-17 18 2134,-1 0 0,1 1 1,0-1-1,0 0 0,0 0 1,0 1-1,0-1 0,0 1 0,0-1 1,0 1-1,0-1 0,0 1 1,1 0-1,-1-1 0,0 1 1,0 0-1,2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6:02.8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21 415 7571,'0'-1'475,"-1"0"0,1 0 0,-1 0 0,1 0 0,-1 0 0,0 1 0,1-1-1,-1 0 1,0 0 0,0 0 0,1 1 0,-1-1 0,0 0 0,0 1 0,0-1-1,0 1 1,-2-1 0,-2-3 769,29 33-1018,-10-11-278,0 0 1,-1 1-1,14 28 0,-15-25 25,12 21-367,30 82 1,3 50-971,-31-70 1065,-41-166 5651,-7-46-3796,-2-11-1335,11 57-206,-5-62 0,16 91-220,0 1-1,3-1 0,7-59 1,-8 90 168,0 0 0,0 0 0,1 0 1,-1-1-1,0 1 0,0 0 0,1 0 0,-1 0 1,1 0-1,-1 0 0,1 0 0,0 0 0,-1 0 1,1 0-1,0 0 0,0 0 0,-1 0 0,1 0 1,0 0-1,0 1 0,0-1 0,0 0 1,0 1-1,0-1 0,2 0 0,-1 1-41,1-1 1,-1 1-1,0 0 1,0 0-1,0 1 0,1-1 1,-1 0-1,0 1 0,0-1 1,0 1-1,0 0 0,0 0 1,4 2-1,-2 0-26,1-1 0,-1 1 0,0 1 0,0-1 0,-1 1 0,1-1 0,-1 1 0,0 0 0,0 0 0,0 1 0,0-1 0,2 7 0,4 10-346,10 32 0,-17-49 400,54 225-1576,-20 4 1075,-34-221 715,-2-8-16,0 0-1,0-1 1,1 1 0,-1-1 0,1 1-1,0-1 1,0 0 0,0 1 0,1-1 0,-1 0-1,1 0 1,0 0 0,2 3 0,-5-26 2594,-17-189-1348,10 89-1390,-4 1-58,-3-61-115,12 125 70,7-70 0,-3 107 101,2 0 0,5-22 1,-7 35 10,1-1 1,0 1-1,0 0 1,0 0-1,1 0 0,-1 0 1,1 0-1,0 0 1,1 1-1,-1-1 0,8-5 1,-9 8-11,0 1 1,0 0-1,0 0 0,0 0 1,0 0-1,0 0 1,0 1-1,0-1 0,1 1 1,-1-1-1,0 1 1,0 0-1,1 0 0,-1 0 1,0 0-1,1 0 1,-1 1-1,0-1 0,0 0 1,1 1-1,-1 0 1,0 0-1,0 0 0,0-1 1,0 2-1,3 0 1,3 4-13,1-1 0,-1 1 0,0 0 1,11 12-1,-2 1-23,-1 0 1,0 0-1,-2 2 1,-1 0 0,19 38-1,39 120-441,-66-167 420,34 113-820,-5-14-634,-31-101 1155,1 0 0,7 11 1,-10-19-102,0 1 0,1-1 0,-1 0 0,1 0 0,-1 0 1,1 0-1,0 0 0,0 0 0,0 0 0,0-1 0,0 1 0,1-1 1,3 2-1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6:03.3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 8052,'10'-6'2582,"16"-7"1828,-26 13-4351,1 0 0,0 1 0,-1-1 0,1 0 0,-1 0 0,1 1 0,0-1-1,-1 1 1,1-1 0,-1 0 0,1 1 0,-1-1 0,1 1 0,-1-1 0,0 1 0,1-1 0,-1 1 0,0 0-1,1-1 1,-1 2 0,11 16 542,-10-14-590,13 24 22,-2 2 1,-1-1-1,-1 2 1,10 56-1,7 133-56,-21-154 47,9 156 166,-15-217-155,0-4 17,0 1 0,0-1 0,0 1 1,0 0-1,0-1 0,0 1 0,0-1 0,-1 1 0,1-1 0,0 1 0,-1-1 0,1 1 0,-1-1 0,0 1 0,1-1 0,-3 3 0,2-4 30,0 0 0,-1 0 0,1 0 0,0-1 0,0 1 0,-1 0 0,1 0 0,0-1 0,0 1 0,0-1 0,-1 1 1,1-1-1,0 0 0,0 1 0,0-1 0,-1-1 0,0 1 121,-2-2-78,0 1 1,0-1-1,1 0 0,-1-1 1,1 1-1,0-1 0,0 1 1,0-1-1,1 0 0,-1 0 1,1 0-1,0 0 0,0-1 1,0 1-1,0-1 0,1 1 1,0-1-1,0 1 0,-1-7 1,1-2-65,1 0 1,0 0-1,1 0 1,0 0-1,5-23 1,-3 25-74,0 1 0,0-1-1,1 1 1,1 0 0,0-1 0,0 2 0,1-1-1,0 1 1,8-10 0,-11 15-36,1 0 0,0 0 1,0 0-1,0 1 0,0-1 0,0 1 0,0 0 1,1 0-1,0 1 0,0-1 0,-1 1 0,1 0 1,1 1-1,-1-1 0,0 1 0,0 0 0,0 0 1,1 0-1,-1 1 0,9 0 0,-10 1-30,0-1-1,-1 1 0,1 0 1,0 0-1,-1 1 1,0-1-1,1 1 0,-1-1 1,0 1-1,1 0 1,-1 1-1,0-1 0,-1 0 1,1 1-1,0 0 1,-1-1-1,1 1 0,-1 0 1,0 0-1,0 1 0,0-1 1,0 0-1,-1 1 1,0-1-1,1 1 0,0 4 1,1 3-61,-1 1-1,0 0 1,0 0 0,-2-1 0,1 1-1,-1 0 1,-2 12 0,1-17 134,0 0-1,-1-1 1,1 1-1,-1 0 1,-1-1-1,1 0 1,-1 1-1,0-1 1,0 0-1,-1 0 1,0-1-1,0 1 1,0-1-1,-1 0 1,0 0-1,0 0 1,-8 5-1,3-3 66,-1-1-1,-17 8 0,23-12-28,0-1-1,0 1 1,0-1 0,-1 0-1,1 0 1,0-1 0,-1 1-1,-7-2 1,1 1 60,9 0-434,0 0 0,0 0-1,0 0 1,0 0 0,0-1-1,0 0 1,-5-1 0,7 2 99,0-1 0,1 1 0,-1-1 1,0 1-1,1-1 0,-1 0 0,0 1 0,1-1 0,-1 0 0,1 0 1,-1 1-1,1-1 0,-1 0 0,1 0 0,-1 0 0,1 0 0,0 1 1,0-1-1,-1 0 0,1 0 0,0 0 0,0 0 0,0 0 1,0 0-1,0 0 0,0 0 0,0 0 0,0 0 0,1 1 0,-1-1 1,0-1-1,5-14-7936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6:04.0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100 132 5170,'-2'-3'1321,"-1"0"-1,0 0 0,-1 0 0,1 1 0,-6-4 0,-12-9 1954,20 14-3218,1 0 0,-1 0 0,0 0 1,0 1-1,0-1 0,0 0 0,-1 0 1,1 1-1,0-1 0,0 1 0,0-1 0,0 1 1,-1-1-1,1 1 0,0 0 0,-1-1 1,1 1-1,0 0 0,0 0 0,-1 0 0,1 0 1,0 0-1,-1 1 0,1-1 0,0 0 0,0 0 1,-2 1-1,-6 4-36,12-9 902,-3-6 1776,-6-30-2267,1 26-290,5 12-81,-1 1-1,1-1 1,-1 1-1,1-1 1,-1 1-1,1-1 1,0 1 0,-1-1-1,1 0 1,0 1-1,0-1 1,1-1-1,-1 0 264,1 4-126,5 10-111,-5-10-91,-1 0 0,1 0 0,0 0 1,-1 0-1,0 0 0,1 0 0,-1 0 0,1 0 0,-1 0 1,0 0-1,0 2 0,3 5-15,3 12 2,-1-1-1,0 1 0,2 24 0,1 63-4,-5-59 9,0 5 6,30 365-232,-22-267-192,-6-120 237,-4-25 108,1 0 0,-2 0 0,1 1 0,-1 6 0,1-13 64,-1 0-1,0 1 0,0-1 0,0 0 0,0 1 1,0-1-1,0 0 0,0 1 0,0-1 1,0 0-1,0 1 0,0-1 0,0 0 0,0 1 1,0-1-1,-1 0 0,1 1 0,0-1 1,0 0-1,0 1 0,0-1 0,-1 0 0,1 0 1,0 1-1,0-1 0,0 0 0,-1 0 0,1 1 1,0-1-1,0 0 0,-1 0 0,1 0 1,0 0-1,-1 1 0,1-1 0,0 0 0,-1 0 1,1 0-1,0 0 0,-1 0 0,1 0 0,0 0 1,-1 0-1,1 0 0,0 0 0,-1 0 1,1 0-1,0 0 0,-1 0 0,1 0 0,0 0 1,-1 0-1,1 0 0,0-1 0,-18-12-2456,14 10 1738,-3-4-765,0 0 1,-12-16-1,12 14-456,-19-21-9055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6:04.4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334 0 12342,'0'1'425,"0"0"0,1 0 0,-1 0 0,0 0 0,0 0 0,1 0 0,-1 0 0,0 0 1,0 0-1,0 0 0,0 0 0,-1 0 0,1 0 0,0 2 0,-9 16 1330,-20 19-3387,18-25 2293,-25 28-710,-78 71 0,102-102 47,0 2 0,1-1 0,1 1 0,0 1 0,0 0 0,1 1 0,1-1 1,0 2-1,-11 28 0,17-33 6,0 0 0,0 1 0,1-1 1,0 0-1,0 1 0,2 16 0,0-24 3,-1-1 0,1 0 0,0 1 0,0-1 0,-1 0 0,1 0 0,1 0-1,-1 0 1,0 0 0,0 0 0,1 0 0,-1 0 0,1 0 0,0 0 0,0-1 0,-1 1 0,1-1-1,0 1 1,0-1 0,0 0 0,0 0 0,1 0 0,-1 0 0,0 0 0,0 0 0,1-1 0,3 1 0,6 1 74,0 0 0,0-1 0,24 0 0,-32-1-65,30-3 193,1-1 1,53-14-1,32-3-13,-16 16-145,-93 5-63,0 1 0,0 0 1,0 0-1,0 1 0,0 1 1,0 0-1,12 5 1,-20-7 2,0 1 1,-1-1 0,1 1 0,0-1 0,-1 1 0,1 0 0,-1 0 0,0 0 0,1 1-1,-1-1 1,0 0 0,0 1 0,-1-1 0,1 1 0,-1 0 0,1-1 0,-1 1 0,0 0-1,0 0 1,0 0 0,0 0 0,0 0 0,-1 0 0,1 0 0,-1 0 0,0 0 0,0 0-1,0 1 1,-1-1 0,1 0 0,-1 0 0,1 0 0,-2 3 0,-2 6-3,-1 0 0,0 0 0,0 0 0,-1-1 0,-1 0 0,-13 18 0,3-10 20,0-1-1,-1-1 0,-1-1 0,-41 27 1,52-37-5,-44 29-776,-1-2 0,-114 51 0,150-77-202,-1 0 0,0-2 1,0-1-1,-1 0 0,-24 2 0,-26-4-11290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6:28.6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2338 2721,'0'0'173,"0"-1"0,0 1 0,0-1 0,1 1-1,-1-1 1,0 1 0,0-1 0,0 1 0,0-1 0,1 1-1,-1-1 1,0 1 0,1-1 0,-1 1 0,0-1 0,1 1-1,-1 0 1,0-1 0,1 1 0,-1-1 0,1 1 0,-1 0-1,1 0 1,-1-1 0,1 1 0,-1 0 0,1 0 0,-1 0-1,1-1 1,-1 1 0,2 0 0,22-2 278,-3 1 112,23-7 372,-1 1 142,78-24 0,139-78 968,-113 45-1179,74-41 180,-39 18-460,208-72 117,-360 147-664,478-211 658,-338 144-367,2 2 34,400-196 932,-257 95-799,-139 76-311,311-148 118,-203 109-182,69-38 31,-3 30-60,-328 140-101,26-4-125,-25 7-193,-22 6 124,1-1 0,-1 1-1,1-1 1,-1 0 0,1 1-1,-1-1 1,1 0 0,-1 0 0,0 0-1,1 0 1,-1 0 0,0 0 0,0 0-1,2-2 1,-2 1-335,-1 1-1,1 0 1,-1 0-1,1-1 1,-1 1-1,1 0 1,-1 0-1,0-1 1,0 1-1,0 0 1,0-1-1,0 1 1,0-1-1,0 1 1,0 0-1,0 0 1,-1-1-1,0-1 1,-4-17-7432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6:29.3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2248 7603,'227'-145'8132,"121"-64"-5317,391-184-1100,-384 214-1320,386-165-71,-325 154 179,-165 71-61,136-62 197,138-74-66,-344 168-487,-13 7-209,-127 55-35,-33 20-71,0-1 0,1 1 1,-1 0-1,1 1 0,0 0 0,0 1 0,0 0 1,10-3-1,-7 7-3208,-12-1 3291,0 0 1,0 0-1,1 0 0,-1 0 1,0 0-1,0 0 0,0 0 0,1 1 1,-1-1-1,0 0 0,0 0-291,0 1 291,1-1 1,-1 0-1,0 0 0,0 0 0,0 1 1,0-1-1,0 0 0,0 0 1,0 0-1,0 1 0,0-1 0,1 0 1,-1 0-1,0 1 0,0-1 1,0 0-1,0 0 0,-1 0 0,1 1 1,0-1-1,0 0 0,0 0 0,0 1 1,0-1-1,0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07T09:18:48.5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15753 3942 1316 0,'-12'38'14'0,"-6"-4"14"0,-14 2-7 0,-3 66-2 15,1 13-1-15,-7 36 4 16,-5 10 0-16,-1 1 0 16,9-51-44-1,2 0-9-15,-12 13-53 32,0-2-13 46,-49 126 29-78,11-40-22 0,19-74 141 0,39-66 13 0,-1-25 20 0,4-8 16 0,7-16-84 15,5-3-2-15,4-10-10 0,0-4-6 0,2-4-28 0,4-9-20 0,-3-19-45 0,4-8-40 0,-1-30 87 0</inkml:trace>
  <inkml:trace contextRef="#ctx0" brushRef="#br0" timeOffset="1218.24">14595 5532 790 0,'-81'0'289'15,"69"-7"-243"-15,8 0 12 16,-1 1 2-16,3 6 4 16,-2 0 3-16,2 0-17 15,2 0-10-15,0 0-19 0,0 0-11 0,0 0-12 16,8 0-1-16,27 11-5 16,60 21-2-16,-57 2-18 15,9 11-10-15,-10 18-16 16,-4 7 0-16,3 12 12 15,-11 1 7-15,-2-8 20 16,-3-1 4 0,-2-22 8-16,-6-11 3 15,-1-19 3-15,0-10 0 16,3-6 5-16,6-6 7 16,8-22 11-16,7-1 5 0,11-29 6 15,-1-7 1-15,9-11-2 16,1-4 1-16,5 9-11 15,-7-3-5-15,-8 20-7 16,-4 1-6-16,-14 17-2 16,-7 10 1-16,-11 6 15 0,-13-1 7 15,-15 10 4-15,-10-8-1 16,-18 4-13-16,-5-1-5 16,-7-7-2-16,-5 3-3 15,-4-7-6-15,-4 1-7 0,-5-3-21 16,0-3-8-16,-6-6-26 15,-1-4-21-15,-2 8-54 16,1 13 82-16</inkml:trace>
  <inkml:trace contextRef="#ctx0" brushRef="#br0" timeOffset="39001.75">15178 13605 1114 0,'82'7'407'15,"-80"2"-325"-15,14 13-28 16,2 16-5-16,0 28 1 15,-7 16-3-15,-10 44-25 16,-8 14-6-16,7 32-10 16,-1 24-3-16,-1 24 1 15,2 8-4-15,2 13-6 0,-1-6-3 16,6-11-2-16,4-2 1 16,-4-21 7-16,8-16 2 15,6-18 2-15,-6-20 5 16,12-29 10-16,-2-12 6 15,-6-39 1-15,3-8-4 0,-1-23-12 32,-4 0-11-32,4-9-40 15,-8-11-30-15,-6-4-91 16,-2-14-56-16,-12-19 137 16</inkml:trace>
  <inkml:trace contextRef="#ctx0" brushRef="#br0" timeOffset="39503.05">14233 16490 710 0,'111'-16'261'16,"32"12"-198"-16,15 4-16 15,7 9-7-15,11 4-9 16,12-2-18-16,11 5-6 15,25-11 3-15,15 0 2 16,10-6 7-16,13-5 1 16,18 4 2-16,1 1 4 15,-1 6 16-15,3 2 5 0,-23 9 4 16,6 2 1-16,-3 7-5 16,-6 2 1-16,-8-2-7 15,-14 2-9-15,-23-7-21 16,-8 0-5-16,-30-2-5 15,-9-6-1-15,-30-1 0 16,-19 2-2-16,-26-10-18 16,-26-1-11-16,-31 0-41 15,-14-2-21-15,-22-7-36 16,-13-11 73-16</inkml:trace>
  <inkml:trace contextRef="#ctx0" brushRef="#br0" timeOffset="40420.99">18806 16617 649 0,'-110'56'326'0,"108"-56"-62"0,-1 5-176 15,3-1-53-15,0-4-3 0,0 0 3 16,0 0 2-16,9 20-2 15,45 64-4-15,-31-43-15 32,6 8-8-32,1 5-5 0,2 3-3 0,8 0 1 15,-3-1 1-15,3-4-2 0,-4-5 3 16,-6-6-7-16,-1-5-8 16,-6-13-33-16,1 4-26 15,-8-11-75-15,-5-5 89 16</inkml:trace>
  <inkml:trace contextRef="#ctx0" brushRef="#br0" timeOffset="40837.68">19075 16784 1116 0,'1'2'428'0,"-1"-2"-327"15,0-2-37-15,0 2-58 16,-1-2-6-16,1 2-6 16,0 0-2-16,0 0-6 15,0 0 2 1,-4 0 1-16,2 4 5 15,-3 12 6-15,-22 54 1 16,14-63 7-16,6 0-3 16,-4-1 5-16,4-3 7 15,-3-1 10-15,2 2 4 0,-4 7-1 16,-6 3-6-16,-5 15-14 16,-4 8-5-16,-7 19-9 15,-4 12 0-15,-12 20-16 16,-8 4-14-16,-4 8-39 15,-14-1-29-15,-8-15-54 16,-2-3 17-16,0-19-26 0,9-17 96 16</inkml:trace>
  <inkml:trace contextRef="#ctx0" brushRef="#br0" timeOffset="42078.55">13933 13989 800 0,'-14'-11'324'15,"1"-3"-204"-15,11 7-40 16,-10-2-6-16,8 3-15 15,2-1-13-15,-8 0-16 0,6 4-5 0,2 3-13 16,-5 0-4-16,7 0-11 16,0 0-6-16,0 0 0 15,7 12-2-15,13 35 2 16,62 60 2-16,-44-49 2 16,-4-4 0-16,0-13 1 15,4-3-2 1,3-17-2-16,4-1 2 15,0-18 7-15,-4-4 4 16,-3-9 11-16,-4-9 2 16,-9 1 2-16,-4-8 2 15,-10-6 1-15,-9-1 1 16,-4-5-1-16,-14-6-1 16,-4 0-2-16,-3-3-1 0,-9 6 6 15,1 7 1-15,6 9 6 16,2 10 0-16,7 9-1 15,5 0 0-15,7 7-16 16,4 0-6-16,6 0-16 16,-6 0-5-16,0 0 3 0,0 0 2 15,18 2 7 1,64 10 1-16,-58-6 0 16,1 8 1-16,2 15-2 15,-4 10-3-15,-2 26 0 16,-5 10-1-16,-8 11 2 15,-5 6 1-15,-3 3-1 16,4 7-12-16,-4-7-25 16,0-11-9-16,-7-21-1 0,1-16 13 15,-4-26 35-15,-3-3 14 16,-14-9 16-16,-12-3 1 16,-24-6-8-16,-14-6-7 0,-29-6-16 15,-2-6-7-15,-12-6-18 16,5-2-14-16,11-3-69 15,-5-5-28-15,26 5 83 16</inkml:trace>
  <inkml:trace contextRef="#ctx0" brushRef="#br0" timeOffset="77166.09">15737 3440 822 0,'-5'-20'318'0,"8"-5"-217"16,5 2-3-16,4 0-5 0,8-3-2 16,5-4-16-16,5-1-6 0,8 3-20 15,0 1-9-15,7 7-13 16,-6 6-8-16,-3 5-11 15,-9 3-4-15,-4 14-7 16,-3 4-1-16,-2 11-9 16,-2 12-4-16,-11 6-7 15,-12 14-3-15,-18 21 4 0,-13 5 3 16,-8 15 8-16,-1 5 5 16,2-8 4-16,6-7 3 15,12-19 1-15,9-17 1 16,13-18 0-16,10-10 0 0,13-10 1 15,14-6 1-15,17-10 7 32,12-12 1-32,19-7-6 0,3-10 1 15,5 3-12-15,-11-4-8 16,-7-2-32-16,-6-4-30 16,-12 1-54-16,2 1-36 15,-9 1 102-15</inkml:trace>
  <inkml:trace contextRef="#ctx0" brushRef="#br0" timeOffset="77685.8">15895 2728 974 0,'-45'14'335'0,"-7"18"-312"0,-5 12-23 16,-15 31-15-16,-2 7-1 15,1 22-5-15,-6 8-3 16,7 6 0-16,10 11-6 15,13 11-4-15,15 4 7 16,20-3 6-16,8-6 7 16,24-8 7-16,16-10 1 0,33-20 1 31,13-6 5-31,28-31 25 0,9-10 0 0,13-25 22 16,3-11 10-16,11-33 4 15,1-14 10-15,-7-33-2 16,-3-17-10-16,-19-17-14 15,-10-15-7-15,-15-10-14 16,-14-3-6-16,-30-8-6 16,-20 1 0-16,-41-7 2 15,-24 1 4-15,-37 6 9 16,-8 1 6-16,-19 12 3 16,-6 1-3-16,-6 28-12 15,-16 18-18-15,-11 46-47 16,-10 29-46-16,-17 54-106 0,-10 30 121 15</inkml:trace>
  <inkml:trace contextRef="#ctx0" brushRef="#br0" timeOffset="78620.82">10203 2452 848 0,'-6'1'316'16,"1"8"-250"-16,-6 6-10 16,-10 19-15-16,-4 7 3 0,-17 22-4 15,5 10-9-15,-15 17-21 16,-6 20-5-16,-17 13-5 16,-15 10-8-16,-6 29-17 15,-1 6-9-15,2 13-5 16,0 4 2-16,10-14 14 15,8-14 6-15,13-20 11 0,10-12 3 16,13-31 1-16,7-21-8 16,12-21-42-16,4-9-36 15,7-18 52-15</inkml:trace>
  <inkml:trace contextRef="#ctx0" brushRef="#br0" timeOffset="79064.42">8757 4057 923 0,'9'-2'356'0,"4"4"-233"0,12 11-103 15,2 8-11 1,0 30-12-16,-4 10-20 0,0 30-48 16,-10 10-18-1,0 10-22-15,-1-4 13 0,-5-22 42 16,8-14 17-16,1-33 32 16,0-16 11-16,11-21 25 15,5-6 15-15,8-16 35 16,4-6 10-16,7-15 7 15,1-4-6-15,1-6-31 16,-4-7-15-16,-12-1-25 16,-1 10-8-16,-25 3-6 0,-4 4-2 15,-21 13-8 1,-17-2-8-16,-28 6-7 0,-11 10 1 16,-28 16 9-1,-8 6 6-15,-5 15 6 16,3 3-1-16,22 10-32 15,5 3-38-15,26 5 42 16</inkml:trace>
  <inkml:trace contextRef="#ctx0" brushRef="#br0" timeOffset="79565.82">10911 2025 1014 0,'-18'30'356'0,"8"11"-322"16,13 6-3-16,8 9-7 15,5 12 4-15,13 7 0 16,-2 4-4-16,-4 4-17 0,2 8-7 16,-9 1-11-1,0 6-10-15,-1-3-39 16,-12-10-26-16,1-17-78 15,-6-20 99-15</inkml:trace>
  <inkml:trace contextRef="#ctx0" brushRef="#br0" timeOffset="80020.14">10499 1716 848 0,'-50'48'316'15,"6"8"-255"-15,10 18-26 16,8 12-6-16,8 9-14 0,9 5-2 16,16-1-8-16,11 3-5 15,14 11-7-15,13 9-8 16,14 13-18-16,4 3-16 15,23 5-9 1,2-10-3-16,5-23 9 16,4-17 14-16,-4-41 20 15,-3-16 26-15,-1-34 56 16,-4-15 28-16,1-35 43 16,-5-15 5-16,-4-27-16 15,-7-19-17-15,-31-10-41 16,-9-12-20-16,-37-18-24 0,-14 6-7 0,-31-15-4 15,-18 2-2-15,-27-4-5 16,-16-3 0-16,-13 11 7 16,-1 6 3-16,9 31 1 15,3 20-33-15,0 49-50 16,-14 31-66-16,-18 87 74 16</inkml:trace>
  <inkml:trace contextRef="#ctx0" brushRef="#br0" timeOffset="154868.24">2739 15354 1111 0,'-61'88'412'0,"61"-107"-332"0,7-3-31 15,9-5-29-15,8-2-9 16,15 2-2-16,6-3-5 0,9 5-5 15,-1-4-4-15,-1 4-12 16,-1 9-5-16,-3 2-5 16,-3 10 5-16,-4 4 10 15,0 4 6-15,-1 1 6 16,-3-3 1-16,1 1 5 16,-4-3 6-1,-1 0 8-15,-5-1 5 16,-8-8 0-16,-4 0-4 0,-11-6-9 15,-3-1-5-15,-5 4-13 16,-8-3-10-16,-9 1-23 16,-7-1-11-16,-12 10-5 15,3 5 3-15,-7 4 15 16,2 5 6-16,1 0 1 16,-5 0 1-16,4 3-1 0,-4 4-5 15,4 8 5-15,0 3 1 16,9 5 12-16,6 5 6 15,17 7 9-15,-1 2 1 16,17 10-1-16,5-4 2 16,14 0 4-16,9-9 4 0,-1-9 9 15,10-7 2-15,-3-11 9 16,5-14 3-16,6-17 9 16,-1-10 2-16,-3-28-3 15,-3-3-2-15,-15-18-13 16,1-5-5-16,-13-8-10 15,-4-18-4-15,-12-11-6 16,-9-4-1-16,-6-10-1 16,-7 1 0-16,-6 0 5 15,-3-4 0-15,-7 10 0 16,-3-1 3-16,1 16 9 16,0 18 9-16,10 24 13 15,4 14 6-15,6 23-4 16,6-1-6-16,1 19-14 0,7 4-5 15,4 14-13-15,6 13 0 16,8 23-1-16,6 9-2 16,1 13 2-16,13 10-1 15,6 11 1-15,5 7 0 16,9 20 1-16,-2 4 1 0,5 25 0 31,-7 5 1-31,0 12-1 16,1 5-1-16,-17-3 0 15,-7-3-2-15,-13-11 1 16,-9-5 1-16,-1-27 1 16,-4-8-1-16,3-30-7 0,3-17-11 15,1-23-46-15,11-15-37 16,3-24 61-16</inkml:trace>
  <inkml:trace contextRef="#ctx0" brushRef="#br0" timeOffset="155670.51">4712 13483 1133 0,'-65'-79'436'16,"63"74"-306"-16,0 5-82 31,2 3-19-31,0-3-19 16,0 0-8-16,0 0-8 0,0 0-2 16,9 49 3-16,16 67 0 0,-14-17 0 15,2 7-4-15,-1 25-4 16,5 9 0-16,-9 5 0 0,0 8 4 15,-3 8 5 1,0-1 1-16,8-4 3 16,0-7 0-16,1-25 0 15,6-17 1-15,-6-10 0 16,4-9 0-16,2-9-2 16,-4-9-9-16,-2-14-38 15,-1-15-32-15,-8-14-87 16,-3-11 102-16</inkml:trace>
  <inkml:trace contextRef="#ctx0" brushRef="#br0" timeOffset="156614.41">4660 13288 830 0,'66'107'343'15,"-68"-116"-197"-15,0-3-93 16,1 3-19-16,1-2-18 0,-6-3-10 16,-5-1-21-16,2-8-16 0,-10 18-17 15,-3 1 1-15,1 11 14 16,-13 13 15-16,5 9 15 16,-5 1 2-16,-6 8 5 15,8 5 2-15,-4 3 4 16,-1 3 2-16,6 8-2 0,-3-1-1 15,5 5-4-15,4-2-2 16,7-14-1-16,4-7 1 16,7-13 8-16,3-14 3 15,4-8-2-15,0-3 2 16,9-20-1-16,13-8-4 16,22-31 3-1,12-15-4-15,9-16-4 16,1 6-1-16,-7 0-1 15,-1 3 1-15,-6 11 1 16,-4 11 1-16,-10 23 1 16,-6 14-2-16,-7 22-8 15,0 9-3-15,2 16-1 16,4 9 1-16,-1 8-1 0,6 1 0 0,-2 0 1 16,5-2 1-16,1-7 7 15,-4-2 3-15,5-8 7 16,-5-1 5-16,-6-10 11 15,-6 5 2-15,-12-8-1 16,-3 3-1-16,-12-2-8 16,-12-1-2-1,-19 3-9-15,-16 1-9 0,-18 4-24 16,-9 0-9 0,-18 4-16-16,0-2-3 0,-9 1 10 15,-8 2 9 1,-1 1 23-16,-1-1 10 0,10 2 9 15,7-3-1 1,25 1-6-16,13-3-2 0,19-11-10 16,21 5-16-16,19-12 215 15,19-9-149-15</inkml:trace>
  <inkml:trace contextRef="#ctx0" brushRef="#br0" timeOffset="158289.41">6557 13584 876 0,'25'-58'330'0,"-25"56"-245"15,-2 2-22-15,0 0-14 16,2 0-5-16,0 0-15 16,0 0-6-16,0 15-10 15,6 78-4-15,-3-28-3 16,-1 6-1 0,4 25 0-16,6 9 0 15,2 17 1-15,3 6 0 16,1 4-2-16,-2 1-1 15,5 0-1-15,-5-7 0 16,4-13 0-16,-7-8 0 16,-1-27 0-16,-5-14 1 0,1-12 0 15,-1-14-1-15,2-6-9 16,-2-7-12-16,-4-3-38 16,6-4-23-16,-9-4-62 15,2-10 85-15</inkml:trace>
  <inkml:trace contextRef="#ctx0" brushRef="#br0" timeOffset="158605.81">6415 14698 783 0,'0'-2'334'0,"16"-7"-176"16,62-30-72-16,-44 21-59 15,5-4-4-15,13-1-11 0,4-1-7 16,5-4-5-16,1 8-6 15,5 11-19-15,-3-2-12 16,-6 11-43-16,-5 4-28 16,-15 14 68-16</inkml:trace>
  <inkml:trace contextRef="#ctx0" brushRef="#br0" timeOffset="159666.37">8191 12764 844 0,'109'-56'326'0,"-109"56"-231"0,4 2-33 16,1 10-13-16,-3 1 0 15,-2 12-4-15,-6 7-5 16,1 20-19-16,-6 9-7 0,-10 29-9 16,1 14-3-1,-3 25-1-15,3 13-1 0,4 25 0 16,0 5 0 0,5 18-1-16,-2 2 0 0,6-3 1 15,2 1 0 1,-2-21 1-16,5-8 2 0,-3-7 5 15,3-10 5-15,2-15 7 0,0-7-1 16,-2-13-3-16,0-1-4 16,0-22-7-16,1 0-1 15,-3-28-4-15,-3-8-6 16,0-18-29-16,-4-8-30 16,-7-14-71-16,-9-8-102 15,-16-14 154-15</inkml:trace>
  <inkml:trace contextRef="#ctx0" brushRef="#br0" timeOffset="160120.76">7448 15457 972 0,'11'5'352'0,"73"49"-287"15,-46-38-40-15,10 7-18 16,8 10-6-16,-6 8-17 0,4 14-15 16,-9 8-26-16,-4 9-15 15,-9 11-8-15,1-10 2 0,-6-1 9 16,3-11 8-16,6-18 10 15,2-20-1-15,8-21 26 16,4-11 21-16,2-23 58 31,2-2 33-31,-2-17 33 16,-2-1 3-16,-10-9-19 0,-8 0-10 16,-18 4-22-16,-5-4-9 15,-10 5-18-15,-14-1-11 16,-12 5-24-16,1 9-15 15,-26 5-26-15,1 8-5 16,-22 17-15-16,-10 8-10 0,-14 26-31 16,-10 12-25-16,-26 26-62 15,-10 9 109-15</inkml:trace>
  <inkml:trace contextRef="#ctx0" brushRef="#br0" timeOffset="-62201.61">17615 17172 449 0,'-54'37'156'15,"61"-56"-141"-15,4-5-6 16,1 6 6-16,1 0 6 0,0 2 13 15,-4 2 6-15,0 0 13 16,-2 1 4-16,2 2 10 16,-4 1 2-16,-3 4-5 15,-2 1-5-15,-2 3-6 16,0 2-4-16,2 0-7 0,-3 0-3 16,1 0-6-1,-23 4 1-15,-68 89 4 16,49-54 1-16,-9 15-6 15,-5-4-7-15,-12 20-11 16,0 0-3-16,-9 4-7 16,-3 7 0-16,-2-15-1 15,-6 8 4-15,9-4 1 16,8-10 1-16,15-4-2 0,6-4-4 0,15-18-2 16,6-1-9-16,12-12-40 15,6-7-33-15,9-14 47 16</inkml:trace>
  <inkml:trace contextRef="#ctx0" brushRef="#br0" timeOffset="-60427.13">17236 18263 742 0,'61'37'257'0,"-37"-57"-230"16,1 3-19-16,3 6-7 16,7 0-4-16,0 4-18 15,1 0-8-15,-2 5 1 31,-1 4 5-31,-8 3 19 16,0-5 13-16,-7-7 29 16,-6-9 13-16,3-6 27 15,-8-5 5-15,-2-3-14 16,-5 5-10-16,-3-2-27 0,-4 2-14 16,-10 3-12-16,-4 4-6 15,-11 7-17-15,-3 6-13 0,-13 14-25 16,3 2-12-16,-9 25 3 15,2 3 13-15,-1 13 28 16,4 6 13-16,12-1 11 16,6 0 0-16,22-6 0 15,-2-5-1-15,13-8 0 16,9-6 2-16,0-7 7 16,10-5 4-16,8-9 4 15,5-9 1-15,4-15 2 16,3-3-4-16,2-15 3 15,4-13 1-15,1-8-1 16,2-15 3-16,-1-14 1 16,-3-7 5-16,-3-7 6 15,-3-3 4-15,-12 1 4 0,-6 2-4 16,-20 3-10-16,-6 1-7 16,-14 5-12-16,-3 0-3 15,-12 7-2-15,-1 7 2 16,6 27 0-16,2 13 3 15,14 26 3-15,5 8-1 16,3 30-2 0,6 10-5-16,5 29-2 15,2 14-1-15,11 8-5 16,1 8 0-16,12 12-2 16,-1 0 1-16,0 10-2 15,4-1-3-15,2-7-10 16,7-5-7-16,-6-15-12 0,0-13-4 15,-1-12-27-15,2-12-18 0,-1-26 58 16</inkml:trace>
  <inkml:trace contextRef="#ctx0" brushRef="#br0" timeOffset="-59824.11">18217 18499 737 0,'4'-5'246'16,"3"1"-229"-16,7-5-20 15,4-1 10-15,4 1-1 0,7-7-6 16,1-6 0-16,6-7 6 16,0-1 12-16,7-4 25 15,-5 1 15-15,-4-1 25 16,-6 2 3-16,-6 2-6 15,-4 1-8-15,-9-3-24 0,-4 1-10 16,-10-5-17 0,-8-2-8-16,-3 12-11 15,-4-5-3-15,-12 8-17 16,-9 1-4-16,-9 10-9 16,-4 8 4-16,0 9 14 15,7 12 7-15,1 13 17 16,10 2-1-16,11 17-1 15,1 1-2-15,19 15-8 0,5-4 0 16,25 9 1-16,13-8 0 16,19-8 2-1,19 0 2-15,10-22-4 16,10-7 1-16,5-23-2 16,5-16-2-16,-1-26 3 15,-4-6-5-15,1-22-45 0,-3-10-38 0,-6-2 53 16</inkml:trace>
  <inkml:trace contextRef="#ctx0" brushRef="#br0" timeOffset="-59391.86">19035 16879 770 0,'-7'0'297'0,"5"0"-216"16,2 4-35 0,0-4-31-16,0 0-1 15,0 0 0-15,0 0-3 16,13 30-5-16,64 67-1 16,-54-34-2-16,0 18 0 15,-3 19 1-15,-2 13 0 0,2 13 2 16,-2-1 1-16,-2 6-2 15,5-3 2-15,5-10-5 16,-1-3 0-16,9-20-30 16,3-11-29-16,-4-24 37 15</inkml:trace>
  <inkml:trace contextRef="#ctx0" brushRef="#br0" timeOffset="-58356.68">19892 18049 1060 0,'-1'-11'371'16,"1"-1"-312"0,1-6-63-16,5-7-6 15,-4 5-37-15,-2 0-23 0,-8 6-42 0,-6-2-12 16,-7 7 27-16,-5 9 23 16,-9 12 55-16,2 8 30 15,1 7 27-15,1 3 8 16,14 4 0-16,-1 8-7 15,16 3-15-15,2 5-11 16,11-4-8 0,8-2-2-16,14-9-2 15,2-4-1-15,5-10-1 16,3 5-10-16,-4-21-3 16,1-7 4-16,3-16 23 15,-7-14 21-15,1-11 28 16,1-6 8-16,-11 1-7 0,-5-6-7 15,-12-1-13-15,-8-3-9 0,-6 4-13 16,-4 6-8-16,-1 3-8 16,-9 6-3-16,7 15-2 15,5 3-3-15,3 12-11 16,5 16-2-16,8 13 1 16,1 5 3-16,11 11 7 15,5 0 1 1,-2 3 1-16,9 2-1 15,-2-3 4-15,-3-9 0 16,-2-15-1-16,-4-3-1 0,0-17 2 0,-1-3 4 16,-2-10 10-16,-1-3 5 15,-4-5 0-15,-1-5-2 16,-5 0-7 0,-2 5-2-16,0 5-2 15,-1 6-4-15,-3 5-5 16,6 6-7-16,4 12-6 15,1 9 1-15,8 20 4 0,5 4 3 16,-6-3 8-16,10 1 1 16,8-9-3-16,2-10 2 15,4-15-2 1,7-2 6-16,-5-26 18 16,1-1 6-16,-8-16 13 15,-3-7-1-15,-8-6-13 16,0-11-5-16,-11-1-8 15,-13-6-1-15,-7-3-2 16,-10-4 1-16,1 18-6 16,-2 5-4-16,4 26-2 0,6 14 0 0,1 19 1 15,2 13 0-15,18 33 0 16,0 10 0-16,18 29-1 16,-2 10 0-16,11 17 0 15,1 2 0-15,-6 0 0 16,1-3-1-16,-7-13-2 15,-7-13-2-15,-15-13-2 0,-26-30 2 32,7-24 8-32,2 3 10 0,-60 37 29 0,-25-11 4 15,-35-41-8-15,6-38-27 0,-13-37-88 16,-10-29-84-16,24-6 98 16</inkml:trace>
  <inkml:trace contextRef="#ctx0" brushRef="#br0" timeOffset="-8588.18">14179 15098 960 0,'39'73'333'16,"-50"-67"-295"-16,-5 8-20 15,-9 2-3-15,-7 8-2 16,-15 8-11-16,-3 0-4 0,-23 8-6 16,-6 1-3-16,-24 15 4 15,-8 3 0-15,-14 21 6 16,-8 12 1-16,-19 8 1 15,-17 8 3-15,-9-4 7 16,-1 2 11-16,10 2 15 16,5-3 7-16,18-2-2 15,8-10-7-15,23-21-18 16,19-8-7-16,22-19-21 16,11-16-20-16,20-17-58 15,7-4-38-15,17-8 75 16</inkml:trace>
  <inkml:trace contextRef="#ctx0" brushRef="#br0" timeOffset="-7886.77">9720 17308 678 0,'-25'86'282'16,"43"-104"-132"-16,25-3-93 15,11-3 4-15,20-15-4 0,12 3-10 16,9-18-24-16,2 0-12 0,5 4-7 31,2-7-3-31,-2 8-11 16,6 10-14-16,-8 7-47 15,-10 10-50-15,-15 13 74 0</inkml:trace>
  <inkml:trace contextRef="#ctx0" brushRef="#br0" timeOffset="-7600.95">10249 17252 1123 0,'-3'8'391'0,"8"6"-339"16,4 18-56-16,9 8-7 15,4 15-17-15,3 10-13 16,-4 21-30-16,4 2-11 16,1 23 3-1,-3 11 9-15,2-5 8 16,-2 3 4-16,-1-11-12 16,-2-21-42-16,3-30 76 15</inkml:trace>
  <inkml:trace contextRef="#ctx0" brushRef="#br0" timeOffset="-7030.64">10798 17181 992 0,'-64'-79'360'15,"73"79"-295"-15,-4-2-42 16,11 2-13-16,9 2-4 16,11 12 2-16,5 9-4 0,-5 13-4 15,4 13 0-15,-6 28-5 16,-2 9 3-16,-1 23 1 15,-5 8-2-15,-8 3 1 16,-7 11 2-16,-7-2 1 16,1-7 3-16,-1-27 8 15,3-16 3-15,2-34 5 0,-2-18 0 16,2-14-5-16,-4-10-1 0,10-21 1 16,3-10-3-16,3-24-2 15,2-17-3-15,3-20-8 16,-1-1-2-16,-2-3 0 15,0 1-1-15,-1 26 6 16,7 7-1-16,-8 14 3 16,-5 36 0 15,-9 5-5-31,4-1 0 0,21 25-1 0,-3 16 0 0,-4 41 5 16,-7-2 1-16,-2 15 2 15,8-1-4-15,6-13-2 16,4-10-9-16,7-19-34 15,-1-15-24-15,1-19-80 16,-1-17 39-16,-1-26 55 16</inkml:trace>
  <inkml:trace contextRef="#ctx0" brushRef="#br0" timeOffset="-6644.71">11869 17656 1064 0,'-47'-63'384'0,"40"69"-319"16,7 3-45-16,16 1-17 0,6 8-1 16,10 0-4-16,4 4-8 15,3-2-15-15,1 1-8 0,-3 4-6 16,3-3 6-16,-11 3 13 15,1-5 7-15,-12-2 9 16,-2-1 4-16,-3-11 5 16,-10-1 15-16,-6-10 20 15,-8-4 5-15,-3-16 4 16,-4-7-11 0,7-15-15-16,-2-2-7 15,8-17-10-15,5-2-5 16,14-4-9-16,6 8-7 15,5 6-14-15,6 6-10 0,8 13-30 16,6-4-17-16,11 19-42 16,-3 4 286-16,1 13-135 15</inkml:trace>
  <inkml:trace contextRef="#ctx0" brushRef="#br0" timeOffset="-5663.61">12541 17263 1078 0,'38'85'385'16,"-54"-91"-316"-16,7 3-63 15,4 3-7-15,5 5-22 16,0-5-15-16,0 0-28 15,0 5-7-15,12 35 6 16,20 58 12-16,-15-44 26 16,-1-3 10-16,3-10 14 15,1-4 5-15,-2-13 15 16,0-6 10-16,-2-13 31 16,0-7 15-16,4-14 12 15,2-9-4-15,-1-16-29 0,1-11-16 16,-6 0-28-16,-2 0-14 15,-7 3-22-15,-3 12-4 16,-4 1-1-16,-2 14 10 16,2 17 11-16,2 1 3 0,10 19 1 15,-1 8 1-15,9 7 11 32,5 10 4-32,5-1 5 15,8-1 0-15,0-9-2 16,-1-6 5-16,3-9 3 15,-2-10 4-15,-1-8 5 0,-5-10-2 16,-6-9 2-16,-5-8-2 16,-3 1-3-16,-7-1 4 15,-4-1 0-15,-7 1 4 0,-7-1 4 16,0-2-2-16,-1 13-4 16,-1-1-8-16,6 15-6 15,1 0-5-15,4 7-7 16,-2 0 0-16,0 0-4 15,0 0-1-15,3 10 0 16,28 21 2-16,69 69 0 16,-49-53-3-16,4 18 0 15,4 1-9-15,-3 11-3 16,1 9 2-16,-17-1-1 16,-3 2 8-16,-13-4 6 15,-10-9 2-15,4-21 1 16,-14-15 2-16,-1-16 4 15,-3-15 6-15,-5-7 9 0,-8-11-1 16,-14-36-2-16,-8-14-8 16,-7-34-9-16,-3-9 2 15,6-16-3-15,9-6-1 16,4-14-7-16,16 10-1 16,15 15 1-16,13 12 5 15,16 32 8-15,6 6 2 0,15 20-5 16,2 17-2-16,6 20-6 15,9 19-3-15,-15 21-2 16,-1 11 2-16,-17 18-2 16,-10 6 0-16,-13 14-4 15,-9-1-4-15,-16 10-2 0,-7-7-1 16,-14-12 2 0,-8-8 5-16,-3-18 4 15,-6-18-1-15,4-13 0 16,4-10-11-16,10-19-42 15,11 1-25-15,25-16-74 16,8-6 148-16,37-2-12 16</inkml:trace>
  <inkml:trace contextRef="#ctx0" brushRef="#br0" timeOffset="-4946.42">14247 17127 844 0,'25'-65'310'0,"-48"56"-242"16,10 6-47-16,4 1 2 16,7-2 3-16,-3 1-3 15,3 1-10-15,2 2-11 16,0 0-19-16,0 0-1 15,0 11 2-15,7 32 4 0,6 66 11 16,-4-59 1-16,-2-6 2 16,4-7 5-16,0-15 9 15,3-1 8-15,2-14 19 16,2-7 11-16,2-14 9 16,1-11-2-16,3-13-22 15,-5 1-14-15,1-1-21 0,-4 4-7 0,-5 12-11 16,-2 4-3-16,-4 15-9 15,10 3 0-15,4 18 7 16,12 7 4-16,17 16 11 16,-1-1 4-16,12-5 0 15,-3-4-2-15,-4-22 5 16,3-7 6 0,-6-22 23-16,1-9 11 15,-2-25 15-15,-5-8 2 16,-10-17-8-16,-3 0-6 15,-17-4-16-15,-13-5-7 16,-11-3-12-16,-14-1-5 0,-13-10-10 16,-1 5-4-16,-4 0-2 15,1 2 1-15,12 22 3 16,1 12 3-16,13 27 1 16,7 12-1-16,9 19-4 15,2 3-1-15,14 14-5 16,4 13-1-16,16 25 5 15,3 16 4-15,11 29 2 16,4 14 2-16,3 13-1 16,6 0 0-16,0 7-12 15,9-4-9-15,3-9-22 16,2-10-8-16,-1-33-5 16,-10-14-4-16,-9-39-11 15,-10-10-12-15,-15-33-61 16,-12-26 91-16</inkml:trace>
  <inkml:trace contextRef="#ctx0" brushRef="#br0" timeOffset="-4808.4">15267 16418 1161 0,'42'7'442'15,"24"-3"-281"-15,47-15-195 16,16-17-93-16,-3-30 86 0</inkml:trace>
  <inkml:trace contextRef="#ctx0" brushRef="#br0" timeOffset="99635.98">7488 3964 780 0,'-20'-11'338'0,"6"2"-131"16,1 6-134-16,13-1-8 15,0 4-1-15,0-4-9 16,0 3-5-16,-2-1-16 0,0-2-11 16,1 2-14-16,-1 2-5 0,2 0-3 15,-2 0 0-15,0 11 0 16,-7 23 2-16,-18 67-1 16,11-49 0-16,6 12 2 15,-3 8-1-15,6 11 1 31,3 8-2-31,13 13-1 16,0 2-1-16,11 7-1 0,3 2 1 16,1 25 0-16,6 3 0 15,-5 13 1-15,-2 1-1 16,1-3 0-16,-6 2 0 16,0 2 1-16,-4 5-2 15,2-7 1-15,-3 6 1 0,3-5-1 16,5 1 1-16,1 2-1 15,3-16 0-15,5-13 2 16,-1-1 3-16,0-6 2 16,3-2 0-16,-9 7 1 0,-1-16-3 15,1-1-1-15,-8-8-1 16,-8-9-2 0,-2 5 2-16,-7-6 0 15,-3-8 2-15,-8-11 1 16,3-3 3-16,-5-20 6 15,3-6 3-15,1-15 3 16,-2-11-2-16,6-13-5 16,-2 4-6-16,4-10-17 15,-2 3-31-15,-2-2-84 0,-4-2-63 16,-8 5 110-16</inkml:trace>
  <inkml:trace contextRef="#ctx0" brushRef="#br0" timeOffset="100437.5">6792 7880 590 0,'-13'-7'289'0,"10"-2"-52"0,-1 2-159 16,2 3-20-16,1 3-1 15,1 1-12-15,0 0-13 16,0 0-23-16,0-4-9 16,1 4-3-16,42 5-1 15,79 13 0-15,-52-9 0 0,27-12 1 16,14-4 1-16,29-10 3 16,14 0 6-16,22-3 3 15,-2 0 5-15,11 4 2 16,5 5-4-16,2 17 2 15,2-5-3-15,3 12-2 0,5 5 2 16,1 2-3-16,2 6 1 0,-3-4 1 16,-1-1-2-16,-5-1 0 15,3 0 3-15,-8-11 3 16,0-2 1-16,-9-2 6 16,-6-3 2-16,-13 7 3 15,-3-5 5-15,-15-1 3 16,-8 3-5-1,-23-3-4-15,-11 6-7 16,-26-3-10-16,-4 8-2 0,-14 0-6 16,-8 1-1-16,-14-1-7 15,-4 1-3-15,-10 1-4 16,2-6-1-16,-5-4-7 16,-2-4-3-16,3-4-25 15,6-2-22-15,0-8-68 16,-4-10-80-16,-26-12 141 0</inkml:trace>
  <inkml:trace contextRef="#ctx0" brushRef="#br0" timeOffset="101510.5">6333 6027 736 0,'30'-97'285'0,"-30"94"-196"16,0 3-46-16,0 0-8 15,0 0-16-15,0 0-7 16,0 0-21-16,0 21-7 16,7 87-4-16,-1-45-1 0,8 12 5 15,1 2-1-15,4 0 0 16,3 2-1-16,3-7-1 15,5-2 3-15,8-20 8 16,-2-16 8-16,7-10 14 16,9-14 8-16,-2-13 12 15,6-12-1-15,-6-13 0 0,-5-8 2 0,-9-13-4 16,-6 3 1-16,-17-8-5 16,-3 2-4-16,-15-6-4 15,-13-1-2-15,-9-2-2 16,-3 0 6-16,1 9 17 15,2 9 6-15,6 13 2 16,3 5-12 0,2 12-16-16,8 8-8 15,1-3-9-15,5 5-1 16,2 1-6-16,-1 0-3 16,1 2 0-16,0 0 3 0,0 0 0 15,0 0 0-15,14 22 1 16,58 71 0-16,-49-37-1 15,-3 6 3-15,7 16 3 16,1 10 0-16,-4 14 2 16,3 13 1-16,-6 23-3 15,-1 2-2-15,-6-2 2 0,-10-5-2 16,-6-20 0-16,-7-8 0 16,-13-24-1-16,-4-9 4 15,-10-22 15 1,-4-9 4-16,-12-15 0 15,-3-7-3-15,-24-19-16 16,-7-7-1-16,-9-23-6 16,-6-10-4-16,-1-17-6 15,0-17-16-15,10-17-41 16,13-8-31-16,20-12 62 16</inkml:trace>
  <inkml:trace contextRef="#ctx0" brushRef="#br0" timeOffset="102299.28">9401 7934 774 0,'-54'88'389'15,"51"-92"-44"-15,5 4-299 16,-4-3-21-16,2 3-8 16,0 0-4-16,0 0-9 15,0 0-4-15,11 7-3 0,14 11 0 16,64 74 3-16,-56-46 0 15,4 6 0-15,3-2 2 16,1 2 0-16,2-3-1 16,4-4-1-16,-4-11 0 0,5-2-8 15,2-3-11-15,-10-9-20 16,3-1-10-16,-6-13-29 16,-4 3-12-16,-5-9-66 15,-8-9 98-15</inkml:trace>
  <inkml:trace contextRef="#ctx0" brushRef="#br0" timeOffset="102521.21">9977 8013 1154 0,'-2'-3'427'0,"4"3"-323"15,-8 3-77-15,6-3-4 16,-1 0-13-16,-1 0-15 16,0 0-51-16,-23 49-26 15,-70 110-48-15,14-26-11 16,-28 55-32-16,-9 15 103 0</inkml:trace>
  <inkml:trace contextRef="#ctx0" brushRef="#br0" timeOffset="105742.6">12999 5173 719 0,'-15'-25'255'0,"15"7"-201"16,0 4 9-16,13 3 18 15,-6 2 7-15,2 7-8 16,-4 2-8-16,4 0-18 0,2 2-7 15,3 7-13-15,-1-4-3 0,-6 11-3 16,6 8-1-16,-4 3-5 16,5 18-1-16,-1 8-7 15,1 7-6-15,4 13-6 16,2-1-1-16,-1 16-4 16,-6 0 0-16,5 14-1 0,-7 6 2 15,-4 10-2-15,-2 6 0 16,-1-9 3-16,-4-8-1 15,0-12 3-15,2-7 0 16,-2-14 2-16,5-4-1 16,0-22 0-16,-5-8 1 0,4-19 0 31,-6-6 0-31,7-12 2 16,-5-1 5-16,2-2 8 15,-2 0 7-15,0 0 1 16,0-2 5-16,0 0-3 0,-2 2-5 15,1-1-5-15,1-1-8 16,0 0-7-16,0 0-1 16,0 0-4-16,0 1-3 0,0-3-5 15,0 2-5-15,0 0-3 16,0 1 1-16,0 1 1 16,0 0 4-16,0 0 4 15,0 0 1-15,0 0 5 16,0 0 0-16,0 0 1 15,0 0 0 1,1 9-1-16,3-2 0 16,9 5 1-16,67 53-1 0,-38-52-1 15,6-5 0-15,27 3 0 16,19-5 0-16,19-5 0 16,17 3 2-16,9-6-1 15,8 2 1-15,12 4 1 16,3 3 0-16,12 2 0 0,3 7 2 15,10-2-1-15,1 6 2 16,6-4-1-16,-11-7 0 16,3-2 4-16,-1-7 3 15,-13-8 7-15,0-9 2 16,-28-1-1-16,-12-3 0 0,-24 5-6 31,-15 5 0-31,-23 2-5 16,-11 5-4-16,-25 4-7 15,-14-1-7-15,-13 4-19 16,-7 4-11-16,-5 4-30 16,-11 4-32-16,-20-1-291 15,-14-9 272-15</inkml:trace>
  <inkml:trace contextRef="#ctx0" brushRef="#br0" timeOffset="106699.57">12778 5711 837 0,'0'-1'324'0,"0"-3"-239"16,0 2-26-16,0 0-41 15,0 2-1-15,0-1-4 16,0-1-5-16,0 0-7 0,0 2-5 16,0 0-13-16,9 23-5 0,18 67-6 15,-13-56 2-15,1-5 9 16,-5-6 4-16,3-5 4 15,-2-2 4-15,5-12 4 16,-4-4 2-16,5-9 11 16,-1-9 3-1,-13-14 4-15,4-4-3 16,-8-9-8-16,-3-5-2 16,1 3-3-16,-12-5 3 0,3 11 2 15,-8-1 1-15,6 7 6 16,1-1 5-16,2 11 4 15,4 1 2-15,3 17-9 16,-1-2-4-16,5 9-9 16,4 0-4-16,-4 0-3 15,0 0 0-15,0 0 12 16,1 9 10-16,14 20 16 16,40 59 1-16,-29-43-6 15,-5-1-6-15,6 16-12 0,0 2-4 16,-2 17-6-1,-5 4-2-15,-13 1-2 16,-2 6 0-16,-12 3 2 16,2 0-3-16,-6-1 2 15,-16 3 0-15,-9-12-2 16,-10-5 1-16,-6-8 4 16,1-10 1-16,3-19 2 15,-8 2 1-15,4-20-3 0,-2-12-5 16,-7-15-24-16,2-19-20 0,-2-25-59 15,-7-13-33-15,7-31 86 16</inkml:trace>
  <inkml:trace contextRef="#ctx0" brushRef="#br0" timeOffset="107402.03">14736 7154 786 0,'2'7'384'16,"5"4"-16"-16,17 12-351 0,3 4-17 15,10 21 14-15,1-3 0 16,1 9-5-16,8 5-2 16,3-5-8-16,4-5-13 15,-4-8-29-15,-3-13-24 16,-11-11-42-16,-6-1-20 0,-12-16-50 16,-5-16 108-16</inkml:trace>
  <inkml:trace contextRef="#ctx0" brushRef="#br0" timeOffset="107586.89">15230 7003 770 0,'-20'31'298'0,"-7"15"-205"15,-7 17-36-15,-11 16-7 16,-18 25-15-1,-7 14-14-15,-26 30-87 16,-8 8 48-16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1:13.6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39 728 4882,'-4'2'643,"2"-1"-285,-1 1 1,1-1-1,-1 0 0,1 0 1,-1 0-1,1 0 1,-1-1-1,1 1 1,-1 0-1,0-1 0,-2 0 1,5 0-316,-1 0 0,1 0 0,0-1 0,0 1-1,0 0 1,0 0 0,0-1 0,0 1 0,0 0 0,0 0 0,0-1 0,0 1 0,0 0 0,0 0 0,0-1 0,0 1 0,0 0-1,0 0 1,0-1 0,0 1 0,0 0 0,0 0 0,0-1 0,0 1 0,0 0 0,0 0 0,0 0 0,1-1 0,-1 1-1,0 0 1,0 0 0,0 0 0,1-1 0,1-1 11,0 1-1,0-1 1,0 0-1,1 1 1,-1-1-1,1 1 1,-1 0-1,1 0 1,5-1-1,2-2 28,429-172 1176,-88 33-494,135-14 67,-68 25-3133,-164 49-5239,-186 61 2636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7:48.8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0 156 5715,'0'-1'172,"0"0"1,0 1 0,0-1-1,0 0 1,0 0 0,0 0 0,1 0-1,-1 0 1,0 0 0,0 0 0,1 0-1,-1 0 1,0 1 0,1-1-1,-1 0 1,1 0 0,-1 0 0,1 1-1,-1-1 1,1 0 0,1 0-1,0 0-6,0 0-1,0 0 0,0 0 1,0 1-1,0-1 0,0 1 0,5-1 1,-2 0-166,131-26 2004,170-32-1378,-155 26-7503,-136 29 3595,-12-3-26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7:49.2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1 9268,'-8'25'3970,"6"-10"-2433,3-9 1104,3-2-1360,15 4-1217,10 4-321,7 0-239,9-1-416,2-3-705,7-8-1024,0 0 336,-2-12-1713,-8-11-2497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7:49.6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499 53 11525,'-1'-3'184,"1"1"0,-1-1 0,0 1 0,1 0 0,-1-1 0,0 1 0,-1 0 0,1 0 0,0 0 0,-1 0 0,1 0 0,-1 0 0,1 0 0,-1 1 0,0-1-1,0 0 1,0 1 0,0-1 0,0 1 0,0 0 0,0 0 0,-1 0 0,1 0 0,0 0 0,-1 0 0,1 1 0,-4-1 0,-3-1-280,0 0 1,-1 1 0,1 0-1,-1 1 1,-16 2-1,4 0 11,-14 1-38,0 2 0,-1 1 0,-50 16 0,78-18 100,-1 0-1,0 0 1,1 0-1,0 1 1,0 1-1,0-1 1,1 2-1,0-1 1,0 1-1,0 0 1,1 1-1,0 0 1,1 0-1,0 0 1,0 1-1,-9 17 1,12-18-2,1-1 0,-1 1 0,1 0 0,0 0 1,1 0-1,-1 13 0,4 50-110,-1-52 105,-1-9 12,2 0 0,-1 0-1,1 0 1,0 0 0,1 0 0,1-1-1,-1 1 1,1-1 0,1 0 0,0 0 0,10 14-1,-13-21 16,0 0 0,0 0 0,0 0 0,0 0 0,0 0 0,0-1 0,1 1 0,-1-1 0,1 1 0,-1-1 0,1 0 0,-1 0 0,1 0 0,3 0 0,-1 0 8,0 0 1,0-1-1,1 0 1,-1 0-1,0 0 1,0-1-1,6 0 1,4-3 29,0-1 1,0 0-1,0 0 1,14-9-1,12-7 112,-1-1-1,0-2 0,-2-2 1,-1-2-1,-1-1 1,52-55-1,-82 77-59,0 0 0,-1 0 0,0-1-1,0 0 1,0 0 0,-1 0 0,0-1 0,-1 1 0,0-1 0,0 0-1,-1 0 1,0 0 0,-1 0 0,1 0 0,-2-16 0,0 20-20,1-29 454,1 23-309,-1 11-163,1 5-55,24 71-184,-3-9 148,63 189-2591,-78-233 1116,1-1 1,19 33 0,-26-51 1025,0-1 1,1 1-1,0-1 1,-1 0-1,1 0 1,0 0-1,7 5 0,-6-5-680,1-1 0,0 0 0,-1 0 0,11 2-1,-11-2 364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7:50.0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13798,'37'130'5383,"21"179"-6244,-52-229 483,-5 99-1,-2-163 320,-2 47-291,-13 68 1,-20 59-60,23-128 386,13-57 44,-1-2 17,1-1 0,-1 1 0,1 0 0,-1 0-1,0-1 1,0 1 0,0 0 0,0-1 0,-1 1 0,-1 2-1,6-27 556,1 1-529,1 1 1,1 1 0,0-1 0,1 1 0,1 0 0,1 1-1,14-21 1,89-117 250,-87 124-199,167-193 562,-163 196-605,2 0 0,2 2 0,0 1 0,1 2 0,38-20 0,-47 33-425,0 1 0,1 1 1,0 0-1,40-6 0,-65 15 302,-1 0 0,0 0 0,0 0 0,0 0 0,0 0 0,1 0-1,-1-1 1,0 1 0,0 0 0,0 0 0,1 0 0,-1 0-1,0 0 1,0 0 0,0 0 0,1 0 0,-1 0 0,0 0 0,0 0-1,1 0 1,-1 0 0,0 0 0,0 0 0,0 0 0,1 0 0,-1 0-1,0 0 1,0 1 0,0-1 0,1 0 0,-1 0 0,0 0-1,0 0 1,0 0 0,0 0 0,0 1 0,1-1 0,-1 0 0,0 0-1,0 0 1,0 0 0,0 1 0,0-1 0,0 0 0,0 0-1,1 0 1,-1 1 0,0-1 0,0 0 0,0 0 0,0 0 0,0 1-1,0-1 1,0 0 0,0 0 0,0 0 0,0 1 0,0-1 0,-7 13-2659,6-13 2584,-5 9-1499,-1-2 0,-14 14-1,9-9 15,-24 26-3824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7:50.8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380 37 11749,'1'-3'589,"0"1"-237,0 0 1,-1 0-1,1 0 0,-1 0 0,1 0 1,-1-1-1,0 1 0,1 0 0,-1 0 0,0 0 1,-1-1-1,1 1 0,-1-3 0,1 5-348,-1 0 0,1 0 0,-1 0 0,1 0 0,-1 0 0,1 0 0,-1 0 0,1 0 0,-1 0 0,1 0 1,-1 0-1,1 0 0,-1 0 0,1 0 0,-1 0 0,1 0 0,0 1 0,-1-1 0,1 0 0,-1 0 0,1 0 0,-1 1 0,1-1 0,0 0 0,-1 1 0,1-1 0,0 0 0,-1 1 0,0 0 10,-49 41-354,18-12 285,-23 14 36,17-15-3,2 2 0,-59 64 0,87-84-75,1 0 1,0 0-1,0 1 1,2-1-1,-1 1 0,1 1 1,1-1-1,0 1 1,1 0-1,1-1 1,0 1-1,0 0 1,1 1-1,1-1 1,1 18-1,-1-28 23,1-1 0,-1 1 0,0-1 0,1 1 0,-1-1 0,1 1-1,0-1 1,0 1 0,0-1 0,0 1 0,0-1 0,1 0 0,-1 0 0,1 0 0,1 3 0,-1-4 20,1 1 1,-1-1-1,0 0 1,0 0-1,0 0 1,1 0-1,-1 0 1,1-1-1,-1 1 1,1-1-1,-1 1 1,1-1 0,-1 0-1,1 0 1,3 0-1,2-1 6,1 0 1,-1 0-1,1-1 0,-1 0 0,0-1 1,0 0-1,0 0 0,0-1 0,10-6 1,8-7-51,31-26 0,-29 22 24,-4 3 37,10-7 303,-2-1 0,0-2 0,40-44 0,-66 62-39,1 0 1,-1-1-1,-1 1 0,0-1 0,-1 0 0,0-1 0,0 1 0,2-18 1,8-24 753,-12 49-856,-1-1 1,1 1 0,0 0-1,0-1 1,6-7 0,-7 11-92,0 0 0,0 0 0,0 0 0,0 0-1,0 0 1,0 0 0,1 0 0,-1 0 0,0 0 0,1 1 0,-1-1 0,0 0 0,1 1 0,-1-1 0,1 1 0,-1 0 0,1-1 0,-1 1 0,1 0 0,-1 0 0,1 0-1,-1 0 1,3 0 0,-4 0-23,1 1-1,0-1 1,0 0-1,0 1 1,0-1-1,0 1 1,-1-1-1,1 1 1,0-1-1,0 1 1,-1-1-1,1 1 1,0 0-1,-1-1 1,1 1-1,0 0 1,-1 0-1,1-1 1,0 3-1,7 19 20,-6-15-19,23 69 35,79 215 98,-93-266-235,2 0 1,31 44 0,-34-56-530,1 1 1,0-2-1,1 1 0,1-2 1,26 20-1,-32-27-6,0 0 1,0-1-1,1 0 1,-1 0-1,1-1 0,-1 0 1,1-1-1,0 1 0,0-1 1,-1-1-1,1 1 1,0-2-1,0 1 0,0-1 1,13-3-1,-7 1-1699,23-9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7:51.3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8596,'0'1'185,"0"-1"-1,0 1 1,0-1 0,0 1 0,0 0 0,0-1-1,0 1 1,0-1 0,0 1 0,0-1-1,0 1 1,0-1 0,0 1 0,1-1 0,-1 1-1,0-1 1,0 1 0,1-1 0,-1 1 0,0-1-1,1 1 1,-1-1 0,0 1 0,1-1-1,-1 0 1,1 1 0,-1-1 0,0 0 0,1 1-1,-1-1 1,1 0 0,-1 0 0,1 1-1,-1-1 1,1 0 0,0 0 0,-1 0 0,1 0-1,0 0 1,9 4-125,4 3 91,0 0 0,-1 2 0,22 17 0,-3-3 152,178 135 850,-20-15-1447,-179-135-279,-1-2-1,1 1 0,23 9 0,-28-14 91,0 0 0,1 0-1,-1-1 1,0 0 0,1 0-1,-1 0 1,1-1 0,-1 0-1,9-1 1,22-8-10202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7:52.8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608 253 3458,'22'-30'3214,"-1"-2"1,31-63 0,-50 91-3023,0-1 1,0 0-1,-1 0 1,0 0-1,0 0 1,0 0-1,-1-1 1,0-7-1,0 12-170,0-1 0,0 0 0,0 0-1,0 1 1,-1-1 0,1 0 0,-1 1 0,1-1-1,-1 1 1,0-1 0,0 1 0,1-1-1,-1 1 1,0-1 0,0 1 0,-1 0-1,1-1 1,0 1 0,0 0 0,-1 0-1,1 0 1,0 0 0,-1 0 0,1 0-1,-1 0 1,1 1 0,-1-1 0,0 0-1,-2 0 1,-5 0-41,0-1 0,-1 2 0,1 0 0,0 0 0,0 0 0,0 1 0,-18 4 0,-61 23-117,83-27 131,-59 23-78,1 2 0,-106 60 1,145-71 21,1 0 0,1 2 1,0 0-1,2 2 1,0 0-1,-21 26 0,37-40 28,0 1 0,1-1 0,0 1 0,0 0 0,1 0 0,-1 0 0,1 0 0,1 1 0,-1-1 0,1 0 0,0 1 0,0 9 0,1-12 14,0 1 0,1 0 0,-1 0 1,1 0-1,0-1 0,0 1 0,0 0 0,1-1 0,0 1 1,0-1-1,0 1 0,0-1 0,1 0 0,-1 0 0,1 0 1,0 0-1,4 3 0,4 2 21,1 1 1,0-2-1,0 0 1,1 0-1,-1-1 0,20 7 1,86 24 169,-77-26-124,71 19 98,40 13-6,-134-38-133,20 6 9,-1 2 0,41 21 0,-67-29-15,-1 0-1,1 1 1,-2 0-1,1 1 1,-1 0-1,0 0 1,0 1-1,-1 0 1,0 1-1,-1-1 1,8 16-1,-10-16-12,-1 0-1,0 0 0,0 1 1,-2 0-1,1-1 0,-1 1 1,0 0-1,-1 0 0,0 0 1,-1 0-1,0 0 1,-2 20-1,1-23 6,-1 0 1,0 0-1,0-1 1,0 1-1,-1 0 0,0-1 1,0 0-1,-1 1 1,1-1-1,-1-1 0,-1 1 1,1 0-1,-1-1 1,0 0-1,0 0 0,0-1 1,-1 1-1,0-1 1,-8 4-1,1-2 14,0 0 1,0-1-1,-1-1 0,1 0 0,-1-1 0,-23 2 1,-86-1 184,100-4-156,-13 0 157,-52-7 1,77 5-166,-1 0-1,0-1 1,1-1 0,0 0-1,0 0 1,0-1 0,0 0 0,-13-10-1,9 6-146,-13-10 22,26 18-81,0-1 1,0 1 0,0-1 0,1 1-1,-1-1 1,1 0 0,-1 0 0,1 0-1,0 0 1,-2-3 0,3 4 52,0 1 0,0-1 0,0 1 0,0 0 0,0-1 1,0 1-1,0-1 0,0 1 0,0-1 0,0 1 0,0-1 0,1 1 0,-1 0 1,0-1-1,0 1 0,0 0 0,1-1 0,-1 1 0,0-1 0,1 1 0,-1 0 1,0-1-1,1 1 0,-1 0 0,0 0 0,1-1 0,-1 1 0,0 0 1,1 0-1,-1 0 0,1-1 0,0 1 0,14-5-2473,-14 5 2426,25-4-5727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7:54.2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1090 9524,'0'3'246,"1"1"0,0-1 0,-1 1-1,1-1 1,0 1 0,1-1 0,-1 0 0,1 1-1,-1-1 1,1 0 0,0 0 0,0 0-1,0 0 1,1-1 0,-1 1 0,5 3 0,0 1-283,1-1 1,0 0 0,0-1-1,17 9 1,-11-8 126,-1-2 1,1 1 0,0-1-1,0-1 1,0-1-1,0 0 1,0-1-1,1 0 1,-1-1-1,0-1 1,1 0-1,-1-1 1,0 0 0,0-1-1,0-1 1,19-7-1,-13 2 66,0-1 0,-1 0 0,0-2-1,22-17 1,-21 15-74,-2-2-1,0 0 0,0-1 1,-2-1-1,16-20 0,-24 26-48,-1 1 0,-1-1 0,0 0 0,0 0 0,-1-1 0,-1 0 0,4-14 0,-7 21-17,0 0 0,0-1 1,-1 1-1,1 0 0,-2-1 0,1 1 0,-1 0 1,1 0-1,-2-1 0,1 1 0,-1 0 0,0 0 0,0 0 1,-1 0-1,1 1 0,-1-1 0,-5-6 0,3 5-15,-1-1 0,-1 1-1,0 0 1,0 1-1,0-1 1,0 1 0,-1 1-1,0-1 1,0 2-1,-1-1 1,0 1 0,1 0-1,-1 1 1,0 0-1,-1 0 1,1 1 0,0 0-1,-1 1 1,-14-1-1,8 2-19,-1 1-1,1 0 1,0 2-1,0 0 1,0 0-1,0 1 1,0 1-1,1 1 1,-1 0-1,-22 14 1,19-9-6,1 1 0,1 0 1,0 1-1,1 0 0,-29 32 1,37-34 6,-1 0 1,2 0 0,-1 1 0,2 0 0,-1 1 0,2-1 0,-1 1 0,2 0 0,0 0 0,-3 17-1,5-19 2,1-1-1,0 1 0,0 0 0,1 0 0,3 19 0,-3-26 14,1 0 0,0 0-1,0 0 1,0 0 0,1 0 0,-1 0-1,1-1 1,0 1 0,0-1 0,1 1-1,-1-1 1,0 1 0,1-1-1,0 0 1,0 0 0,0-1 0,7 6-1,-1-3 1,0-1 0,0 0 0,0 0-1,1-1 1,0 0 0,-1 0 0,1-1-1,0-1 1,11 1 0,13-1 11,46-4 0,-41-1 6,0 0-1,0-3 0,-1-1 1,53-19-1,181-84 609,-95 36 346,-136 58-749,42-16 99,-71 29-268,1 0 0,0 1 0,1 1 0,19-2 0,-30 4-44,-1 0 1,1 0-1,-1 0 0,1 0 1,-1 1-1,0-1 0,1 1 1,-1 0-1,0-1 0,1 1 1,-1 0-1,0 0 0,0 1 0,0-1 1,0 0-1,0 1 0,0-1 1,0 1-1,2 2 0,-1 0-4,-1 0 0,1 0 0,-1 0 1,1 0-1,-1 1 0,-1-1 0,1 1 0,-1-1 0,2 6 0,0 3-4,1 9-96,2 0 0,0-1 0,1 0 1,14 27-1,-20-46 86,1 1-1,0 0 1,0-1-1,0 1 1,0-1-1,0 1 1,0-1-1,1 0 1,-1 0-1,1 0 1,-1 0-1,1-1 1,0 1-1,0-1 1,0 0-1,0 1 1,0-1 0,0-1-1,0 1 1,0 0-1,0-1 1,0 1-1,1-1 1,-1 0-1,0 0 1,0 0-1,0-1 1,0 1-1,4-2 1,8-2 26,-1 0 1,1-2 0,-1 0-1,23-13 1,-23 12-23,129-84 26,-66 38-12,-71 50 19,0-1 0,1 1 0,-1 0 0,1 0 0,-1 0 0,1 1 0,0 0 1,9-1-1,-12 2-10,0 1 0,0 0 1,1 0-1,-1 1 1,0-1-1,0 1 0,0 0 1,0 0-1,0 0 0,0 0 1,-1 1-1,1-1 1,0 1-1,-1 0 0,6 4 1,2 3 40,7 6 11,-17-14-53,0-1 1,0 1-1,0-1 1,0 1-1,0-1 0,-1 1 1,1-1-1,0 0 1,0 1-1,0-1 0,0 0 1,0 0-1,0 0 1,1 0-1,-1 1 1,1-2-1,-2 1-12,0 0 0,0 0 0,1 0 0,-1 0 0,0 0 0,0 0 0,1 0 0,-1 0 0,0 0 0,0 0 0,0-1 1,0 1-1,1 0 0,-1 0 0,0 0 0,0 0 0,0-1 0,0 1 0,1 0 0,-1 0 0,0 0 0,0 0 0,0-1 0,0 1 0,0 0 0,0 0 0,0-1 0,0 1 0,0 0 0,0 0 0,0 0 0,0-1 0,0 1 1,0 0-1,0 0 0,0-1 0,0 1 0,0 0 0,0 0 0,0 0 0,0-1 0,0 1 0,0 0 0,0 0 0,0-1 0,0 1 0,-1 0 0,1 0 0,0 0 0,0 0 0,0-1 0,0 1 0,0 0 0,-1 0 1,-10-10-249,7 7 170,0 1 0,-1 0 0,1 0 0,-1 1 1,0-1-1,1 1 0,-1 0 0,0 0 0,-7 0 0,-50 2-405,39 0 331,0 0 62,0 1 1,-1 1-1,1 2 1,-37 10 0,47-10 54,1-1 0,0 2 0,0-1 0,0 2 0,1-1 0,0 2 1,0 0-1,1 0 0,-18 18 0,26-23 23,-8 8-62,0 0 0,-8 14 0,16-21 48,0-1-1,0 1 1,0 0 0,0 0 0,1 0-1,0 0 1,0 0 0,0 0-1,0 1 1,0-1 0,1 0 0,0 5-1,0-6 19,0 0 1,0 0-1,0 0 0,1 0 0,-1 0 0,1 0 0,0 0 0,0 0 1,0 0-1,0 0 0,1-1 0,-1 1 0,1 0 0,0-1 0,-1 1 0,1-1 1,0 0-1,0 1 0,1-1 0,-1 0 0,0 0 0,1 0 0,-1-1 0,1 1 1,0-1-1,0 1 0,-1-1 0,1 0 0,3 1 0,4 0 82,0 0-1,0 0 0,0-1 1,0-1-1,1 1 1,-1-2-1,0 1 0,0-2 1,0 1-1,0-1 0,0-1 1,13-4-1,12-7 390,64-34 0,-91 43-427,192-113 807,-161 91-597,-2-1-1,65-64 0,-76 63-132,-1-1 1,-2-2-1,-1 0 0,-1-1 0,-2-1 0,-1-1 0,-2-1 0,13-44 1,-16 39-98,-2-2 1,-2 0-1,-2 0 1,-2 0-1,-1-1 1,-3 1-1,-4-48 1,2 73-34,-7-26 1,7 39-6,0 0 0,-1-1 0,0 1 0,0 0 0,0 0 1,-1 0-1,0 1 0,-6-10 0,8 13-9,0 0 0,-1-1 0,1 1 0,0 0 0,-1 0-1,1 0 1,-1 0 0,1 0 0,-1 1 0,1-1 0,-3-1 0,3 2 13,0 0-1,1 0 1,-1 0-1,0 0 1,1 0 0,-1 0-1,0 0 1,1 0-1,-1 0 1,1 0-1,-1 0 1,0 1-1,1-1 1,-1 0-1,0 0 1,1 0 0,-1 1-1,1-1 1,-1 0-1,1 1 1,-1-1-1,1 1 1,-1-1-1,1 1 1,-1-1-1,1 1 1,-1-1-1,1 1 1,0-1 0,-1 1-1,1 0 1,-5 9-100,0 1 0,2-1 0,-1 1 0,-3 22 0,-3 47-139,0 401-674,10-439 623,3 0 1,12 71-1,-10-95 16,-1 1-1,2-1 1,1 0 0,0-1 0,1 1-1,1-1 1,0-1 0,15 20-1,-20-31-120,1 1-1,-1-1 0,1 0 0,0 0 0,0-1 1,0 1-1,1-1 0,0 0 0,0-1 0,0 0 1,0 1-1,0-2 0,1 1 0,-1-1 0,1 0 0,-1 0 1,1-1-1,0 0 0,0 0 0,0-1 0,0 1 1,-1-2-1,1 1 0,13-3 0,-14 1-553,0 0 0,-1 0-1,11-6 1,-16 8 963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7:55.0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102 15 8948,'-2'-14'3354,"2"15"-2265,0 24 2083,-1-6-3229,-1 17 436,0 24-74,-12 62 1,5-74-936,-2 1-1,-30 84 0,23-92-1650,17-37 1674,3-5 267,4-9 159,10-27 249,12-40 440,-17 29 110,-8 34-289,0-1-1,1 1 0,0 0 1,9-17-1,-9 23-120,0-1 0,1 1 1,0 1-1,0-1 0,1 1 1,0 0-1,0 0 0,1 0 1,0 1-1,0 0 0,0 1 0,15-9 1,-21 13-188,0 1-1,-1-1 1,1 1 0,0 0-1,0-1 1,0 1 0,0 0 0,0 0-1,0-1 1,0 1 0,0 0 0,-1 0-1,1 0 1,0 0 0,0 0-1,0 0 1,0 1 0,0-1 0,0 0-1,0 0 1,0 1 0,0-1 0,-1 0-1,1 1 1,0-1 0,0 1 0,0-1-1,-1 1 1,1 0 0,0-1-1,-1 1 1,1 0 0,0-1 0,-1 1-1,1 0 1,0 1 0,2 3-17,-1 1 0,0-1 0,0 1 0,3 11 0,-1-2-55,41 94-1664,-42-103 1489,1 1 0,0-1 0,5 8 0,-7-12 175,-1 0-1,0-1 1,1 1 0,-1 0 0,1-1-1,0 0 1,-1 1 0,1-1 0,0 0 0,0 0-1,0 0 1,0 0 0,0 0 0,0 0-1,3 0 1,8 0-10,0-1-1,0 0 0,0-1 1,21-3-1,52-16 159,-63 14-110,15-4 535,0-2 1,-1-2-1,70-35 0,-91 37 73,-16 12-564,1 0 1,-1-1 0,1 1 0,-1 0 0,0 0 0,1-1 0,-1 1 0,0 0-1,1-1 1,-1 1 0,0-1 0,1 1 0,-1 0 0,0-1 0,0 1 0,1-1-1,-1 1 1,0-1 0,0 1 0,0-1 0,0 1 0,0-1 0,0 1-1,0-1 1,1 1 0,-1-1 0,-1 1 0,1-1 0,0 1 0,0-1 0,0 1-1,0 0 1,0-1 0,-3 1 0,0 1 0,1 0 0,-1-1 0,1 1 0,-1 1 0,1-1 0,-4 2 0,0 2-52,0-1-1,1 1 0,-1 0 0,1 0 0,0 1 1,1-1-1,-1 1 0,1 0 0,0 0 0,-6 13 1,5-6-118,-1 0 0,2 0 0,0 0 0,-5 25 1,8-28-34,-1 0 1,1 0 0,1 0 0,0 0 0,1 1 0,0-1 0,0 0-1,1 0 1,0 0 0,1 0 0,0-1 0,5 11 0,-7-17 125,1 0 1,0-1-1,-1 0 1,1 1-1,0-1 0,0 0 1,0 0-1,1 0 1,-1 0-1,0-1 0,1 1 1,-1 0-1,1-1 1,0 0-1,-1 0 1,1 0-1,0 0 0,0 0 1,0 0-1,-1-1 1,1 1-1,0-1 0,0 0 1,0 0-1,0 0 1,0 0-1,5-1 1,1-1 13,-1 0 0,1 0 1,-1-1-1,0 0 1,0 0-1,0-1 1,0 0-1,10-7 0,1-2 51,-2 0-1,26-26 0,-35 31 87,0-1 1,-1 0-1,0-1 1,0 0-1,-1 0 1,9-18 0,-12 19 87,0-1 0,-1 1 0,0-1 0,0 0 0,-1 0 0,0 1 0,-1-1 0,0 0 0,-2-12 0,-1 2 332,-1 1 0,0 0 0,-12-30 0,49 110-411,-21-31-144,40 113-156,-44-116 122,2 6-138,-1 0 1,-1 0 0,5 61 0,-12-57-10,0 0-1,-3 0 1,-1 0 0,-13 62 0,3-48 111,-2 0 0,-2-1-1,-47 94 1,51-121 88,-1-1-1,-1 0 1,-35 38 0,37-47 22,-1 0 0,0-1-1,-1-1 1,0 0 0,0-1 0,-25 11 0,33-18-3,1 0 0,-1-1 0,0 0 0,0 0-1,0-1 1,0 0 0,0 0 0,0 0 0,0-1 0,-14-1-1,16 0-30,-1 0 0,1 0 0,0-1 0,0 0 0,0 0-1,0 0 1,0 0 0,0-1 0,0 1 0,1-1 0,-1 0-1,1-1 1,0 1 0,-7-9 0,4 4 15,1-1 0,0 0 1,1 0-1,0-1 0,1 0 0,0 1 1,0-2-1,1 1 0,0 0 0,1-1 0,-2-10 1,1-17-800,2-69 1,1 99 738,9-106-2814,17-9-8851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7:56.6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1 359 9572,'4'2'880,"-4"-2"-769,0 1 1,0-1 0,1 0 0,-1 1 0,0-1 0,1 0 0,-1 0-1,0 0 1,0 1 0,1-1 0,-1 0 0,0 0 0,1 0 0,-1 0-1,0 1 1,1-1 0,-1 0 0,0 0 0,1 0 0,-1 0 0,0 0 0,1 0-1,-1 0 1,0 0 0,1 0 0,-1 0 0,1 0 0,-1 0 0,0 0-1,1-1 1,-1 1 0,0 0 0,1 0 0,-1 0 0,1-1 0,3 18 1710,-3 3-1646,1-1 0,1 1 1,7 23-1,1 10-198,-2 13-162,-2 0 1,-4 0-1,-2 0 1,-11 85-1,-4-35-398,-8 87 97,22-203 501,0 0 0,0 1 1,0-1-1,0 0 0,0 1 1,0-1-1,0 0 0,0 1 1,0-1-1,0 0 0,0 0 1,0 1-1,0-1 0,0 0 0,0 1 1,0-1-1,0 0 0,0 1 1,0-1-1,0 0 0,1 0 1,-1 1-1,0-1 0,0 0 1,0 0-1,0 1 0,1-1 0,-1 0 1,0 0-1,0 0 0,1 1 1,-1-1-1,0 0 0,0 0 1,1 0-1,-1 0 17,1 0 0,-1 0 0,1-1-1,-1 1 1,0 0 0,1-1 0,-1 1 0,1 0 0,-1-1 0,0 1-1,0 0 1,1-1 0,-1 1 0,0-1 0,0 1 0,1-1 0,-1 1-1,0 0 1,0-1 0,0 1 0,0-2 0,3-12 448,-1-1 1,-1 0 0,-1-24-1,0 2 74,4-14-235,2 0 0,2 1 0,3 0 0,1 0-1,34-83 1,-3 33-310,92-153 0,-65 143-25,-59 96 14,0 1 0,0 0 0,1 1 0,1 0 0,20-15 0,-25 22-29,1 0-1,0 0 1,0 1 0,1 0-1,-1 1 1,1 0 0,0 0-1,0 1 1,0 1 0,0-1-1,0 1 1,0 1 0,0 0-1,0 1 1,0 0 0,13 3-1,-16-3-65,0 1 0,0 0 0,0 0 0,0 1 0,-1 0 0,1 0 0,-1 1-1,0-1 1,0 2 0,0-1 0,0 0 0,-1 1 0,1 0 0,-1 1 0,0-1-1,-1 1 1,0 0 0,0 0 0,0 0 0,0 0 0,-1 1 0,0 0 0,2 8 0,-1 1-165,-1 0 1,0 1 0,-1 0 0,-1-1 0,-1 1 0,0 0 0,-1-1 0,-1 1 0,-1 0-1,0-1 1,-1 0 0,-1 0 0,0 0 0,-1 0 0,-15 26 0,7-18 77,-1 0 1,-1 0 0,-1-2-1,-1 0 1,-1-1 0,-1-1 0,-1-1-1,-37 27 1,27-26 324,-2-1 0,0-1 1,-1-2-1,0-2 0,-2-1 1,1-1-1,-2-3 0,-39 7 0,73-16-57,-1 1 0,1-1-1,0 1 1,-1 0 0,1 0-1,0 1 1,0-1-1,-4 3 1,6-3-62,0-1-1,1 1 1,-1 0 0,1 0 0,-1-1-1,1 1 1,-1 0 0,1 0-1,0-1 1,-1 1 0,1 0 0,0 0-1,-1 0 1,1 0 0,0 0-1,0-1 1,0 1 0,0 0 0,0 0-1,0 0 1,0 0 0,0 0-1,0 0 1,1-1 0,-1 1 0,0 0-1,0 0 1,1 0 0,-1 0 0,1-1-1,-1 1 1,1 0 0,-1 0-1,1-1 1,0 2 0,5 6-19,0 1 0,0-2 0,1 1-1,-1-1 1,2 0 0,-1 0 0,1-1 0,14 9 0,-10-8 8,1-1-1,0 0 1,0-1-1,0 0 1,20 4 0,3-3 112,0-1 1,0-3-1,68-2 1,-62-3 106,-1-3 1,0-1 0,0-1-1,61-23 1,-90 27-81,0 0 0,-1-1 0,1 0 0,-1-1 0,-1-1 0,1 0 0,11-9 0,-18 12-85,0 0 0,0 0 0,0 0 1,0-1-1,-1 0 0,0 0 1,0 0-1,0 0 0,0 0 0,-1-1 1,0 1-1,0-1 0,0 1 1,-1-1-1,0 0 0,0 0 0,0-6 1,0 7-51,-1 1 0,0 0 0,-1 0-1,1 0 1,-1 0 0,1 0 0,-3-6 0,3 9-24,-1 0 1,1 0-1,-1 1 0,0-1 0,1 0 0,-1 0 0,0 0 1,1 0-1,-1 1 0,0-1 0,0 0 0,0 1 0,0-1 1,0 0-1,0 1 0,0-1 0,0 1 0,0 0 0,0-1 1,0 1-1,0 0 0,0 0 0,0-1 0,0 1 0,0 0 1,-1 0-1,1 0 0,0 0 0,0 0 0,0 1 1,0-1-1,0 0 0,-1 1 0,-2 0-34,0 1 1,0-1-1,0 1 1,1 0-1,-1 0 0,1 0 1,-1 0-1,1 1 1,-5 4-1,-27 30-232,32-33 254,-9 12-118,-1 1 0,2 0 0,-11 25 0,16-32 64,2 1 1,0 0-1,0 0 0,1 1 1,0-1-1,1 1 0,1-1 1,0 1-1,0 0 0,1 0 1,0-1-1,3 18 0,-2-27 63,-1 1-1,1 0 0,0-1 0,0 1 0,0 0 1,0-1-1,0 1 0,1-1 0,-1 0 1,1 1-1,-1-1 0,1 0 0,0 0 0,0 0 1,0 0-1,3 2 0,-2-3 10,0 1 0,0 0 1,0-1-1,0 0 0,1 1 0,-1-1 0,0-1 0,1 1 1,-1 0-1,1-1 0,-1 0 0,7 0 0,11-1 30,0-1-1,-1 0 0,1-2 1,26-7-1,-34 7 39,0-1-1,0-1 1,-1 0 0,0 0-1,0-1 1,0-1-1,16-13 1,-2-1 582,34-40 0,-57 58-606,-1-1-1,1 1 1,-1-1-1,0 0 1,0 0-1,-1 0 0,1 0 1,-1 0-1,0 0 1,0 0-1,-1 0 1,0 0-1,0 0 0,0-1 1,0 1-1,-2-8 1,2 13-47,0-1 1,-1 0 0,1 1-1,0-1 1,0 0-1,0 1 1,0-1-1,0 0 1,-1 1 0,1-1-1,0 1 1,-1-1-1,1 1 1,0-1 0,-1 1-1,1-1 1,-1 1-1,1-1 1,-1 1 0,1-1-1,-1 1 1,1 0-1,-1-1 1,1 1-1,-1 0 1,1-1 0,-1 1-1,0 0 1,1 0-1,-1 0 1,1-1 0,-1 1-1,0 0 1,1 0-1,-1 0 1,0 0 0,1 0-1,-1 0 1,0 0-1,1 0 1,-1 1-1,1-1 1,-1 0 0,0 0-1,1 0 1,-1 1-1,1-1 1,-1 0 0,0 1-1,1-1 1,-1 0-1,1 1 1,-1-1 0,1 1-1,-3 1-32,1 0-1,-1 1 1,1-1 0,0 0-1,0 1 1,0 0 0,0-1-1,0 1 1,-2 5-1,2 2-36,0 1 0,1-1 0,0 1 0,0-1 0,1 1 0,1 0 0,-1-1 0,2 1 0,-1-1 0,2 0 0,4 15 0,-3-14-2,0 0-1,0-1 1,1 0-1,1 0 1,0 0-1,0 0 1,13 14-1,-14-19 51,1 1 1,-1-1-1,1-1 0,0 1 0,0-1 1,1 0-1,-1-1 0,1 1 0,0-1 0,0 0 1,0-1-1,14 3 0,-2-2 67,0-1 0,0-1 1,0-1-1,36-4 0,-18-1 152,55-17 0,-51 9 8,-1-1 1,-1-3-1,52-29 0,102-81 923,-176 114-984,-1-1 1,0-1-1,-1 0 0,-1-1 0,17-25 1,51-94 317,-53 82-371,24-45-41,-5-2 0,-4-2 1,47-167-1,-83 244-73,0-3-177,0 0 0,5-47 1,-13 75 188,0 0 0,0 0 1,0 0-1,0-1 0,0 1 0,0 0 0,0 0 1,0 0-1,0 0 0,0-1 0,0 1 0,0 0 1,0 0-1,0 0 0,0 0 0,0 0 0,0-1 1,0 1-1,0 0 0,0 0 0,-1 0 0,1 0 1,0 0-1,0 0 0,0-1 0,0 1 0,0 0 0,0 0 1,-1 0-1,1 0 0,0 0 0,0 0 0,0 0 1,0 0-1,0 0 0,-1 0 0,1 0 0,0 0 1,0 0-1,0 0 0,0 0 0,-1 0 1,-9 3-385,-10 9-103,10-1 346,0 1-1,1 0 0,0 1 1,1 0-1,-10 23 0,4-5 3,-13 48 0,9-9-186,3 0 1,4 1 0,3 0-1,1 141 1,8-183 133,0 0 1,2-1-1,13 54 1,-14-71 169,1-1-1,1 0 1,0 0 0,0 0 0,1-1 0,1 0 0,-1 0-1,1 0 1,1 0 0,0-1 0,0 0 0,0-1-1,17 14 1,-14-15 73,1 0-1,0 0 0,1 0 0,-1-2 1,1 1-1,0-2 0,0 1 1,22 2-1,-4-3 156,1-2-1,42-2 1,-51-1-53,-1 0 0,0-2-1,-1-1 1,29-9 0,-7-2 244,41-22-1,-69 31-183,0 0 0,0-2 0,-1 1-1,15-14 1,-24 19-119,0-1 1,0 0-1,0 0 1,-1-1-1,0 1 1,0-1-1,0 0 1,0 0-1,0 0 1,-1 0-1,0 0 1,0 0-1,-1-1 0,0 1 1,2-9-1,-3 3-21,0-1 0,-1 1 0,0 0 1,0-1-1,-2 1 0,1 0 0,-1 0 0,-1 0 0,0 0 0,0 1 0,-10-17 0,9 19-71,0-1 1,0 1 0,-1 0-1,0 1 1,-1-1 0,1 1-1,-2 1 1,1-1 0,-1 1-1,1 0 1,-2 1 0,1 0-1,-16-7 1,19 10-16,0 1 0,0-1 0,0 1 0,0 0 0,-1 1 0,1-1 0,0 1-1,0 0 1,0 1 0,-1-1 0,1 1 0,-8 2 0,6-1 1,1 1 0,-1 0 0,0 0 0,1 0 0,0 1-1,-1 0 1,2 0 0,-7 6 0,-1 2 0,2 1-1,0 0 1,0 0 0,1 1 0,1 0-1,-14 29 1,9-12 26,2 1 1,1 0 0,1 1-1,2 0 1,2 0-1,1 1 1,1 0-1,2 0 1,4 62-1,-1-82-53,1 0 0,1 0 0,0 0 0,1-1 0,0 1 0,1-1 0,1 0 0,0 0 0,0-1 0,2 1 0,12 16 0,-12-20-16,0 1 0,1-1 0,1-1 0,-1 0 1,1 0-1,0-1 0,1 0 0,0-1 0,0 0 0,0-1 0,1 0 0,0 0 0,14 2 1,-7-2-446,1-2 1,-1 0-1,1-2 1,-1 0 0,1-1-1,30-4 1,-39 3-166,-1-1 0,1 0-1,-1-1 1,0 0 0,0 0 0,-1-1 0,1-1 0,-1 0-1,1 0 1,-2 0 0,1-1 0,-1-1 0,14-12 0,7-18-3422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1:14.0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77 1 9989,'-9'4'3889,"20"1"-2116,-4-2-2244,46 20 254,-2 3 0,79 51-1,-58-26 188,68 63 0,-110-87 28,-1 2 1,-1 0-1,-2 2 1,-1 1-1,-2 1 1,29 54-1,-43-70 8,-1 1-1,-1 0 1,-1 1-1,6 31 1,-9-36 24,-1 0 0,-1 0 0,0 0-1,-1 1 1,-1-1 0,0 0 0,-4 16 0,3-22 39,-1 1 0,-1-1 0,1 0 0,-1 0-1,-1 0 1,1 0 0,-1-1 0,-1 0 0,0 0 0,1 0 0,-2-1 0,1 0 0,-1 0-1,0 0 1,0-1 0,-11 6 0,-3 1 125,0-2-1,0 0 0,-1-1 1,0-2-1,-25 6 1,10-4-18,1-3 0,-1-1 1,-1-1-1,-52-3 0,67-2-223,0-1 0,0-1-1,0-1 1,1-1 0,0-1 0,0-1-1,0-1 1,-27-15 0,43 20-161,0 0 1,1 0-1,0-1 1,-1 0-1,1 0 1,1 0-1,-1-1 0,-4-5 1,7 7-105,0 0 1,0 0-1,1-1 0,-1 1 1,1 0-1,0-1 1,0 1-1,0-1 0,0 1 1,1-1-1,-1 1 1,1-1-1,0 0 0,0 1 1,1-7-1,1-1-847,0-1-1,0 1 0,2 0 1,-1 0-1,9-17 0,19-25-2540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7:57.0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14695,'0'12'2305,"15"-2"-1489,14 0 2033,21 4-3457,22 5 544,21 1-192,11-5 16,15-5-32,10-3-272,3-7-657,-2-5-1632,2-6 992,-9-12-1777,-17-10-5570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7:59.2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104 68 5571,'-7'2'345,"1"0"0,-1 0 0,1 0 0,-1-1 0,0 0 0,-9 0 0,11 0-74,2-1-241,0 1-1,0 0 1,1 0-1,-1 0 1,0 0-1,0 1 1,1-1-1,-1 1 1,-4 3-1,1-1 39,6-4-52,0 0 0,0 0 0,-1 0 0,1 0 0,0 1 0,0-1 0,0 0 0,-1 0 0,1 0 0,0 0 0,0 0 0,0 0 0,-1 1 1,1-1-1,0 0 0,0 0 0,0 0 0,0 1 0,0-1 0,-1 0 0,1 0 0,0 0 0,0 1 0,0-1 0,0 0 0,0 0 0,0 1 0,0-1 0,0 0 0,0 0 0,0 1 0,0-1 0,0 0 0,0 0 0,0 1 0,0-1 0,0 0 0,0 0 1,0 0-1,0 1 0,0-1 0,1 0 0,-1 0 0,0 1 0,0-1 0,0 0 0,0 0 0,0 0 0,1 0 0,-1 1 0,0-1 0,0 0 0,0 0 0,0 0 0,1 0 0,-1 0 0,0 1 0,0-1 0,1 0 0,-1 0 0,0 0 0,1 0 1,16 5 903,0-4-596,0-1 0,1 0-1,-1-1 1,1-1-1,30-8 1,-14 4-121,146-27 235,-69 8-518,28-5-4754,-116 26 1630,-8 0-1812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7:59.6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21 9572,'10'3'4805,"7"-3"-4215,-3 0-625,65 6-56,181 8 174,-64-26-1821,-67-11-5122,-97 15 534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8:11.2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10765 997 4418,'41'43'2462,"-39"-41"-2455,0 1 0,-1-1 0,1 0 0,0 1-1,-1 0 1,1-1 0,-1 1 0,0 0 0,0 0-1,0-1 1,0 1 0,-1 0 0,1 0-1,-1 0 1,0 0 0,0 0 0,0 0 0,0 0-1,0 0 1,-1 0 0,1 0 0,-1 0-1,-1 5 1,-2 2 0,1 0 1,-2 0-1,0 0 0,0-1 1,0 1-1,-1-1 0,-1 0 0,0-1 1,-11 12-1,-10 6 233,-42 31 0,49-42 24,-114 81 1076,109-81-1089,0-1 1,0-1 0,-49 15 0,3-8-45,-124 17-1,-79-9-9,177-19-145,-977 62 287,829-65-262,-739 12 214,513-15-106,-684-3 1100,459-30-237,194-25-530,310 27-346,-416-66 278,146-4-194,-72-29-30,147 37-65,-157-72 49,215 32-87,259 95-73,3-3 1,-96-70 0,34 9 125,-210-208 0,242 212-155,77 77 195,-1 0-1,-46-26 1,55 37-111,-1 1 0,0 0-1,0 0 1,-1 2-1,1 0 1,-26-4 0,28 6-78,-1 2 1,1 0-1,0 0 1,0 1-1,-1 0 1,1 1-1,0 1 1,0 0-1,-14 6 1,-16 9-44,25-10 50,1-1-1,-23 7 1,32-14 2,6 0-23,0 0-1,-1 0 1,1 0 0,-1 0-1,1 1 1,0-1-1,0 0 1,-1 1-1,1-1 1,0 0 0,-1 1-1,1 0 1,0-1-1,0 1 1,-2 1 0,3-1 21,21-4 1039,-17 5-1072,-1 0 0,1 0 1,0 0-1,-1 1 0,0-1 1,1 1-1,-1 0 1,0 0-1,-1 0 0,1 1 1,0-1-1,-1 1 0,0-1 1,3 7-1,3 7-29,12 34 1,-12-16 17,0 0 0,-3 0 0,3 65 0,-5-59 7,-8 213 91,4-242-85,1 2 14,0-10-3,0-1 0,0 1 1,0-1-1,-1 1 0,1-1 1,-1 0-1,0 1 0,0-1 1,-2 5-1,3-8-7,0 0-1,0 1 0,0-1 1,-1 0-1,1 0 0,0 1 1,0-1-1,0 0 0,0 0 1,-1 0-1,1 0 0,0 1 1,0-1-1,0 0 0,-1 0 1,1 0-1,0 0 0,0 0 1,-1 0-1,1 1 0,0-1 1,0 0-1,-1 0 0,1 0 1,0 0-1,-1 0 0,1 0 1,0 0-1,0 0 1,-1 0-1,1 0 0,0 0 1,0 0-1,-1-1 0,1 1 1,0 0-1,0 0 0,-1 0 1,1 0-1,0 0 0,0 0 1,-1-1-1,1 1 0,-9-9 118,9 8-124,-17-23 43,1 0 0,1-1 0,1-1 0,-11-30 0,-35-113-74,50 139 50,3 5-23,2 0 0,0 0 0,2 0 0,0-1 0,2 1 0,1-1 0,5-45 0,-3 60-10,0 1 1,0 0 0,1-1-1,0 2 1,0-1 0,2 0-1,7-15 1,-9 20 0,1 0 0,-1 0 0,1 0 0,0 0 0,0 1 0,1 0 0,-1 0 0,1 0 0,0 0 0,0 1 0,0-1 0,1 1 0,-1 0 0,9-2 0,0 1-12,1 0-1,-1 2 1,0 0-1,20-1 1,62 5-38,-37 0 45,6-1 0,181-6 7,97-17-157,-342 22 166,3 0-33,1 0-1,0 0 1,0 0-1,0 1 1,-1-1 0,6 3-1,-9-3 22,0 0 0,0 1-1,0-1 1,0 1 0,0-1 0,0 1-1,-1 0 1,1-1 0,0 1 0,-1 0-1,1-1 1,0 1 0,-1 0 0,1 0 0,-1 0-1,1 0 1,-1 0 0,1-1 0,-1 1-1,0 0 1,1 0 0,-1 0 0,0 0-1,0 0 1,0 0 0,0 0 0,0 0 0,0 0-1,0 0 1,0 0 0,0 0 0,0 0-1,-1 2 1,0 1-18,-1 1-1,1-1 1,-1 1 0,0-1-1,0 0 1,-1 0-1,1 0 1,-1 0 0,-5 5-1,2 0 2,-45 50-70,-107 99-1,142-143 103,-141 123-64,35-31 256,-102 91-279,-7-16-4507,116-103-9427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8:17.2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0 280 4706,'1'-1'138,"0"0"0,0-1 0,0 1 0,0 0 0,0 0-1,0-1 1,-1 1 0,1 0 0,-1-1 0,1 1 0,-1-1 0,1 1-1,-1-1 1,0 1 0,0-1 0,1 1 0,-1-1 0,0 1 0,0-1 0,-1 1-1,1-1 1,0 1 0,0-1 0,-1 1 0,0-2 0,-1-8 348,2 11-463,0-1 0,0 1 0,0 0 0,0-1-1,0 1 1,0 0 0,0-1 0,0 1 0,0-1-1,0 1 1,0 0 0,0-1 0,0 1 0,0 0 0,1-1-1,-1 1 1,0 0 0,0-1 0,0 1 0,1 0-1,-1-1 1,0 1 0,0 0 0,1-1 0,-1 1-1,0 0 1,0 0 0,1 0 0,-1-1 0,0 1 0,1 0-1,-1 0 1,0 0 0,1 0 0,-1-1 0,1 1-1,0 0 1,-1 0-23,6 14 619,-4-9-548,-2-4-27,0 0-1,0 0 0,1 0 1,-1 0-1,0 0 0,1 0 0,-1 0 1,0 0-1,1 0 0,-1 0 1,1 0-1,0 0 0,-1 0 1,1-1-1,0 1 0,-1 0 0,1 0 1,0-1-1,0 1 0,0-1 1,0 1-1,-1-1 0,1 1 0,0-1 1,0 1-1,0-1 0,2 1 1,10 2 325,0 0 0,1-1 0,-1-1 0,1 0 0,17-1 1,67-11 46,-79 8-302,779-72 1399,-742 71-1401,707-19 1443,-470 28-1197,450-4 100,-186-25-13,88-4 245,-1 17-141,-274 17-415,400-8 12,-462-29-354,-306 30 161,4 0-40,0 0 0,0 0 1,11-5-1,-16 6 35,0 0 0,-1 0 1,1-1-1,0 1 0,0 0 0,-1-1 1,1 1-1,0 0 0,-1-1 0,1 1 0,-1-1 1,1 0-1,0 1 0,-1-1 0,1 1 1,-1-1-1,1 0 0,-1 1 0,0-1 0,1 0 1,-1 1-1,0-1 0,1 0 0,-1 0 0,0 1 1,0-1-1,0 0 0,0 0 0,0 0 1,0 1-1,0-1 0,0 0 0,0 0 0,0 1 1,0-1-1,0 0 0,0 0 0,-1 0 0,1 0 1,-1 0-65,0 0-1,1 0 1,-1 0 0,0 0 0,0 0-1,1 0 1,-1 1 0,0-1 0,0 0 0,0 1-1,0-1 1,0 0 0,0 1 0,0-1 0,-1 1-1,0-1 1,-22-4-1500,19 4 1222,-40-6-3656,-55 0 0,29 5-1443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8:17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0 234 6947,'4'1'363,"-1"-1"0,1 1 0,0 0 0,0-1 0,0 0-1,-1 0 1,1 0 0,0 0 0,4-2 0,16 1-209,142 9 1623,98-23 1269,-255 15-3016,272-22 603,92-9-199,469-37 999,-456 41-982,57-5 18,723-4 823,-741 43-1055,300-4-56,-74-21-189,-480 16-1157,-157 3-922,-20 2-2813,-15 1-404,9-3 4557,-28 1-5755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8:26.3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134 438 6387,'-27'2'1647,"25"-2"-1538,-1 0 1,0-1-1,0 2 0,0-1 1,0 0-1,1 1 0,-1-1 1,0 1-1,0 0 0,1 0 1,-1 0-1,0 0 0,1 0 0,-1 0 1,-3 4-1,-2 1 233,1-1-1,-1 0 1,0 0-1,0-1 1,-12 5-1,64-31 2239,-9 11-2369,1 2 1,64-8 0,78 3 95,-113 10-145,511-76 1226,-77-22-804,376-64-210,-805 156-470,103-16-1452,-171 25 1364,17-4-655,-18 5 728,-1 0 1,0 0-1,1 0 1,-1 0-1,1 0 0,-1 0 1,0 0-1,1 0 0,-1-1 1,0 1-1,1 0 0,-1 0 1,0-1-1,1 1 0,-1 0 1,0 0-1,1-1 0,-1 1 1,0 0-1,0-1 1,1 1-1,-1 0 0,0-1 1,0 1-1,0 0 0,0-1 1,1 1-1,-1-1 0,0 1 1,0 0-1,0-1 0,0 1 1,0-1-1,0 0 1,-1 1-73,1-1 0,-1 1 0,1-1 0,-1 1 1,1-1-1,-1 1 0,1 0 0,-1-1 1,1 1-1,-1 0 0,0-1 0,1 1 0,-1 0 1,0 0-1,1-1 0,-1 1 0,0 0 1,1 0-1,-1 0 0,0 0 0,1 0 0,-1 0 1,-1 0-1,-3 0-1198,-19-4-4174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8:26.8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319 172 10197,'0'-2'325,"0"0"1,0-1 0,0 1-1,1 0 1,-1 0 0,0 0-1,1-1 1,0 1 0,-1 0-1,1 0 1,0 0 0,0 0-1,2-4 1,0 5-325,-1 1 0,1-1 0,-1 0 1,1 1-1,-1-1 0,1 1 0,-1 0 0,1-1 0,-1 1 0,1 0 1,-1 1-1,1-1 0,-1 0 0,3 2 0,1-1-6,0 0 0,-1 1 0,1 0 0,-1 0 0,7 3 0,-11-4 1,0 0 0,0 0 1,0-1-1,-1 1 1,1 0-1,0 0 0,0 0 1,-1 0-1,1 0 0,0 0 1,-1 0-1,1 0 0,-1 0 1,1 0-1,-1 0 1,0 1-1,1-1 0,-1 0 1,0 0-1,0 0 0,0 0 1,0 1-1,0-1 0,0 0 1,0 0-1,0 0 1,-1 1-1,1-1 0,-1 2 1,0 0-6,-1 1 1,1 0-1,-1-1 1,1 0 0,-1 1-1,-1-1 1,-3 6 0,-27 24-34,-48 38 0,29-28 30,-17 14-10,43-39 10,1 2-1,2 1 1,0 2 0,-21 24 0,41-42 6,0-1 0,1 1 0,-1 0 1,1 0-1,0-1 0,0 2 0,0-1 0,1 0 0,0 0 1,0 0-1,0 1 0,1-1 0,-1 0 0,2 11 0,-1-12 6,1 1 0,0-1 0,0 0-1,0 0 1,0 0 0,1 0-1,0 0 1,0 0 0,0-1-1,0 1 1,0 0 0,1-1 0,-1 0-1,1 0 1,0 1 0,0-2-1,0 1 1,0 0 0,5 2 0,14 7 71,1-2 1,0 0 0,31 8-1,-26-9-5,22 7-19,90 33 181,-109-37-181,0 2 0,37 24 0,39 36-6,-67-46 14,-30-21 69,0 0 1,21 9-1,-28-14-34,0-1 1,1 0 0,-1 0-1,1 0 1,-1 0-1,1 0 1,-1-1-1,1 0 1,-1 1-1,1-1 1,-1-1 0,1 1-1,6-2 1,-8 2-31,-1-1 0,0 0 1,1 1-1,-1-1 0,0 0 0,1 0 1,-1 0-1,0 0 0,0 0 0,0 0 1,0 0-1,0 0 0,0-1 1,0 1-1,0 0 0,-1 0 0,1-1 1,0 1-1,-1-1 0,1 1 0,-1-1 1,0 1-1,1-1 0,-1 1 1,0-1-1,0 1 0,0-3 0,0-5 89,-1 1 1,1 0-1,-5-15 0,4 19-94,-42-155 1171,9 44-632,16 34-487,3 1-1,4-2 1,-2-124 0,2 6-1030,10 197 1003,1 2-290,0-1 0,0 0 1,0 0-1,-1 0 0,1 1 0,0-1 0,-1 0 0,-1-2 0,2 3 50,-1 1-1,1 0 0,0-1 0,-1 1 1,1 0-1,-1 0 0,1-1 0,-1 1 0,1 0 1,-1 0-1,1 0 0,-1 0 0,1 0 0,-1 0 1,1 0-1,-1-1 0,0 1 0,1 1 0,-1-1 1,1 0-1,-1 0 0,1 0 0,-1 0 0,1 0 1,-1 0-1,1 1 0,-1-1 0,1 0 0,-1 0 1,1 1-1,0-1 0,-1 0 0,0 1 0,-8 5-2226,0 0-1,-11 9 0,16-12 1716,-23 21-4680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8:28.4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225 525 128,'-20'-2'596,"8"2"71,0-1 0,-1 0 0,1-1 0,0 0 1,0-1-1,0 0 0,0-1 0,-14-7 0,-4-2 919,25 12-1427,1-1 0,-1 0 0,1 0-1,-1 0 1,1 0 0,0-1 0,0 1-1,0-1 1,0 0 0,-3-4 0,6 7-142,1 0 1,0 0-1,0 0 1,0-1-1,0 1 1,0 0-1,0 0 1,0 0-1,0 0 0,0-1 1,0 1-1,0 0 1,0 0-1,0 0 1,0 0-1,0-1 1,0 1-1,0 0 1,0 0-1,0 0 1,0-1-1,0 1 1,0 0-1,0 0 1,0 0-1,0 0 1,0-1-1,0 1 1,0 0-1,0 0 1,0 0-1,1 0 1,-1 0-1,0-1 1,8-4 476,17-2 185,-17 5-498,17-3 250,-1 1 1,0 1-1,36 0 1,-15 1-56,390-49 1518,-135 2-1181,66-12-281,767-77-136,-923 119-288,-43 3 13,-114 11-87,-1-2-1,0-3 0,88-27 1,-67 18-1807,-81 16-3325,-11 2 3179,-8 2-1334,-6 0-1431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8:29.2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459 39 8372,'4'-1'501,"0"0"0,0-1 0,0 1 0,0-1 0,0 0 0,5-4 0,19-8 175,-17 12-637,1-1-1,0 2 1,0 0 0,0 0-1,16 1 1,28-1 284,-56 1-319,0 0 1,0 0-1,0 0 1,1 0-1,-1 0 1,0 0-1,0 0 1,1 0-1,-1 0 1,0 0-1,0 0 1,0 0-1,1 0 1,-1 0-1,0 0 1,0 0-1,1 0 1,-1 0-1,0 0 1,0 0-1,0 0 1,1 1-1,-1-1 1,0 0-1,0 0 1,0 0-1,0 0 1,1 1-1,-1-1 1,0 0-1,0 0 1,0 0-1,0 0 1,0 1-1,0-1 1,0 1-1,-2 9 80,-10 9-49,-140 136 0,149-152-35,-63 53 0,3-3 0,-81 70 41,107-92-7,-18 13 479,-70 42 1,125-86-498,-1 0 0,1 0 0,-1 1-1,1-1 1,-1 0 0,1 1 0,-1-1 0,1 0 0,-1 1 0,1-1 0,-1 1-1,1-1 1,0 1 0,-1-1 0,1 1 0,0-1 0,-1 1 0,1-1 0,0 1-1,0-1 1,-1 1 0,1 0 0,0-1 0,0 1 0,0-1 0,0 1-1,0 1 1,0-2-1,1 1 1,-1 0-1,1 0 0,-1 0 0,1-1 0,-1 1 0,1 0 0,0 0 0,-1-1 0,1 1 1,0-1-1,0 1 0,-1-1 0,1 1 0,2 0 0,5 3 57,1-1 0,16 5-1,-18-7-12,117 26 377,-20-6-314,66 20-78,48 13-19,-189-45 55,1-2 0,0-2 0,56 5 0,-75-10 40,0 0 0,-1-1 0,1 0 0,0-1 0,-1 0 0,1 0 0,-1-1 0,1-1 1,-1 0-1,0 0 0,-1-1 0,1 0 0,-1-1 0,13-9 0,-18 11-30,0-1 0,0 1 0,0-1 0,-1 0-1,1 0 1,-1 0 0,0-1 0,-1 1 0,1-1-1,-1 1 1,0-1 0,-1 0 0,1 0 0,0-11-1,0-3 180,-1 0-1,-1-1 0,-2-22 0,-3-1-240,-3 0 0,-1 1 1,-2 0-1,-1 1 0,-3 0 0,-1 1 0,-3 0 0,-44-71 1,63 112-27,-2-5-226,-1 1 0,0-1 0,0 1 0,0 0 0,-1 0 0,0 1 0,-5-5 0,8 7-18,-1 0-1,0 0 0,1 1 1,-1-1-1,0 0 0,0 1 0,1 0 1,-1-1-1,0 1 0,0 0 1,0 0-1,0 0 0,1 0 0,-1 0 1,0 1-1,0-1 0,0 0 1,0 1-1,1-1 0,-1 1 0,0 0 1,1 0-1,-1-1 0,0 1 1,-1 2-1,-69 52-7721,24-29 3114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1:14.4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91 232 7924,'-2'15'6522,"-4"0"-3391,5-11-2942,-1 0 0,1 0 1,0 0-1,0 1 0,-1 5 1,2 54-243,3-1 1,13 79-1,-7-84-806,20 67 0,7-9-3634,-33-107 3690,-2-4 1,1 1-1,0-1 1,0 0-1,0 0 1,1 0 0,-1 0-1,1 0 1,4 5-1,1-8-3516</inkml:trace>
  <inkml:trace contextRef="#ctx0" brushRef="#br0" timeOffset="1">16 86 8388,'-13'-26'2593,"10"7"-1200,3 8 944,1 2-1617,2 0-416,0 5-64,3 1-96,8-1-512,-1 4-1937,4 8 1153,5-1-1474,-3 3-7042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8:00.3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20 141 6819,'-2'-2'191,"0"0"247,0-1-1,-1 1 1,1-1-1,0 1 1,-2-6-1,3 8-396,1-1 0,0 1 0,0-1 0,-1 0 0,1 1 0,0-1-1,0 0 1,0 1 0,0-1 0,0 0 0,0 1 0,0-1 0,0 0 0,0 1 0,0-1-1,0 0 1,0 1 0,1-1 0,-1 0 0,0 1 0,0-1 0,1 1 0,-1-1 0,0 0 0,1 1-1,-1-1 1,1 1 0,-1-1 0,1 1 0,-1-1 0,1 1 0,-1 0 0,1-1 0,0 0-1,6-3 89,0 0 0,0 1-1,1-1 1,-1 1 0,1 1-1,-1-1 1,1 1-1,9-1 1,67-3 477,-37 4-382,256-37-2225,-199 23-4690,-84 10 2329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8:00.7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59 11653,'0'3'2241,"4"1"-1456,0-4 1584,12 0-2497,10 3 0,6 1-16,12 0 96,1-6-80,5 1-161,-5-6-239,4 5-288,-2-5-449,-7-1-624,1-1-480,1-5 32,-6 2-960,-3-2-385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8:01.4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32 222 9460,'9'-13'1631,"-7"9"-1050,0 0 1,1 0-1,0 0 1,0 1-1,0-1 1,0 1-1,4-3 1,-6 5-552,0 1 1,0-1 0,0 1-1,1 0 1,-1-1 0,0 1-1,0 0 1,0-1 0,0 1 0,1 0-1,-1 0 1,0 0 0,0 0-1,0 0 1,0 1 0,1-1-1,-1 0 1,0 0 0,0 1 0,0-1-1,0 1 1,0-1 0,0 1-1,0-1 1,0 1 0,0 0-1,0-1 1,0 1 0,0 0 0,0 0-1,0 0 1,-1 0 0,2 1-1,2 3-63,0 0 0,-1 0 0,0 0 0,0 0 0,0 1 0,-1-1 0,0 1 0,0 0 0,0-1 0,2 13 0,-1 6-44,1 34 0,-5 23 28,-3-1 0,-21 108 0,-31 77 78,5-25 110,50-224-83,1-14-28,-1 1 0,1 0-1,0-1 1,-1 1 0,1-1 0,-2 5 0,2-44 650,2 0-538,7-57 18,1 32-27,26-135 475,-15 107-115,40-107-1,-40 142-296,4 2-1,37-64 0,-45 90-92,1 1 0,2 1 1,0 0-1,1 2 0,44-38 1,-43 44-15,0 0 0,1 1 1,27-13-1,-42 25-79,1 0 1,0 1 0,0-1-1,0 2 1,1-1 0,-1 1-1,0 1 1,1 0 0,0 0-1,-1 1 1,1 0 0,13 2-1,-20-2-15,-1 1 1,0-1-1,0 1 0,0 0 0,0-1 1,0 1-1,0 0 0,0 0 0,0 0 0,-1 1 1,1-1-1,0 0 0,-1 1 0,1-1 1,-1 1-1,1 0 0,-1-1 0,0 1 0,1 0 1,-1 0-1,0 0 0,0 0 0,-1-1 0,1 2 1,0-1-1,0 0 0,0 3 0,0 5-49,0 0-1,0 1 1,-1-1-1,-2 17 0,2-22 31,-1 4-20,-1-1-1,1 1 0,-2-1 0,1 0 0,-1 1 0,0-1 1,-1 0-1,-8 13 0,-4 4-160,-26 29 0,39-50 183,-100 107-564,58-65 387,-221 208-384,254-243 573,0 0-1,0 0 0,-17 24 1,28-32 0,-1 0 1,1 0 0,0 0 0,0 0 0,0 0 0,0 0 0,0 0-1,1 0 1,-1 0 0,1 0 0,0 1 0,0-1 0,0 0 0,1 0-1,-1 1 1,1-1 0,1 5 0,0 0-18,1 0 0,0 0 1,1 0-1,-1-1 0,8 12 0,-4-10 35,1 0 0,0 0 0,0 0 0,0-1 0,1-1 1,0 1-1,1-2 0,0 1 0,0-1 0,0-1 0,1 0 0,-1 0 0,20 5 0,-6-3 65,0-2 1,1-1-1,-1 0 0,1-2 0,39-2 0,-39-2 35,0-1 0,-1-2-1,1 0 1,-1-2 0,0 0-1,-1-2 1,0 0 0,0-2-1,42-27 1,-4 0 96,-24 16-27,62-49 0,-96 69-160,0-1-1,0 0 1,0 0-1,-1 0 1,1-1-1,-1 1 1,0-1-1,0 1 1,0-1 0,0 0-1,0 0 1,-1 0-1,0 0 1,0 0-1,1-5 1,-2 3 1,0 1 0,0-1 0,0 0 1,0 0-1,-1 0 0,0 1 0,-1-1 0,1 0 1,-1 1-1,-3-8 0,-5-5-16,-1 0 1,0 1-1,-1 0 1,-1 1-1,-25-25 1,32 35-28,0 0 0,0 0 1,0 1-1,-1 0 0,0 0 1,-13-7-1,17 11 12,1 0-1,-1 0 1,0 0-1,1 1 1,-1-1-1,0 1 1,1 0-1,-1-1 1,0 1-1,0 0 1,1 1-1,-1-1 1,0 0-1,1 1 1,-1 0-1,0-1 1,1 1-1,-1 0 1,1 0-1,-1 1 1,1-1-1,0 1 1,-1-1 0,-2 3-1,0 1-11,0 0 0,0 0-1,0 1 1,1 0 0,-1 0 0,1 0-1,1 0 1,-1 1 0,-3 10 0,0 1-11,1 1 1,-5 26 0,7-17 35,1 0-1,2 0 1,1 0 0,0 0-1,3 0 1,8 44 0,-8-58 9,1 1 0,0-1 0,1 0 0,1-1 0,1 1 1,-1-1-1,2 0 0,0-1 0,0 0 0,1 0 0,1-1 0,0 0 0,1 0 0,0-1 1,0-1-1,1 0 0,0 0 0,0-2 0,1 1 0,0-1 0,1-1 0,0 0 0,0-1 1,0-1-1,0 0 0,26 3 0,-8-4-412,1-2 0,0-1 0,-1-1 0,50-9 0,-61 6-410,-1-1-1,0-1 1,0 0 0,33-17 0,-12 1-2752,39-29 0,-26 14-2679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8:01.7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554 55 12438,'1'0'347,"0"0"1,0 0 0,0-1-1,0 1 1,0-1-1,0 1 1,0-1 0,1 1-1,-1-1 1,-1 0 0,1 1-1,0-1 1,0 0-1,0 0 1,0 0 0,0 1-1,0-3 1,8-5 72,-9 8-419,0 0-1,1 0 1,-1 0-1,0 0 1,0-1-1,1 1 1,-1 0-1,0 0 1,0-1-1,1 1 0,-1 0 1,0 0-1,0-1 1,0 1-1,0 0 1,1 0-1,-1-1 1,0 1-1,0 0 1,0-1-1,0 1 0,0 0 1,0-1-1,0 1 1,0 0-1,0-1 1,0 1-1,0-1 1,-8-5-29,-19-1-49,21 6 72,-25-4-21,-1 1 0,1 1 0,-1 2 0,-37 3 0,46 0-1,0 1 1,0 1 0,1 1 0,0 1 0,-22 9 0,33-10 5,-1 0 1,1 1-1,1 0 1,-1 0-1,1 1 1,0 1-1,1 0 1,0 0-1,0 0 1,1 1-1,-9 12 1,8-7 5,1 0 0,0 0 0,1 0 0,1 1-1,0 0 1,1 0 0,1 0 0,0 1 0,1 0 0,1 0 0,0 0 0,1 0 0,1 0 0,1 0 0,0-1 0,5 27 0,-4-35 13,0 0 1,1 0-1,0 0 0,0 0 1,0-1-1,1 1 1,0-1-1,0 0 1,1 0-1,0 0 0,0-1 1,0 0-1,0 0 1,1 0-1,8 5 1,-4-4 6,1 0 1,-1-1-1,1 0 0,0-1 1,1-1-1,-1 1 1,1-2-1,21 3 1,-8-3-323,0-1 0,-1-1 1,1-1-1,0-1 0,-1-1 0,0-1 1,0-2-1,0 0 0,0-2 1,-1 0-1,0-1 0,-1-2 0,27-16 1,43-35-4016,-80 52 2966,1 0 0,-1-1 0,-1-1-1,19-23 1,-12 5-1291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8:02.1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102 323 1361,'-1'-5'907,"-1"1"0,1-1 1,-1 1-1,0 0 1,-1-1-1,1 1 1,-1 0-1,0 0 0,0 1 1,-6-7-1,-10-14 3513,20 27-4149,0 1 1,1-1-1,-1 1 0,-1-1 1,1 1-1,0-1 0,-1 8 1,2 37-485,-2-31 376,-1 43-121,-11 83 0,-21 58-3412,22-139 154,7-39-572</inkml:trace>
  <inkml:trace contextRef="#ctx0" brushRef="#br0" timeOffset="1">96 0 12870,'5'7'2353,"0"1"-1489,-2 0 1601,9 11-2977,1 9-240,5 5-625,-4 8-1232,1 2 624,-3-3-1552,1-8-4243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8:03.6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1 536 5426,'5'7'1630,"0"1"0,0-1-1,1 0 1,7 7-1,-7-8-1140,0-1-1,0 0 0,0-1 0,1 1 1,8 3-1,-11-6-421,0 0 1,0 0-1,0-1 0,0 1 1,0-1-1,0 0 0,0 0 1,1-1-1,-1 0 0,0 1 1,0-1-1,1 0 0,-1-1 0,0 1 1,0-1-1,1 0 0,-1 0 1,0 0-1,0-1 0,0 1 1,0-1-1,0 0 0,-1 0 1,5-4-1,14-10 92,0-2 1,-2 0-1,0-2 1,-1 0-1,-1-1 1,-1-1-1,-1-1 1,20-37-1,-29 46-200,0-1 0,-1 0-1,0 0 1,-2 0 0,1-1-1,-2 1 1,0-1 0,-1 0-1,-1 0 1,0 0-1,-1-1 1,-1 1 0,0 0-1,-1 0 1,-8-31 0,5 36 6,1-1 0,-1 1 1,-1 0-1,0 0 0,-1 0 1,-14-17-1,20 27 22,0 0 1,1 0-1,-1 1 1,0-1-1,1 0 0,-1 0 1,0 1-1,0-1 1,0 1-1,0-1 0,0 1 1,0-1-1,0 1 1,0-1-1,0 1 1,-2-1-1,3 1 1,-1 0-1,0 1 1,1-1-1,-1 0 1,0 0 0,0 0-1,1 0 1,-1 1 0,0-1-1,1 0 1,-1 1-1,0-1 1,1 1 0,-1-1-1,0 0 1,1 1 0,-1-1-1,0 2 1,-1 1-33,-1 0-1,1 1 1,0-1 0,0 1 0,0 0-1,-2 7 1,-1 7 1,0 1-1,1 0 0,0 0 0,0 34 1,3-19-30,8 63 0,-1-67 90,0 0 0,2-1 0,1 0 0,2 0 0,0-1 0,2-1 0,1 0 0,1 0 0,20 24 0,-28-42 15,0 0 0,0 0 0,1-1 0,0 0 0,13 10 0,-15-14-3,-1-1 0,1 1-1,0-1 1,0-1 0,0 1 0,0-1-1,0 0 1,1 0 0,-1-1 0,12 2-1,-7-2 20,1-1-1,-1 0 0,1-1 0,-1 0 0,0-1 0,1 0 1,-1 0-1,0-2 0,0 1 0,0-1 0,-1-1 1,1 0-1,-1 0 0,0-1 0,14-11 0,5-9 206,-1-1 0,-1-1 0,41-55 0,-34 39 80,-12 14-115,-1-2 1,-2 0-1,20-45 1,-8 15-56,-27 54-125,16-28 103,-18 33-111,0 0 1,-1 1-1,1 0 1,0-1-1,0 1 1,1 0-1,-1 0 1,0 0 0,1 1-1,3-3 1,-5 3-28,-1 1-1,0 0 1,0 0 0,1 0 0,-1 0 0,0 0-1,1 0 1,-1 0 0,0 0 0,1 0 0,-1 0 0,0 0-1,0 0 1,1 0 0,-1 0 0,0 0 0,1 0 0,-1 1-1,0-1 1,0 0 0,1 0 0,-1 0 0,0 0 0,0 0-1,1 1 1,-1-1 0,0 0 0,0 0 0,0 0 0,1 1-1,-1-1 1,0 0 0,0 0 0,0 1 0,0-1 0,0 0-1,1 0 1,-1 1 0,3 13-67,-2-12 59,3 33-242,-1 1 1,-2 49 0,2 39-353,-2-109 525,2 0 0,-1 0 1,2-1-1,0 0 0,1 1 0,7 14 1,-11-26 74,1 1 0,-1-1 1,1 0-1,0 0 1,0 0-1,0-1 0,0 1 1,0 0-1,1-1 0,0 1 1,-1-1-1,1 0 0,0 0 1,0 0-1,0 0 0,0-1 1,0 1-1,0-1 0,1 0 1,-1 0-1,0 0 0,1 0 1,-1 0-1,1-1 0,-1 0 1,1 1-1,-1-1 0,1-1 1,-1 1-1,1 0 0,-1-1 1,0 0-1,1 0 0,-1 0 1,1 0-1,-1 0 0,0-1 1,4-1-1,2-3 35,0 0 1,0-1-1,0 1 0,-1-2 0,9-9 0,34-44 151,-35 41-111,152-211 1446,-167 230-1515,9-15 75,15-16 1,-23 29-83,1 0 1,0 0-1,0 1 1,0-1-1,0 0 1,0 1 0,1 0-1,-1 0 1,1 0-1,-1 0 1,1 1-1,4-2 1,-7 3-14,0 0 0,0 0 0,0 0 0,0 0 0,0 0 1,-1 1-1,1-1 0,0 0 0,0 1 0,0-1 0,-1 1 0,1-1 0,0 1 0,0-1 1,-1 1-1,1-1 0,0 1 0,-1 0 0,1-1 0,-1 1 0,1 0 0,-1 0 1,1-1-1,-1 1 0,0 0 0,1 0 0,-1 0 0,0 0 0,10 29-494,-9-25 410,3 11-242,-2-8 121,0 1 0,0-1 0,1 0 0,0 0 0,0 0 0,9 14 0,-11-21 209,-1 0 0,1 0-1,0 0 1,0 0-1,0-1 1,0 1 0,0 0-1,0 0 1,0-1-1,0 1 1,0-1 0,0 1-1,0-1 1,1 1-1,-1-1 1,0 0 0,0 1-1,0-1 1,1 0-1,-1 0 1,0 0 0,0 0-1,1 0 1,-1 0-1,0 0 1,0-1 0,0 1-1,1 0 1,-1-1-1,0 1 1,0-1-1,0 1 1,0-1 0,2 0-1,1-2 66,0 0 0,0 0 0,0 0 0,-1 0 0,1 0-1,-1-1 1,4-5 0,1-3 181,-6 8-113,0 1 0,0 0 0,0 0 1,0 1-1,0-1 0,0 0 0,1 1 1,-1-1-1,1 1 0,0 0 0,0 0 1,0 0-1,5-3 0,-8 5-111,1 0 0,0 0-1,0 0 1,0-1 0,0 1-1,0 0 1,0 0 0,0 0-1,0 1 1,0-1 0,0 0 0,0 0-1,0 0 1,0 1 0,-1-1-1,1 0 1,0 1 0,0-1 0,0 1-1,0-1 1,-1 1 0,1-1-1,0 1 1,-1 0 0,1-1 0,0 1-1,-1 0 1,1 0 0,-1-1-1,1 1 1,-1 0 0,1 0 0,-1 0-1,1 0 1,-1 0 0,0-1-1,0 1 1,1 0 0,-1 2 0,1 4-4,0-1 1,0 1 0,-1 0 0,0 7 0,0-13-10,-3 41-40,-14 73 0,-19 39-222,32-139 213,0 2-32,1 1-1,0 0 0,1 24 1,1-41 78,1 0 0,0 0 1,0 0-1,0 0 0,0 0 1,0 0-1,0 0 0,1 0 1,-1 0-1,0 0 0,1 1 1,-1-1-1,0 0 0,1 0 1,-1 0-1,1-1 1,-1 1-1,1 0 0,0 0 1,-1 0-1,1 0 0,0 0 1,1 1-1,0-2 3,-1 1-1,0-1 1,1 0 0,-1 1-1,1-1 1,-1 0 0,0 0-1,1 0 1,-1 0 0,1 0 0,-1 0-1,1 0 1,-1 0 0,0-1-1,3 0 1,3-1-15,0-1 1,0 0-1,-1-1 0,1 1 1,10-9-1,-8 4-31,0-1 1,-1 0-1,0-1 0,0 0 0,-1 0 1,0 0-1,7-18 0,-11 22 42,0-1 0,0 0 0,-1 0 0,-1-1 0,3-12 0,0-39 119,-4 48-80,1-38 91,0 7 38,12-81 0,-13 120-162,1-3 16,1 0 0,-1 0 0,1 0 0,5-11-1,-7 17-14,0-1 0,1 0 0,-1 1-1,0-1 1,1 1 0,-1-1 0,1 1-1,-1 0 1,1-1 0,-1 1-1,1-1 1,-1 1 0,1 0 0,-1-1-1,1 1 1,-1 0 0,1-1 0,-1 1-1,1 0 1,0 0 0,-1 0 0,2 0-1,-1 0-1,0 0 0,0 0 0,0 1 0,0-1 0,0 1 0,0-1 0,0 1 0,0-1 0,0 1 0,0 0 0,0 0 0,0-1 0,0 1 0,0 0 0,-1 0 0,1 0 0,1 1 0,5 8-16,-1-1 0,0 1 0,0 1 0,7 18 1,11 46-223,0 2-171,-19-66 313,-1-1-1,1 0 1,1 0-1,0 0 1,8 9-1,-10-15 87,1 1-1,0-1 0,0 0 0,0 0 0,0-1 0,1 1 0,0-1 0,-1-1 1,1 1-1,0-1 0,0 0 0,0 0 0,1-1 0,-1 1 0,0-1 0,1-1 0,11 1 1,4-2 85,-1 0 0,1-2 0,41-9-1,-47 7-11,0 1-1,0-2 1,0 0-1,0-1 1,-1-1-1,19-12 1,-28 16-9,0-1 1,0 0 0,0 0 0,-1 0 0,1-1 0,-1 1 0,-1-1 0,1-1 0,-1 1 0,0 0 0,0-1 0,-1 0 0,0 0 0,0 0 0,0-1 0,1-8 0,-4 14-57,1 0 0,-1 0 0,0-1 0,0 1 0,0 0-1,0 0 1,0-1 0,0 1 0,-1 0 0,1 0 0,-1-1 0,1 1 0,-1 0 0,0 0 0,0 0 0,0 0 0,0 0 0,0 0 0,0 0 0,-1 0 0,1 1 0,-1-1 0,1 0 0,-1 1 0,0-1-1,-3-1 1,3 2-15,0 0-1,0 0 0,0 0 0,-1 1 0,1-1 1,0 1-1,0-1 0,-1 1 0,1 0 0,0 0 1,-1 0-1,1 0 0,0 1 0,0-1 0,-1 0 0,1 1 1,0 0-1,0-1 0,0 1 0,-1 0 0,1 0 1,0 0-1,0 1 0,1-1 0,-1 0 0,-3 4 1,-6 4-58,1 2 1,0-1 0,0 2 0,1-1 0,1 1 0,0 0 0,1 1 0,0 0-1,1 0 1,0 1 0,1-1 0,0 1 0,-4 29 0,8-40 39,1 0 1,-1 0 0,1 1 0,0-1-1,0 0 1,0 1 0,0-1 0,1 0-1,0 0 1,-1 1 0,1-1 0,0 0-1,3 6 1,-3-8 27,0 0-1,1 1 1,-1-1-1,0 0 1,1 0 0,-1 0-1,1 0 1,-1 0-1,1 0 1,-1 0 0,1 0-1,0 0 1,-1-1-1,1 1 1,0-1 0,-1 0-1,1 1 1,0-1-1,0 0 1,0 0-1,-1 0 1,1 0 0,0 0-1,0 0 1,2-1-1,2-1 19,-1 0 0,1 0 0,0 0 0,-1-1 0,0 0 0,0 0 0,1 0 0,-2-1-1,1 0 1,0 0 0,7-8 0,2-1 18,-14 12-28,73-68 299,-65 60-187,0 0 0,-1-1 0,0 0 0,-1 0 0,0-1 0,6-14 0,-7 10 69,0 0 0,0-1 1,-2 1-1,0-1 0,2-26 0,-5 41-178,0 0-1,0 0 1,0 0-1,0 0 1,0 1-1,0-1 1,0 0-1,0 0 1,0 0-1,0 0 1,1 0-1,-1 0 1,0 0-1,1 1 1,-1-1-1,1 0 1,-1 0-1,1 0 1,0 0-1,0 1-2,-1 0 1,1 0-1,-1 0 0,1 0 0,-1 0 0,1 0 0,-1 1 0,1-1 1,-1 0-1,1 0 0,-1 1 0,1-1 0,-1 0 0,0 1 1,1-1-1,-1 0 0,0 1 0,1-1 0,-1 0 0,0 1 1,1-1-1,-1 1 0,1 0 0,18 37-10,-19-37 9,11 26-6,-1 1 1,10 46 0,3 61-12,-15-83 15,-2-13-3,13 77-116,4 122-1,-21-168-47,-3-1 1,-3 1 0,-15 78 0,13-119 129,-1 1 1,-2-1-1,0-1 0,-2 1 1,-1-2-1,-2 0 0,0 0 1,-2-1-1,-35 44 1,39-56 49,-1 0 1,0-1 0,-1-1-1,0 0 1,-1-1 0,-1-1-1,0 0 1,0-1 0,0 0-1,-1-2 1,-1 0 0,1 0-1,-1-2 1,0-1 0,-37 5-1,29-7-39,0-1 0,-1-1-1,1-2 1,-1-1 0,1-1-1,0-1 1,1-1 0,-44-16-1,56 16-95,0-1-1,0 1 0,1-2 0,-1 0 0,2-1 0,-1 0 0,-14-16 0,18 17-82,1-1 0,0 0 0,0-1 0,1 1-1,0-1 1,1-1 0,0 1 0,1-1 0,0 0 0,-3-16 0,3 7-739,2-1 1,0 0-1,1 0 1,2 1-1,0-1 0,0 0 1,2 1-1,8-29 0,13-32-7420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8:05.3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0 487 5587,'29'13'7366,"-24"-12"-6983,-1 0 1,0 0 0,1 0-1,7 0 1,-11-1-298,0-1 0,0 1 0,0 0 0,-1 0 1,1 0-1,0-1 0,0 1 0,-1 0 0,1-1 0,0 1 1,-1 0-1,1-1 0,0 1 0,-1-1 0,1 1 0,-1-1 0,1 0 1,0 1-1,-1-1 0,0 1 0,1-1 0,-1 0 0,1 0 1,-1 1-1,0-1 0,1 0 0,-1 0 0,0 1 0,0-2 1,4-23 1131,-4 22-1067,3-20 596,-2 18-586,-1 0 0,1-1 0,-1 1 0,0 0-1,0-6 1,-1 2 198,4 16-344,4 18-183,24 196-536,-12-66 183,-6-36-215,-5 221 0,-7-286 1248,-2-48-78,-1-8 153,-1-10 67,1-23-85,1 0-1,8-64 1,-3 67-378,1-28-85,3 1-1,3 0 1,3 0 0,31-87-1,-7 62-238,4 2 0,3 2-1,84-114 1,-105 160 111,1 2 1,2 1 0,1 1-1,2 1 1,58-44 0,-77 66 23,0 0 0,1 1 1,-1 0-1,1 1 0,0 1 0,0 0 1,0 0-1,1 1 0,0 1 0,13-1 1,-19 2-25,1 1 1,-1 0-1,0 1 1,1-1-1,-1 1 0,0 1 1,0-1-1,0 1 1,0 1-1,0-1 1,0 1-1,0 1 1,-1-1-1,1 1 1,-1 0-1,0 0 1,-1 1-1,10 8 1,-8-5-24,-1 0 1,0 0 0,0 0-1,-1 1 1,0 0 0,0 0 0,-1 1-1,0-1 1,-1 1 0,4 16 0,-4-11-2,-1-1 1,-1 1 0,-1-1 0,0 1-1,-1 0 1,-4 26 0,-2-12-30,-1 0 0,-1-1 0,-2 0 0,-1-1 0,-1 0 0,-29 46 0,12-31-18,-2-1-1,-1-2 1,-2-2-1,-2 0 1,-1-3 0,-83 57-1,107-81 159,0-1 0,-25 11 0,35-18-52,1-1-1,-1 1 1,0-1-1,1 0 1,-1 0 0,0 0-1,0 0 1,0-1-1,1 0 1,-1 0 0,0 0-1,0 0 1,0 0-1,0-1 1,0 0 0,0 1-1,-4-3 1,0-1 81,11 6-57,11 7-51,13 10-4,49 27-1,-61-39 25,1 0 0,0-1 1,0 0-1,0-2 0,24 5 0,-7-6 24,1 0 0,-1-3 0,1 0-1,-1-2 1,1-2 0,42-10 0,-25 2 67,0-3 0,-1-2 1,61-31-1,-102 44-54,-1 0 0,0-1 0,0 0 1,0-1-1,-1 1 0,1-2 0,-1 1 0,-1-1 1,10-11-1,-14 14-30,1 1 0,-1-1 0,0 1-1,-1-1 1,1 0 0,-1 0 0,1 0 0,-1 0 0,0 0 0,-1 0 0,1 0 0,-1 0 0,1 0-1,-1 0 1,-1 0 0,1 0 0,0 0 0,-1-1 0,0 1 0,0 0 0,0 1 0,-1-1 0,-3-7 0,4 9-25,-1 0 1,1 0 0,-1 0 0,0 0 0,1 0 0,-1 0 0,0 1 0,0-1-1,0 1 1,0 0 0,-1-1 0,1 1 0,0 0 0,0 0 0,-1 0 0,1 1-1,-1-1 1,1 1 0,-1-1 0,1 1 0,-1 0 0,1 0 0,-1 0 0,-3 0-1,-3 1-31,1 0 0,-1 0 0,1 1 0,-1 0 0,-14 5 0,10-1 13,0 1-1,1 0 0,-1 1 1,1 0-1,1 0 1,-1 2-1,2-1 1,-1 1-1,-8 12 0,6-6 6,2 0-1,0 0 0,0 1 1,2 0-1,0 1 0,-7 20 1,13-31 8,1 0 0,0 1-1,0-1 1,1 1 0,0-1 0,0 1 0,1 0 0,0 11 0,0-17 13,1 0 0,-1 0-1,1 0 1,-1 1 0,1-1-1,0 0 1,0 0 0,0 0 0,0 0-1,0 0 1,0 0 0,0-1 0,1 1-1,-1 0 1,1 0 0,-1-1-1,1 1 1,0-1 0,0 0 0,-1 1-1,1-1 1,0 0 0,0 0 0,0 0-1,0 0 1,1-1 0,-1 1 0,0-1-1,0 1 1,0-1 0,0 1-1,1-1 1,2 0 0,13 0 48,-1-1-1,1 0 1,0-1 0,-1-1-1,1 0 1,-1-2 0,0 0-1,0-1 1,-1 0 0,1-2-1,-1 0 1,-1 0 0,0-2 0,0 0-1,20-17 1,-31 23-17,-1 1-1,0-1 1,1 0 0,-1 0 0,0 0 0,-1 0-1,1 0 1,-1 0 0,2-6 0,-3 7-18,0 0 1,0 1 0,-1-1 0,1 0 0,-1 0 0,0 0 0,0 1 0,0-1-1,0 0 1,-1 0 0,1 0 0,-1 1 0,1-1 0,-1 0 0,0 0 0,0 1 0,-2-5-1,3 7-15,-1-1 0,1 0 0,0 1 0,0-1 0,-1 0-1,1 1 1,0-1 0,-1 1 0,1-1 0,-1 1 0,1-1-1,-1 0 1,1 1 0,-1 0 0,1-1 0,-1 1 0,1-1 0,-1 1-1,0 0 1,1-1 0,-1 1 0,1 0 0,-1 0 0,0-1-1,0 1 1,1 0 0,-1 0 0,0 0 0,1 0 0,-1 0-1,0 0 1,1 0 0,-1 0 0,0 0 0,0 0 0,1 0-1,-1 1 1,0-1 0,1 0 0,-1 0 0,0 1 0,1-1-1,-1 0 1,1 1 0,-1-1 0,1 1 0,-1-1 0,1 1-1,-2 0 1,0 2-24,-1 0-1,1 0 0,0 0 0,-1 0 0,1 0 0,1 1 0,-4 6 1,2 0-35,1-1 1,0 1 0,1 0 0,0 0 0,1 0 0,0 0 0,0-1 0,1 1 0,0 0 0,0 0 0,2 0 0,-1-1 0,1 1 0,0-1 0,1 0 0,0 0 0,1 0 0,9 15 0,-11-21 39,0 1 0,0-1 0,1 0 0,-1 0 0,1 0 0,-1 0-1,1-1 1,0 1 0,0-1 0,0 0 0,1 0 0,7 2 0,-5-2 40,0-1 1,1 0-1,-1 0 0,1-1 0,-1 0 1,0 0-1,11-2 0,1-2 83,-1 0-1,1-1 1,-1-2-1,0 1 1,22-13-1,-15 5 45,0 0 0,-1-3-1,31-25 1,-17 8 163,36-42 0,-47 45-53,-2-2 1,25-42-1,35-78 168,-59 100-343,-2-2 0,-2-1 1,-3-1-1,16-79 0,-30 108-75,-1 1 0,-1 0-1,-2-1 1,-2-45-1,1 71-12,0 1-1,0-1 1,0 1-1,-1-1 0,1 1 1,0-1-1,-1 1 1,1-1-1,-1 1 0,1 0 1,-1-1-1,0 1 1,1 0-1,-1-1 1,0 1-1,0 0 0,0 0 1,0 0-1,0 0 1,0 0-1,0 0 0,0 0 1,-1 0-1,1 0 1,0 0-1,-1 1 0,1-1 1,0 0-1,-1 1 1,1-1-1,-1 1 0,-2-1 1,0 1-23,1 0 0,-1 1 1,0-1-1,1 1 0,-1 0 1,0 0-1,1 0 0,-1 0 0,1 1 1,-1-1-1,-5 5 0,-3 2-39,0 1-1,0 0 0,1 1 1,-18 21-1,9-7-6,-21 35 0,19-22-14,2 1 0,1 1 0,2 0 0,2 1 0,-15 63 0,18-48-293,3 2 0,2-1-1,0 92 1,7-130 247,1 0 0,1 0 0,0 1 0,1-1 0,9 27 0,-9-37 102,1 1 0,-1-1 0,1 0 0,1-1 0,-1 1 0,2-1-1,-1 0 1,1 0 0,0-1 0,0 1 0,0-1 0,1-1-1,11 8 1,0-2 35,0-1 0,1-1 1,1-1-1,39 12 0,-19-11 85,65 8 0,-47-11-17,1-3 1,74-5 0,-95-2 9,0-1 1,0-2 0,-1-1 0,56-21 0,-70 21 123,0-2-1,0 0 1,25-18-1,-39 22-102,-1 0 0,0 0-1,0-1 1,-1 0-1,0-1 1,0 0 0,-1 0-1,1 0 1,-2-1-1,8-15 1,-6 6-32,-1-1-1,0 0 1,-2 0-1,0-1 1,2-37 0,-6 46-66,0 1 0,0-1 1,-1 1-1,-1-1 0,0 1 1,-5-17-1,5 20-15,-1 0 1,0-1-1,0 1 0,-1 0 0,0 1 1,0-1-1,-1 1 0,1 0 1,-9-8-1,11 12-2,0 0 1,-1 0 0,0 0 0,1 0-1,-1 1 1,0-1 0,0 1-1,0 0 1,0 0 0,0 0-1,0 0 1,0 0 0,0 1-1,0-1 1,-4 1 0,2 0-12,0 0 0,-1 1 0,1 0 0,0 0 0,0 0 0,0 0 0,0 1 1,-7 3-1,0 2-11,0-1 1,1 2 0,0-1 0,1 2 0,0-1 0,-16 18 0,8-6 7,1 1 0,-25 39 0,34-45 30,1-1 1,0 1-1,1 1 0,0-1 1,-5 28-1,6-21-4,2 0 0,0 1 0,2-1 0,0 1-1,2-1 1,0 1 0,6 27 0,-5-40-37,1 0 1,-1 0-1,2 0 0,-1-1 1,1 1-1,1-1 0,0 0 1,0 0-1,1-1 0,0 1 1,0-1-1,1 0 0,0-1 1,1 0-1,-1 0 0,1 0 1,17 9-1,-16-11-109,0-1 0,0 0 0,0 0 0,0-1 0,1-1 0,0 0 0,-1 0 1,1-1-1,0 0 0,0 0 0,0-1 0,0 0 0,15-3 0,-18 1-218,0 1 0,0-1 0,0 0 0,0-1 0,0 1 1,-1-1-1,1-1 0,-1 1 0,0-1 0,0 0 0,0-1 0,0 1 0,-1-1 0,0 0 0,0-1 1,0 1-1,-1-1 0,0 0 0,4-7 0,9-27-8932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8:05.6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1 14022,'-15'10'2658,"15"-4"-1458,7 0 1794,16 6-3074,10 4 31,15 6-111,20 0-176,19-11-160,13-11-1569,12-3-928,-1-10 624,-6-22-2017,-16-17-3554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8:39.1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5922 280 5571,'10'0'454,"0"-1"1,-1-1 0,1 1-1,0-2 1,-1 1 0,12-5 0,-20 7-461,0-1 36,0 1 0,1 0 0,-1-1 0,0 1 0,0-1 0,0 0 0,1 1 0,-1-1 0,0 0 0,0 1 0,0-1 0,0 0 0,0 0 0,0 0 1,-1 0-1,1 0 0,0 0 0,1-2 0,-2 2-6,0 0-1,0 0 1,0 0 0,0 0 0,0 0 0,0 0 0,0 0 0,0 0 0,0 0 0,0 1-1,0-1 1,-1 0 0,1 0 0,0 0 0,-1 0 0,1 0 0,-1 0 0,1 1 0,-1-2-1,-3-3 33,0 1 0,1 0 0,-1 1-1,-1-1 1,1 1 0,0-1-1,-6-2 1,-24-13 186,-1 1 0,-1 2-1,0 2 1,-1 1 0,0 1 0,-1 3-1,-52-7 1,-112-5-140,74 10-70,-686-35 45,-1220 78 72,1991-30-148,-361 22 16,4 18-5,220-13-4,-350 103 0,401-85-18,2 6 0,-145 83 0,233-113 6,1 1-1,-62 50 1,80-56 0,0 1 1,1 1-1,0 0 1,2 2-1,-26 41 1,34-46 3,2-1 1,0 1-1,0 0 0,2 1 1,-6 28-1,5-7 22,-1 59-1,6-87 58,2 1 1,-1-1-1,2 0 1,-1 0-1,1 1 1,1-1-1,0 0 0,1-1 1,9 20-1,-7-19 97,1 0 0,0 0 1,1-1-1,0 0 0,1 0 0,0-1 0,0 0 1,14 10-1,3 1 174,1-2 1,1 0 0,0-2-1,50 21 1,-2-9 21,1-2 0,0-5 0,2-3 0,0-3 0,87 5 1,198-11 394,1-20-358,-292 7-352,645-45 382,-703 47-432,443-65 144,423-167 44,-575 129-147,-244 79 21,-2-2 1,106-67-1,-150 83-41,0 0 0,0-1 0,-1 0 0,-1-2 0,-1 1 0,0-2 0,0 0 0,-2 0 0,17-32 0,-22 36-21,-1 0 1,0 0-1,-1-1 0,0 1 1,-1-1-1,-1 0 0,0 0 1,-1 0-1,0 0 0,-1 0 1,0 0-1,-1 0 0,0 0 1,-1 0-1,-8-25 0,3 19-23,0 1 0,-1 0 0,-1 0 0,-1 1 0,0 0 0,-2 1 0,-20-23 0,15 20-14,-2 2 0,0 0-1,-1 1 1,-1 0 0,-29-15 0,12 11-27,-1 2-1,0 2 1,-1 2 0,-1 1 0,-1 2 0,-81-10 0,-102 8-340,-3 17-75,216-4 444,-586 51-2754,8 56-5099,412-68 3497,10-9-570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8:41.0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185 46 9108,'27'-42'3498,"-27"42"-3497,0 0 0,0-1 1,0 1-1,0 0 0,0 0 1,0 0-1,0-1 0,1 1 1,-1 0-1,0 0 1,0 0-1,0 0 0,0 0 1,0-1-1,0 1 0,1 0 1,-1 0-1,0 0 0,0 0 1,0 0-1,1 0 0,-1 0 1,0 0-1,0-1 0,0 1 1,0 0-1,1 0 0,-1 0 1,0 0-1,0 0 0,0 0 1,1 0-1,-1 0 0,0 0 1,0 0-1,0 0 0,1 1 1,-1-1-1,0 0 0,0 0 1,0 0-1,1 0 0,-1 0 1,0 0-1,0 0 0,0 0 1,0 1-1,1-1 0,-1 0 1,0 0-1,0 0 0,0 0 1,0 0-1,0 1 1,0-1-1,0 0 0,1 0 1,-1 0-1,0 1 0,0-1 1,0 0-1,0 0 0,0 0 1,0 0-1,0 1 0,0-1 1,0 0-1,0 1 0,1 14 56,-4 4-50,0-1-1,-2 0 0,0 0 1,-11 24-1,7-19 8,-97 303 39,100-302-45,-35 152 18,31-119 36,-5 61-1,15-107-15,-1-7 15,0 1-1,1-1 1,0 1 0,0 0 0,0-1 0,1 1 0,-1-1 0,1 1 0,0-1-1,2 7 1,-2-11-27,-1 1 0,0-1 0,0 0 0,1 1 0,-1-1 1,0 0-1,1 1 0,-1-1 0,0 0 0,1 0 0,-1 1 0,1-1 0,-1 0 0,0 0 0,1 1 0,-1-1 0,1 0 0,-1 0 0,1 0 0,-1 0 0,0 0 0,1 0 0,-1 0 0,1 0 0,-1 0 0,1 0 0,-1 0 0,1 0 0,-1 0 0,1 0 0,-1 0 0,0 0 1,1-1-1,-1 1 0,1 0 0,-1 0 0,0-1 0,1 1 0,0-1 0,14-12 675,24-35 210,44-69 0,-49 66-632,57-67-1,-73 98-272,2 0-1,1 1 1,0 1-1,1 1 0,27-16 1,-38 26-22,0 1 0,1 1 0,-1 0 0,1 1 0,0 0 0,1 0 0,-1 1 0,1 1 0,-1 0-1,1 1 1,0 1 0,0 0 0,18 2 0,-28-2-7,0 1 0,-1-1 0,1 1 0,0 0 1,0 0-1,-1 0 0,1 0 0,-1 0 0,1 1 0,-1-1 0,1 1 0,-1 0 0,0 0 0,0 0 0,3 2 0,-3 0-28,0-1 0,1 1-1,-2-1 1,1 1 0,0 0 0,-1-1-1,1 1 1,-1 0 0,1 7 0,0 2-98,-1 0 1,-1-1-1,0 1 0,-1 0 1,-4 21-1,1-17 19,0-1 0,-1 0 0,-1 0 1,0 0-1,-1-1 0,-1 1 0,-16 22 0,0-6-34,0-1 0,-35 33 0,30-37 114,0-1 1,-2-2-1,-64 40 1,47-38-60,-1-1 1,-64 22 0,105-44-23,2-1-128,1 0 1,-1 0-1,0 0 1,0 0-1,-1-1 1,1 0-1,0 0 1,0-1-1,-8 0 1,14 0 140,-1 0 0,1 0 1,-1 0-1,1 0 0,-1 0 1,0-1-1,1 1 0,-1 0 1,1 0-1,-1-1 0,1 1 0,-1 0 1,1 0-1,-1-1 0,1 1 1,0-1-1,-1 1 0,1 0 1,-1-1-1,1 1 0,0-1 0,-1 1 1,1-1-1,0 1 0,0-1 1,-1 1-1,1-1 0,0 1 1,0-2-1,1-19-3904,4-2-804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1:14.7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13206,'8'6'1638,"-6"-5"-1259,-1 0 1,1 0 0,-1 0 0,0 1 0,1-1 0,-1 0 0,0 1 0,1-1 0,-1 1 0,0-1 0,0 1-1,1 2 1,5 19-76,4 28 0,5 22-359,37 73-483,-18-51-128,-35-94 656,110 325-3956,-84-233 925,23 147 0,-45-207 2347,15 84-3568,-15-101 2746,0-10-1085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8:41.4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65 9 10261,'1'-1'244,"0"0"0,0 0 0,1 0 0,-1 1 0,0-1 0,1 0 0,-1 1 0,1-1 0,-1 1 0,1 0 0,-1-1 0,1 1 0,-1 0 0,1 0 0,-1 0 0,1 0 0,-1 0 0,1 0 0,-1 0 0,1 0 0,-1 1 0,1-1 0,1 1 1,3 1-199,0 0 0,0 0 0,0 0 1,7 5-1,-9-5-34,-1 0-1,1 1 1,-1-1 0,0 1-1,1 0 1,-1 0 0,0 0 0,-1 0-1,1 1 1,-1-1 0,1 1 0,-1-1-1,0 1 1,2 6 0,-2-3 1,-1-1 1,1 1-1,-1 0 1,0-1-1,-1 1 0,0 0 1,0-1-1,-1 11 1,-3 6-3,-2 0 0,0-1 0,-1 1 0,-12 24 0,7-17-173,2-4-485,-1-1-1,-1 1 1,-1-2-1,-23 33 1,34-54 264,0-1-1,-1 1 1,1 0-1,-1-1 1,-4 4-1,6-5 77,0 0 1,-1-1-1,1 1 0,0 0 0,-1-1 0,1 1 0,0-1 0,-1 0 0,1 0 0,0 1 0,-1-1 1,1 0-1,-1 0 0,1 0 0,-1 0 0,1 0 0,-2-1 0,-4-2-5170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8:41.7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94 6131,'-9'-28'944,"5"5"-848,-1 0 545,-2 10-2050,2 6 513,-1 7-801,-2 4-2113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8:42.1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108 119 11285,'27'-39'2107,"-16"23"-1165,0-1 0,15-15 0,-25 31-960,0 0-1,0 0 1,0 0-1,0 0 1,1 0 0,-1 0-1,0 0 1,0 0-1,0 0 1,1 1-1,-1-1 1,0 0 0,1 1-1,-1-1 1,1 1-1,-1 0 1,1-1 0,-1 1-1,1 0 1,2 0-1,-4 0 12,0 1 0,0 0 0,0-1 1,0 1-1,0-1 0,0 1 0,0-1 0,0 1 0,0-1 0,0 1 0,0-1 0,0 1 0,0-1 0,0 1 0,0-1 0,-1 1 0,1-1 0,0 1 1,-1 2-20,-7 24 70,-2-1 0,0 0 0,-2-1 0,-17 29 1,-19 42 3,29-52-64,3 1-1,2 0 0,-17 90 1,24-83-335,2 0 1,3 104-1,3-146 276,0-1-1,1 0 1,0 0 0,0 0-1,6 13 1,-7-19 59,0 0 0,1 0 1,-1 0-1,1 0 0,0-1 1,0 1-1,0 0 1,0-1-1,0 0 0,1 1 1,-1-1-1,1 0 0,0 0 1,-1 0-1,1 0 1,0-1-1,0 1 0,4 0 1,3 1 28,1-2 0,-1 1 1,1-1-1,-1-1 0,1 0 0,-1 0 1,1-1-1,18-4 0,-3-1 28,0-1 0,31-13 1,-24 7-25,-1-2 0,-1 0 0,0-2 1,-1-2-1,39-31 0,-57 41 63,-1-1 0,-1-1 0,0 0-1,0 0 1,-1-1 0,-1 0-1,0-1 1,0 0 0,-1 0 0,-1 0-1,0-1 1,-1 0 0,-1 0-1,0-1 1,2-19 0,-1-39 331,-5 63-357,0 1 0,-1-1-1,0 1 1,-1-1 0,-3-11 0,4 19-45,0 1 1,0-1-1,0 0 1,0 0 0,0 1-1,0-1 1,0 1 0,0-1-1,-1 1 1,-1-3 0,3 4-10,-1 0 0,1 0 0,-1-1 1,1 1-1,0 0 0,-1 0 0,1-1 1,-1 1-1,1 0 0,-1 0 0,1 0 1,-1 0-1,1 0 0,-1 0 0,1 0 1,-1 0-1,1 0 0,-1 0 0,1 0 1,-1 0-1,1 0 0,-1 0 0,1 1 0,-1-1 1,1 0-1,-1 0 0,1 0 0,-1 1 1,1-1-1,0 0 0,-1 1 0,1-1 1,-1 0-1,1 1 0,0-1 0,-1 0 1,1 1-1,0-1 0,0 1 0,-1-1 1,1 1-1,0-1 0,0 1 0,0-1 1,-1 1-1,-8 18-19,0-1 1,1 1 0,1 1-1,0-1 1,2 1-1,0 0 1,2 1-1,0-1 1,1 1-1,1-1 1,3 38-1,0-48 24,0 0-1,1 0 0,0 0 0,1 0 1,0 0-1,0-1 0,1 0 0,0 0 1,1 0-1,0 0 0,0-1 0,1 0 1,0-1-1,0 1 0,11 7 0,12 8 24,2-1 0,59 32-1,-65-40-17,14 8-8,-14-9-121,-1 1-1,-1 1 1,27 22 0,-48-34 18,0 0 0,-1-1 0,1 1 0,-1 0 0,1 0 0,-1 0-1,0 1 1,0-1 0,0 0 0,-1 1 0,1-1 0,-1 1 0,0 0 0,0-1 0,0 1 0,-1 0 0,1 0 0,-1 0 0,0 0 0,0-1 0,0 1 0,0 0 0,-1 0 0,0 0 0,0-1 0,0 1 0,0 0 0,0-1 0,-3 7 0,-1-3-271,0 1-1,0-1 1,0 0-1,-1 0 1,0-1 0,-1 1-1,-9 7 1,-3 0-1049,-34 20 0,32-23-91,-23 10 1,-26 2-2627</inkml:trace>
  <inkml:trace contextRef="#ctx0" brushRef="#br0" timeOffset="1">40 460 11573,'-6'-11'2545,"10"8"-1312,-2-2 1376,6 5-2497,-1 0-96,10 7-96,13 7-112,8-2-144,9-4-192,13-4-241,11-4-399,2-5-1345,7-6 720,0-10-1377,-2-3-4369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8:42.5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781 5 10581,'6'-1'1914,"1"-1"0,-1 1 0,12 0 1,-18 1-1881,1 0 0,-1 1 0,1-1 0,-1 0 0,1 0 0,-1 1 0,1-1 1,-1 0-1,1 1 0,-1-1 0,0 0 0,1 1 0,-1-1 0,1 1 0,-1-1 0,0 0 0,0 1 1,1-1-1,-1 1 0,0-1 0,0 1 0,1-1 0,-1 1 0,0-1 0,0 1 0,0 0 1,0-1-1,0 1 0,0-1 0,0 1 0,0-1 0,0 2 0,0-1 12,1 11-96,-1-1-1,-1 1 1,0 0-1,0-1 1,-1 1 0,-6 19-1,-28 70-82,-57 85 65,54-115 110,-86 155 226,-11 21 189,14 7 21,83-159-319,4 1 0,-29 128 0,57-184-192,-10 40-368,14-70 127,0 0 1,-1-1-1,0 1 1,0-1-1,-9 13 1,12-20 103,0-1 1,1 0 0,-1 0-1,0 0 1,0 0-1,0 0 1,0-1 0,0 1-1,0 0 1,0 0-1,0-1 1,0 1-1,-1 0 1,1-1 0,0 1-1,0-1 1,-1 0-1,1 1 1,0-1 0,-1 0-1,1 0 1,0 0-1,-3 0 1,2 0-135,1 0 1,-1-1 0,0 1-1,1-1 1,-1 0 0,1 1-1,-1-1 1,1 0-1,-1 0 1,1 0 0,-1 0-1,1 0 1,0-1-1,0 1 1,-1 0 0,1 0-1,-1-3 1,-12-24-8672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8:43.5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515 84 11605,'14'-7'961,"16"-9"1505,-28 15-2326,0-1 1,0 1 0,-1-1 0,1 1 0,0-1 0,0 1 0,-1-1-1,1 0 1,-1 0 0,3-3 0,-4 4-145,0 0 1,0 1-1,0-1 1,0 0 0,0 1-1,0-1 1,0 0-1,0 1 1,0-1-1,0 0 1,0 1-1,0-1 1,0 0-1,-1 1 1,1-1-1,0 1 1,-1-1-1,1 0 1,0 1-1,-1-1 1,1 1-1,0-1 1,-1 1-1,1-1 1,-1 1-1,1-1 1,-1 1-1,1 0 1,-1-1 0,1 1-1,-1-1 1,0 1-1,1 0 1,-1 0-1,0-1 1,0 1-1,-28-8-57,27 7 62,-24-3 74,0 1 0,-1 1 0,-29 1 1,-80 11 276,118-8-316,1 1-1,0 1 1,0 0 0,0 1 0,0 1-1,-20 10 1,26-10-70,0 0 0,1 1 1,-1 1-1,2-1 0,-1 1 0,1 1 0,0 0 1,1 0-1,-12 17 0,17-22-10,1-1 0,0 1-1,0 0 1,1 0 0,-1 0 0,1 0-1,0 0 1,0 1 0,0-1 0,0 0-1,1 1 1,-1-1 0,1 0 0,0 0-1,1 1 1,0 6 0,1-6 7,-1 1 0,1-1 1,0 0-1,0 0 0,1 0 0,0 0 1,0 0-1,0 0 0,0-1 0,1 1 1,-1-1-1,7 6 0,24 17 15,1-1-1,41 23 1,11 8 95,-85-56-72,26 19 18,44 40-1,-66-54-30,1 0 0,-1 1-1,-1 0 1,1 0 0,-1 1-1,0-1 1,-1 1 0,0 0-1,0 0 1,-1 1 0,5 16-1,-6-15-14,-1 0-1,0 0 1,-1 0-1,0 0 1,0 0-1,-1 0 1,-4 17-1,4-20 18,-1 0-1,-1-1 0,1 0 1,-1 1-1,-1-1 1,1 0-1,-1 0 1,0-1-1,0 1 0,0-1 1,-1 0-1,-5 5 1,-2-1 55,1 0 1,-2-1-1,1-1 1,-1 0-1,0 0 1,0-2-1,-1 1 1,1-2-1,-1 0 1,0 0 0,-1-1-1,1-1 1,0-1-1,-19 1 1,31-2-24,1 0 1,-1 0-1,0 0 1,0-1-1,0 1 1,0 0-1,1-1 1,-1 1-1,0-1 1,1 0-1,-1 1 1,0-1-1,1 0 1,-1 0-1,1 0 1,-1 0-1,1 0 1,-1-1 0,-1-1-1,2 1-9,-1 0-1,1-1 1,0 1 0,0 0 0,0-1-1,0 1 1,0-1 0,1 1-1,-1-1 1,1 1 0,0-1-1,-1-3 1,2-5-24,0-1 0,0 1 0,1-1 0,1 1 0,4-12 0,-3 12 26,0 0 0,1 1 0,1-1 0,-1 1 0,2 1 0,-1-1 0,1 1 0,1 0 0,0 1 0,0 0 0,1 0 0,-1 1 0,20-13 0,6 0 290,1 2-1,65-26 0,235-58 828,-208 77-1032,-11 3-36,-92 16 29,-1-1 1,39-17 0,-53 20 10,0 0-1,-1-1 1,0 0-1,9-8 0,-14 10-52,0 1-1,0-1 0,-1 0 0,1 0 0,-1 0 0,0 0 0,0-1 0,0 1 0,0 0 0,-1-1 0,1 1 1,1-8-1,-1 3-37,0-1 1,-1 0 0,0 0 0,-1 0 0,1 1-1,-2-1 1,0-10 0,0 15-54,0 1 1,0 0-1,0-1 1,0 1-1,0 0 0,0 0 1,-1 0-1,0 0 1,1 0-1,-1 0 1,0 0-1,-1 0 0,1 1 1,0-1-1,-1 1 1,1 0-1,-1-1 1,0 1-1,0 1 0,0-1 1,-4-2-1,-1 1-57,0 1 0,1-1 0,-1 2-1,0-1 1,0 1 0,-12 0 0,-49 2-353,64-1 420,-8 1-20,0 1 1,0 0-1,0 0 1,1 1-1,-1 1 1,1 0-1,-20 10 1,27-12 32,0 1 0,0 0 0,0 0-1,1 1 1,-1 0 0,1-1 0,0 1 0,0 0 0,0 1-1,1-1 1,-1 1 0,1 0 0,0 0 0,1 0 0,-1 0-1,1 0 1,0 0 0,0 1 0,-2 10 0,2 4-17,0 1-1,1 0 1,1-1 0,1 1 0,0 0 0,2-1-1,1 1 1,0-1 0,1 0 0,2 0 0,0-1-1,17 33 1,-17-37 29,2-1 0,0-1 0,1 0 1,0 0-1,1-1 0,0 0 0,1-1 0,0 0 0,1-1 0,0 0 0,1-1 0,-1 0 0,2-1 0,-1-1 0,1-1 0,28 9 1,-20-10 49,1 0 0,0-2 0,-1-1 0,1-1 0,0-1 0,34-4 0,-9-3 34,0-1 0,52-18 0,-55 12-80,0-3-1,-1-1 1,-1-3 0,-1-1 0,-1-2 0,44-34 0,-72 47 17,-1 0-1,0-1 1,-1-1 0,-1 0 0,14-19 0,39-76 109,-47 76 63,1 2 0,40-52 0,-56 80-150,0 0-1,0-1 0,0 1 1,0 0-1,0 1 0,1-1 1,-1 0-1,5-2 1,-5 4-34,-1 0 1,0-1-1,0 1 1,1 0-1,-1 0 1,0 0-1,0-1 1,1 1-1,-1 1 1,0-1-1,1 0 1,-1 0-1,0 0 1,0 1-1,1-1 1,-1 1-1,0-1 1,0 1-1,2 0 1,1 0-10,0 0 1,0 0-1,0-1 0,-1 0 1,1 0-1,0 0 1,0 0-1,5-2 0,-5 2 143,-32-3-245,7-1 39,10 2 32,-1 0-1,0 1 1,-21 0 0,18 2 14,-116 11-65,99-8 168,-62 17 0,82-17-28,0 1 0,1 0-1,-1 1 1,1 0-1,0 1 1,0 0 0,1 1-1,0 0 1,1 0 0,-1 1-1,2 0 1,-1 1 0,1 0-1,1 0 1,-12 21 0,12-17 14,0 1 1,1-1-1,1 1 1,0 0-1,1 0 1,0 1 0,2 0-1,-1-1 1,2 1-1,0 0 1,1 0-1,3 21 1,-1-25-46,1 0 0,0 0 0,1 0 1,0-1-1,1 1 0,1-1 0,-1 0 0,2-1 0,-1 1 0,1-1 0,1 0 1,0-1-1,0 0 0,1 0 0,0-1 0,16 11 0,1-1-65,1-1 0,1-2 0,1-1 0,0-1 0,36 11-1,-17-10-801,0-1 0,0-3 0,1-3 0,75 4 0,-28-10-2701,128-15 0,-49-11-5662,-173 25 9132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8:57.0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2017 289 9764,'-15'-48'4723,"12"36"-4003,-1-1-1,0 1 1,-8-16-1,8 22-662,0 0-1,0 0 1,-1 1-1,1-1 1,-1 1-1,0 0 0,-1 1 1,-8-7-1,3 4-35,0 0-1,-1 1 1,-19-7-1,2 3-31,-1 1 0,1 2 0,-2 1 0,-45-3 0,-126 6-121,125 7 59,1 3-1,-132 29 1,147-20 11,1 2-1,1 3 1,-102 51 0,93-35-52,3 3-1,1 2 1,-102 89 0,51-22-18,89-81 107,1 1 0,-24 35-1,17-16 2,-47 99-1,65-114 8,1 0 0,2 2 0,1-1 1,-6 42-1,12-44-14,0 0 0,2 1 1,2 0-1,1-1 0,7 51 0,-3-61 6,0 0 0,1 0 0,1 0 0,1-1 0,1 0 0,1-1-1,1 0 1,24 34 0,-20-36 16,0-1 0,1 0 0,1-1 0,1-1 0,0-1 0,1-1 0,0 0 0,1-1 0,37 16 0,-16-12 57,0-2 1,1-1-1,1-2 1,53 6-1,-14-9 427,159-5 0,-177-6-79,-1-4 1,0-2 0,0-2-1,-1-4 1,-1-2-1,0-3 1,-1-3-1,-2-2 1,0-2-1,71-48 1,-46 21-9,-3-5 1,-3-2 0,107-110-1,-140 124-296,-2-2 1,-3-2-1,-1-2 1,-3-1-1,-2-2 0,37-88 1,-59 116-41,-1-1 0,-1 0 0,-2-1 0,-1 0 0,-1 0 0,-2 0 0,0-43 0,-4 28 78,-9-72 0,7 99-102,-1 0 0,0 1-1,-2-1 1,0 1-1,-1 0 1,-17-30 0,15 33-47,-1 0 1,-1 0-1,0 0 0,-1 2 1,0-1-1,0 2 1,-2 0-1,1 0 1,-2 1-1,1 1 1,-1 0-1,-1 1 1,1 1-1,-1 0 1,-1 1-1,1 1 1,-1 0-1,-31-3 0,3 3-192,0 3-1,0 2 0,-1 2 0,-52 9 0,28 1-663,-131 42 0,124-26-881,1 3-1,-111 64 0,-22 40-4605,82-43-3469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8:59.1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1032 106 10821,'0'-5'472,"0"0"-1,-1 1 1,1-1 0,-1 0 0,0 1-1,-1-1 1,1 1 0,-1-1 0,1 1-1,-2 0 1,1-1 0,-4-4 0,4 6-424,0 0 0,-1 0 0,1 1 1,-1-1-1,0 1 0,0-1 0,0 1 1,0 0-1,-1 0 0,1 0 0,0 1 0,-1-1 1,1 1-1,-1 0 0,-6-2 0,-11 0-80,0 1-1,0 1 0,0 1 0,-32 3 0,-83 22-45,79-9 109,-65 28 1,90-31-2,-8 3 24,1 1 1,1 3-1,1 0 0,0 3 0,-33 27 1,50-33 0,0 0 0,1 2 0,1 0-1,1 1 1,0 0 0,2 2 0,1 0 0,0 0 0,-14 33 0,22-39-4,1 0 0,0 0 0,1 0 0,1 1 0,-2 26 0,4-32-14,1 1 1,0 0-1,1 0 0,0-1 0,1 1 0,0 0 0,1-1 0,7 19 0,-6-23-26,0 0 1,0-1-1,0 1 0,1-1 0,0 0 0,1 0 0,-1-1 0,1 1 0,0-1 0,1-1 0,-1 1 0,1-1 1,0 0-1,13 5 0,-5-2-6,1-2-1,0 0 1,0-1 0,0 0 0,0-1 0,19 0-1,12 0-590,1-3 0,0-2 0,-1-2 0,0-2 0,0-2-1,73-22 1,44-32-5683,-87 25-2650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8:59.5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403 18 11621,'2'-12'5889,"-2"11"-5833,0 1 1,0 0-1,0 0 0,0 0 0,0-1 1,0 1-1,0 0 0,0 0 1,0 0-1,0 0 0,0-1 1,0 1-1,-1 0 0,1 0 1,0 0-1,0 0 0,0 0 0,0-1 1,0 1-1,0 0 0,0 0 1,-1 0-1,1 0 0,0 0 1,0 0-1,0-1 0,0 1 0,0 0 1,-1 0-1,1 0 0,0 0 1,0 0-1,0 0 0,0 0 1,-1 0-1,1 0 0,0 0 1,0 0-1,0 0 0,0 0 0,-1 0 1,1 0-1,0 0 0,0 0 1,0 0-1,-1 0 0,1 0 1,0 0-1,0 0 0,0 0 0,0 0 1,0 1-1,-1-1 0,1 0 1,0 0-1,0 0 0,0 0 1,0 0-1,0 0 0,0 1 1,-1-1-1,1 0 0,0 0 0,0 0 1,0 1-42,-1 0 0,1-1 0,0 1 0,-1 0 0,1-1 0,0 1 0,0 0 0,0 0 0,-1-1 0,1 1 0,0 0 0,0 0 0,0-1 0,0 1 0,0 0 0,1-1 0,-1 2 0,0 2 3,-1 17-53,-1-1 0,-2 1 1,0-1-1,-8 25 0,-1 2 14,-92 375 18,57-229 12,-66 244 28,34-106-8,69-244-188,10-76-128,1-1 1,0 0 0,1 1-1,0-1 1,1 1 0,3 11-1,-5-22 215,0 1 0,1 0 0,-1 0 0,0-1 0,0 1 0,1 0 0,-1-1 0,1 1 0,-1 0-1,0-1 1,1 1 0,-1-1 0,1 1 0,-1-1 0,1 1 0,1 0 0,-2-1-45,0 0 0,1 0 0,-1 0 0,0 0 0,1 0 0,-1 0 0,1 0 0,-1 0 0,0 0 0,1 0 0,-1 0 0,1 0 0,-1 0 0,0 0 1,1 0-1,-1 0 0,1 0 0,-1-1 0,0 1 0,1 0 0,-1 0 0,1-1 0,1-1-462,0 0 1,0 0-1,0 0 0,0 0 0,0 0 1,-1-1-1,3-3 0,10-23-3361,0-9-2746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8:59.9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0 387 1633,'10'-81'3155,"8"-57"1352,-13 115-3106,0-1-1,2 1 1,14-36-1,-19 56-1190,0 1 0,-1-1 0,1 1 0,0-1 0,0 1 0,0 0 0,0-1 0,1 1 0,-1 0 0,0 0 0,1 1 0,0-1 0,-1 1 0,1-1 0,0 1 0,0 0 0,0 0 0,0 0 0,0 0 0,0 0 0,0 1 0,0-1 0,6 1 0,-5 0-46,1 0 0,-1 0 0,1 1 0,0 0 0,-1-1 0,1 1 1,-1 1-1,0-1 0,1 1 0,-1 0 0,0 0 0,0 0 0,0 0 0,0 1 0,6 4 0,-5-2-122,-1 1 0,1-1 0,-1 1 0,0-1 0,0 1 0,-1 1 0,1-1 0,-1 0 0,-1 1 0,4 12 0,-3-7-118,-1-1 0,-1 1 0,0 0 0,-1-1 0,-1 24 0,-2-11-771,-2-1 0,0 1 0,-10 28 0,-33 64-7891,26-66-1704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9:00.6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1159 8340,'8'-13'3745,"0"0"-1,9-22 1,-17 35-3734,0 0-1,0 0 1,0 0-1,0 0 1,0-1-1,1 1 1,-1 0 0,0 0-1,0 0 1,0 0-1,0 0 1,0 0-1,0 0 1,0-1-1,0 1 1,0 0-1,1 0 1,-1 0-1,0 0 1,0 0-1,0 0 1,0 0 0,0 0-1,0 0 1,1 0-1,-1 0 1,0 0-1,0 0 1,0 0-1,0 0 1,0 0-1,1 0 1,-1 0-1,0 0 1,0 0-1,0 0 1,0 0-1,0 0 1,1 0 0,-1 0-1,0 0 1,0 0-1,0 0 1,0 0-1,0 1 1,8 6-542,2 13-1528,13 58-2627,-16-47 3586,3-1-1,21 50 1,-22-65 1550,0 0 1,1 0 0,1-1 0,0 0-1,1 0 1,0-2 0,2 1-1,-1-2 1,1 0 0,1 0 0,0-1-1,0-1 1,1-1 0,0 0 0,0-1-1,1-1 1,31 8 0,-31-11-204,0-1 1,0 0 0,0-1 0,0-1-1,0-1 1,0 0 0,0-2 0,-1 0-1,1 0 1,0-2 0,-1 0 0,0 0-1,0-2 1,-1 0 0,0-1-1,0 0 1,-1-1 0,0-1 0,0 0-1,21-22 1,-28 23-164,0 0 0,0-1 0,-1 0 0,0-1 0,-1 1 0,0-1 1,-1 0-1,0 0 0,0 0 0,-2-1 0,1 1 0,0-13 0,0-1-96,-2 0 0,-1 0 0,-1 0 0,-6-40 0,7 63 6,-17-83-210,14 75 139,0 1 0,0 0 0,-1 0 0,0 0 0,0 1 0,-11-16 0,14 23 46,0 0-1,0 0 0,0 0 0,0 0 1,0 0-1,0 0 0,0 0 1,0 0-1,0 0 0,0 1 1,-1-1-1,1 0 0,0 1 1,-1-1-1,1 1 0,0 0 0,-1-1 1,1 1-1,-1 0 0,1 0 1,-2 0-1,1 0-23,-1 0 1,1 1-1,0 0 1,-1-1 0,1 1-1,0 0 1,0 0-1,0 0 1,-1 1-1,1-1 1,-2 2-1,-4 4-118,0 0 0,1 1 0,0 0-1,-8 12 1,1 1-3,2 1-1,0 1 0,2-1 1,-9 27-1,13-28 150,0 1 0,1 0 0,1 0-1,2 0 1,0 1 0,1-1 0,1 0 0,1 1 0,1-1 0,6 29-1,-6-45 68,-1 1 0,1-1 0,0 0 0,0 1 0,0-1-1,1 0 1,0 0 0,0-1 0,1 1 0,0-1 0,0 1-1,0-1 1,0 0 0,1-1 0,0 1 0,0-1 0,0 0-1,0 0 1,1 0 0,0-1 0,0 0 0,0 0 0,0 0 0,0-1-1,0 0 1,1 0 0,-1-1 0,0 0 0,11 1 0,0-1 153,-1-1 1,1-1 0,-1 0 0,1-1 0,-1-1 0,0 0 0,0-2 0,19-6 0,3-5 274,-2 0 1,44-27-1,-56 27-312,0-1-1,-1-1 0,-1-1 0,-1-1 0,33-38 0,-21 19-81,59-65 29,-72 83-129,1 1 0,41-29 0,-57 46-9,0-1 1,0 1-1,1 1 0,-1-1 0,0 1 0,12-4 1,-16 6 11,0 0 0,1 0 0,-1 0 0,0-1 1,0 1-1,0 0 0,1 1 0,-1-1 0,0 0 0,0 0 1,0 0-1,1 1 0,-1-1 0,0 0 0,0 1 1,0-1-1,0 1 0,0 0 0,0-1 0,0 1 0,0 0 1,0 0-1,0-1 0,0 1 0,0 0 0,-1 0 0,1 0 1,0 0-1,0 0 0,-1 0 0,1 0 0,-1 0 1,1 1-1,-1-1 0,0 0 0,1 0 0,-1 0 0,0 1 1,0-1-1,0 2 0,2 8-208,-1 0 0,-1 0 1,0 0-1,0 1 0,-3 13 0,-14 55-774,4-27 442,8-29 377,3-15 221,-1-1 0,2 1 1,-1 0-1,1 0 0,1 1 0,-1-1 0,3 16 1,-2-23 16,0-1 1,1 0 0,-1 1 0,1-1 0,-1 1 0,1-1-1,0 0 1,-1 0 0,1 1 0,0-1 0,0 0 0,0 0-1,0 0 1,0 0 0,0 0 0,0 0 0,0 0 0,3 1 0,-2-1 12,1 0 1,-1 0-1,0 0 1,1-1-1,-1 1 1,0-1 0,1 0-1,-1 0 1,1 1-1,3-2 1,2 0 22,1-1-1,-1 0 1,0 0 0,0 0 0,13-7-1,25-17-96,-30 16-117,36-15-1,-47 23 73,0 0 0,0 0-1,0 1 1,1 0-1,-1 0 1,0 0-1,1 1 1,-1 0 0,1 0-1,-1 0 1,9 2-1,-10-1 8,1 0-1,-1 1 1,0-1-1,0 1 1,-1 0-1,1 0 1,0 1-1,-1-1 1,1 1-1,5 5 1,0 2-153,18 23 1,-23-26 168,1-1 1,0 1-1,0-1 0,0 0 1,1 0-1,0-1 1,0 0-1,1 0 1,10 7-1,-9-9 97,1 0-1,0-1 1,0 0-1,0 0 1,-1-1 0,2 0-1,-1 0 1,0-1 0,0 0-1,0-1 1,0 0-1,0 0 1,0-1 0,-1 0-1,1-1 1,16-6-1,-5 0 139,-1-1 1,0-1-1,0-1 0,-1 0 0,31-28 0,-1-7 231,-2-1 0,49-68 0,66-119 485,-110 150-767,53-119 0,18-101-163,-72 146-13,-45 139-39,-1-1 0,0-1 0,-2 1 0,-1 0 0,-2-37 0,1 57 48,0 0 1,0 1-1,0-1 0,0 1 1,0-1-1,0 0 0,0 1 1,0-1-1,0 1 0,-1-1 1,1 0-1,0 1 0,-1-1 1,1 1-1,0-1 0,-1 1 1,1-1-1,0 1 0,-1-1 1,0 0-1,1 1-4,-1 0-1,1 0 1,-1 0-1,1 0 1,-1 0-1,1 0 1,0 0-1,-1 0 1,1 0 0,-1 0-1,1 0 1,-1 0-1,1 1 1,0-1-1,-1 0 1,1 0-1,-1 0 1,1 0 0,0 1-1,-1-1 1,0 1-1,-2 1-53,1 1 0,-1 0 0,1 0 0,-1 0-1,-3 5 1,-11 25-190,1 1 0,-15 41 0,24-54 181,-74 228-856,15 6-482,36-134 496,-27 140-1266,47-196 1419,2 0 1,2 70-1,6-116 547,1-1-1,5 32 0,-5-45 209,1 0-1,-1 0 0,1 0 0,-1 0 1,1-1-1,1 1 0,-1-1 1,1 0-1,-1 1 0,1-1 0,0 0 1,1 0-1,7 6 0,-11-9-76,1 0 0,0-1 0,0 1 0,0 0 0,0-1 0,0 1 0,0-1-1,0 1 1,0-1 0,0 0 0,0 1 0,0-1 0,1 0 0,-1 0 0,0 0 0,0 0 0,0 0 0,0 0-1,0 0 1,1 0 0,-1 0 0,0 0 0,0-1 0,0 1 0,0 0 0,0-1 0,0 1 0,0-1 0,0 1 0,0-1-1,0 0 1,0 1 0,0-1 0,1-1 0,0-1-179,0 1 0,0-1 0,0 1 1,0-1-1,0 0 0,-1 0 0,1 0 0,-1 0 0,0 0 0,1-5 0,0 0-1015,-1-1 0,2-17 1,-7-27-3579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1:15.1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306 30 10389,'1'-8'1790,"-1"6"-1267,0 0 1,0 1 0,1-1-1,-1 0 1,1 0 0,-1 0-1,1 0 1,0 1 0,-1-1-1,2-2 1,-1 4-486,-1 0-1,1 1 1,-1-1 0,1 0 0,-1 0-1,1 0 1,-1 0 0,0 1 0,1-1-1,-1 0 1,1 0 0,-1 1 0,0-1-1,1 0 1,-1 0 0,0 1 0,1-1-1,-1 1 1,0-1 0,0 0 0,1 1 0,-1-1-1,0 1 1,0-1 0,1 1 0,0 1 52,21 26-100,-2 2-1,-2 0 0,0 0 0,-2 2 0,16 42 0,45 175-33,-8 56 45,-15 4 19,62 273-14,-69-426-742,-34-124-926,17 33-1,-28-61 1706,4 5-3465,-7-20-1979,-1-13-687</inkml:trace>
  <inkml:trace contextRef="#ctx0" brushRef="#br0" timeOffset="1">0 1075 9828,'4'11'3298,"1"-3"-1953,9-2 1200,-1 0-1857,8 3-528,7-1-192,15 4-16,8-7 16,13 1 48,8-6-144,8 0-208,0 0-288,5-4-513,-7-2-1072,-2-2-336,-4 0-80,-3 0-1537,-9-4 160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9:01.0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 10021,'3'-2'3025,"10"2"-1024,14 4 1024,13 7-1968,12 8-289,19-1-112,14 4-255,6 0-273,8-3-336,-1-7-369,-3-4-383,-5-1 272,-10-7-2370,-15 0 993,-10 0-1008,-11-6-7380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9:01.3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1 108 4754,'57'-55'9727,"-50"49"-9044,0 0-1,0 1 1,0-1-1,1 2 1,0-1-1,0 1 1,16-6-1,-19 9-535,0 0 1,-1-1-1,1 1 0,0 1 0,0-1 0,0 1 0,-1 0 0,1 0 0,0 0 0,0 1 1,0 0-1,-1 0 0,1 0 0,0 0 0,-1 1 0,7 2 0,-9-2-143,-1-1-1,1 0 0,0 1 0,-1-1 0,1 1 1,-1 0-1,1 0 0,-1-1 0,0 1 1,1 0-1,-1 0 0,0 0 0,0 0 1,-1 0-1,1 0 0,0 1 0,-1-1 0,1 0 1,-1 0-1,0 0 0,0 1 0,0 3 1,0 6-43,-1 0 1,0 0-1,-4 12 0,4-18 34,-15 63-380,9-44-832,2 1 0,-6 50-1,11-60-1007,0-16 2124,0 0 0,0 0-1,0 0 1,0 1 0,0-1-1,0 0 1,0 0 0,1 0-1,-1 1 1,0-1 0,0 0-1,0 0 1,0 0 0,0 0-1,0 1 1,0-1 0,1 0-1,-1 0 1,0 0 0,0 0-1,0 0 1,0 0 0,1 1-1,-1-1 1,0 0 0,0 0-1,0 0 1,1 0 0,-1 0-1,0 0 1,0 0 0,0 0-1,1 0 1,-1 0 0,0 0-1,0 0 1,0 0 0,1 0-1,-1 0 1,0 0 0,0 0-1,0 0 1,0 0 0,1 0-1,-1-1 1,0 1 0,0 0-1,0 0 1,1 0 0,-1 0-1,0 0 1,0 0 0,0-1-1,0 1 1,0 0 0,0 0-1,1-1 1,10-12-4088,2-10-1840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9:01.7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14567,'0'3'3409,"4"1"-1952,5 0 1888,8 0-3088,2 6 47,6 4-3570,2-1 2002,3-4-1682,-6-9-12917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9:02.1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9 435 11477,'-9'13'3543,"11"-7"-1161,8-5-1301,51-9-1116,66-18 0,60-24 418,-30 6 153,438-74 1960,9 45-425,298 21-326,-1 44-1215,-158 3-537,398-18-791,-881 15-410,-88-6-3872,-81-1-2860,-59 4-3201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9:02.6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0 364 7860,'76'-12'6710,"-3"-5"-3379,22-5-2026,341-35 512,-406 54-1718,41-4 99,1000-88 1994,-571 64-1518,788-44 109,-1286 75-786,1057-45-88,-1 49-3929,-872 8 168,-17-2-3024,-86-8-3251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9:07.7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52 515 1233,'-12'-38'2553,"-9"-37"1924,19 68-4056,1-1 1,0 0-1,0 0 1,1 0-1,0 0 1,0 1-1,3-13 1,1 8 535,-3 12-940,-1 0 1,0 0-1,0 0 0,0 0 0,0 0 0,0 0 0,0 0 1,1 0-1,-1 0 0,0 0 0,0 0 0,0 0 0,0 0 0,0 0 1,1 0-1,-1 0 0,0 0 0,0 0 0,0 0 0,0 0 1,0 0-1,1 0 0,-1 0 0,0 0 0,0 0 0,0 0 1,0 0-1,0 1 0,0-1 0,0 0 0,1 0 0,-1 0 1,0 0-1,0 0 0,0 0 0,0 0 0,0 1 0,0-1 0,0 0 1,0 0-1,7 21 331,-3 3-303,-2 0 1,-2 39 0,0-30-13,-13 219 121,5-145-103,6 120 0,3-202-17,-1-18 49,0-1 0,0 0 1,1 0-1,-1 0 0,2 0 0,1 9 1,-3-15-45,0 1 0,0-1 0,1 0 1,-1 1-1,0-1 0,0 1 0,0-1 1,0 0-1,0 1 0,1-1 1,-1 1-1,0-1 0,0 0 0,1 1 1,-1-1-1,0 0 0,1 1 0,-1-1 1,0 0-1,1 0 0,-1 1 0,0-1 1,1 0-1,-1 0 0,1 0 0,-1 1 1,1-2 37,-1 1 0,1 0 0,-1-1 0,0 1 0,1 0 0,-1-1 0,0 1 0,1 0 0,-1-1 0,0 1 0,0-1 0,1 1 0,-1 0 0,0-1 0,0 1 0,0-1 0,0 1 0,1-1 0,3-25 1831,-4-13-1149,-3 0-1,-9-52 1,1 7-444,-2-216-65,15 233-260,4 1 1,20-99-1,-21 143 3,1-1 0,2 1 0,9-22 0,-13 36 4,0 0 0,0 0 0,1 0 0,0 1 0,1 0 0,-1 0 0,1 1 0,1-1 0,-1 1 0,1 1 0,8-7 0,3 2-10,0 1-1,1 0 1,0 2-1,0 0 1,0 1 0,1 0-1,29-3 1,-10 5-31,0 1 1,77 5 0,-105-1 26,0 0 0,0 1 1,0 1-1,0 0 0,0 0 1,-1 1-1,1 0 1,-1 1-1,11 6 0,-16-8-4,0 0 0,0 1-1,-1 0 1,1 0 0,-1 0 0,0 0-1,0 0 1,-1 1 0,1 0-1,-1-1 1,0 2 0,0-1-1,-1 0 1,1 0 0,-1 1-1,0-1 1,-1 1 0,0 0 0,2 8-1,-3-4-14,0 0 0,0 1-1,-1-1 1,0 0 0,-1 0 0,0 1-1,0-1 1,-1 0 0,-1-1 0,0 1-1,-8 14 1,-5 5-41,-1-1 0,-28 32-1,16-28 48,0 0 0,-65 49 0,77-66 30,-20 13-5,-2 0 1,-71 36-1,-32 0 72,124-55 126,-37 10 1,189 3 400,-11-3-380,-85-10-183,-1 1 0,63 28 0,-74-26-24,0 1 0,-1 1 0,-1 2 0,32 26 0,-5-4 8,1-2-1,80 43 1,-58-37 13,-52-31-19,-16-9-45,-1 0 1,1 0-1,-1 1 0,1 0 0,-1 0 1,0 0-1,0 0 0,0 0 1,-1 1-1,6 7 0,-11-12-248,0 0-1,0 0 1,-1 1-1,1-1 1,0 1-1,0-1 1,-4 1-1,-5-2-830,-44-11-8065,36 6 408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9:08.5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216 296 4674,'-12'-2'6844,"11"1"-6684,0 0 0,0 0 0,0 0 0,0 1-1,0-1 1,0 0 0,1 0 0,-1 0 0,0-1-1,0 1 1,1 0 0,-1 0 0,0-2 0,-1-4 39,1 1 0,0-1 0,0 0 0,0 0 0,1 0 0,0 1-1,1-1 1,-1 0 0,1 0 0,1 0 0,1-6 0,0 4 85,-1 1-1,2 0 0,0-1 0,0 1 1,0 1-1,6-9 0,37-44 559,-31 41-740,-12 15-102,-1 0 0,2 0 0,-1 0 0,0 1 0,1-1 0,-1 1 0,1 0 0,0 1 0,0-1-1,0 1 1,1 0 0,-1 0 0,0 1 0,1-1 0,-1 1 0,1 0 0,0 1 0,9-1 0,-7 2-15,-1-1 0,0 1-1,0 0 1,0 1 0,0-1 0,0 1-1,0 1 1,0-1 0,-1 1 0,1 1 0,-1-1-1,0 1 1,0 0 0,7 6 0,4 6-2,20 17 13,-34-30 14,1-1 0,0 1 0,0-1 0,0 0 0,0 0 0,0 0 0,0-1 0,6 2 0,-10-3-1,0 0 0,0 0 1,1 0-1,-1 0 0,0 0 0,0 1 1,1-1-1,-1 0 0,0 0 0,0 0 1,1 0-1,-1 0 0,0-1 0,0 1 1,0 0-1,1 0 0,-1 0 0,0 0 0,0 0 1,1 0-1,-1 0 0,0 0 0,0 0 1,0-1-1,1 1 0,-1 0 0,0 0 1,0 0-1,0 0 0,0-1 0,0 1 0,1 0 1,-1 0-1,0 0 0,0-1 0,0 1 1,-1-11 154,-9-11-6,6 18-131,0-1 0,0 2 0,0-1 0,-1 0 0,1 1 0,-1 0 0,0 0 0,0 0 0,0 1 0,-8-4 0,-2 1 24,0 0 1,-25-4-1,26 7-37,-1 1 0,1 0 0,0 1-1,-1 1 1,1 0 0,0 1 0,-23 6 0,14-1-14,0 0 0,1 2 1,-39 20-1,44-19 3,1 0-1,1 1 1,0 1-1,0 1 1,-24 26-1,30-27 1,-1-1 0,2 1 0,0 0-1,1 1 1,0 0 0,0 0 0,2 1-1,-6 17 1,9-25 35,1 0-1,0 0 1,0 0-1,0 0 1,1 0-1,0 0 1,0 1-1,1-1 1,0 0-1,0 0 1,0 0-1,0 0 1,1 0 0,0 0-1,5 9 1,-3-8 40,0-1 1,1 0-1,-1 0 1,1-1 0,0 0-1,1 1 1,-1-2-1,1 1 1,0-1 0,0 0-1,0 0 1,13 6-1,-3-4 40,-1 0 0,1-1-1,0-1 1,0-1 0,17 2-1,85 2 269,-81-6-298,85-2-320,-1-5 1,122-22 0,-239 28 18,28-5-1056,31-9-1,-54 12 549,0-1 0,0 0 0,-1-1 0,1 0 0,-1 0 0,0-1 0,0 0-1,7-7 1,-11 9-1656,0-1 0,0 0 0,-1-1 0,5-6 0,-7 9 1219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9:24.8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841 600 3506,'-2'-3'133,"1"0"1,0 1 0,0-1 0,0 0-1,0 1 1,0-1 0,0 0 0,1 0 0,-1 0-1,1 0 1,0 0 0,0 0 0,0 0-1,0 1 1,0-1 0,1 0 0,0 0-1,-1 0 1,1 0 0,2-4 0,1-3 7,0 1 0,1 0-1,0 0 1,10-13 0,-7 13-56,0 0 0,1 0 0,0 1 0,13-10-1,43-26 102,-54 36-164,45-31 82,10-7 3,-9 13 4,2 2-1,96-35 0,135-20 69,-171 61-144,1 4 0,0 7 0,1 4 1,213 11-1,-152 15-19,-2 8 0,346 93 0,-356-64 69,-2 7 1,212 107-1,-340-148-45,-1 2-1,-1 2 1,58 45 0,-85-58-10,0 0 0,0 1 0,-1 0 0,0 0 0,-1 1 1,-1 1-1,0-1 0,0 1 0,-1 1 0,-1-1 0,0 1 1,-1 0-1,0 1 0,3 24 0,-4-5 159,-1-1-1,-3 1 1,0 0 0,-2 0 0,-2 0-1,-1-1 1,-1 0 0,-2 0-1,-2 0 1,0-1 0,-29 57 0,16-45 149,-2-1 0,-1-1 0,-3-2 0,-1 0 1,-2-2-1,-2-2 0,-58 50 0,60-60-206,-2-3 0,0 0 1,-2-2-1,-61 26 0,-161 47 109,170-65-193,-65 21 54,-1-8 1,-284 42-1,-7-69 210,131-26 141,123 3-132,-369-42 497,5-46-342,498 83-281,1-1 1,0-4 0,-95-43 0,122 46-32,1 0 0,1-2 0,0-1 0,2-1 0,0-1 0,1-1 0,1-1 0,-31-39 0,41 43-121,1-1 0,0-1 0,2 0 0,0-1 0,1 0-1,2 0 1,0-1 0,1 0 0,1 0 0,1-1 0,1 1 0,0-42-1,3 36-57,2 0 0,1 0-1,1 1 1,1-1-1,2 1 1,1 0-1,1 0 1,1 1 0,26-49-1,-5 26-45,2 2 0,1 1 0,3 2 0,2 2 0,1 1 0,46-35 0,24-10-994,158-92 0,58-6-7661,-231 134-763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9:26.1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81 6035,'-3'-80'10180,"4"80"-10123,-1 0 0,1 0 0,-1 0 1,1 0-1,-1 0 0,0 0 0,1 0 0,-1 0 0,1 0 0,-1 0 0,0 1 0,1-1 0,-1 0 0,1 0 0,-1 0 0,0 1 0,1-1 0,-1 0 0,0 1 0,1-1 0,-1 0 0,0 1 0,0-1 0,1 0 0,-1 1 0,0-1 0,5 4 188,27 12 327,-25-14-522,0 1 1,0 1-1,-1-1 0,0 1 1,1 0-1,-1 0 0,-1 1 1,1 0-1,9 10 0,13 22 3,-1 2-1,-2 1 0,-2 0 1,31 76-1,-24-30-37,19 91-1,-33-114-11,159 522 64,-145-505 163,4-2 0,3-1 0,93 141 0,-122-207-113,1 1 0,1-1-1,0-1 1,1 0 0,0 0 0,0-1 0,1-1-1,21 13 1,-40-27-1108,0 1 0,0-1 0,1 0 0,-1 0 0,-5-9 0,-22-20-2336,-1 6-987,0-7-3506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9:26.7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235 64 7443,'2'-2'811,"0"1"-1,-1 0 1,1 0-1,0 0 1,0 0-1,0 0 1,3-1-1,35-7-452,-16 3 86,20-2 330,-44 8-769,0 0 0,0 0 0,1 0 0,-1 0 0,0 1-1,0-1 1,0 0 0,1 0 0,-1 0 0,0 0 0,0 0 0,0 1 0,0-1 0,1 0-1,-1 0 1,0 0 0,0 1 0,0-1 0,0 0 0,0 0 0,0 0 0,0 1 0,0-1-1,0 0 1,1 0 0,-1 0 0,0 1 0,0-1 0,0 0 0,0 0 0,0 1 0,0-1-1,-1 0 1,1 0 0,0 0 0,0 1 0,0-1 0,0 0 0,0 0 0,0 1 0,0-1-1,-3 10-1,0-4-10,0-1-1,0 0 1,0 0-1,-1 0 0,0 0 1,-5 5-1,-10 12 3,-7 12 1,-67 99-6,66-88 18,-51 88 67,74-123 19,1-5 598,5-11-29,5-23-136,3-1 1,0 1 0,2 1 0,28-50 0,-28 58-519,1 1 0,1 1 0,0 1 0,1 0 0,1 1-1,1 0 1,22-15 0,-11 10-30,1 1 0,1 2 0,37-18-1,-57 32-2,0 0-1,0 1 0,0 0 0,1 1 1,-1-1-1,1 2 0,-1 0 0,1 0 1,0 1-1,-1 0 0,1 1 0,-1 0 0,1 1 1,18 5-1,-2 3-162,0 1 0,-1 1-1,0 2 1,-1 1 0,-1 0 0,37 32 0,-59-46 191,-1 0 1,1 1-1,-1-1 1,0 0-1,1 1 0,-1-1 1,0 1-1,0-1 1,0 1-1,0-1 0,-1 1 1,1 0-1,0 0 1,-1-1-1,1 1 1,0 3-1,-1-4 1,0 1 0,0-1 0,0 1 0,-1-1 0,1 0 1,0 1-1,-1-1 0,1 0 0,-1 0 0,1 1 0,-1-1 0,0 0 0,1 0 0,-1 0 0,0 1 1,0-1-1,0 0 0,0 0 0,0 0 0,0-1 0,0 1 0,0 0 0,-2 1 0,-33 18 16,0-1 0,-2-2 0,-60 19 0,51-19-11,8-3 20,-197 66-513,186-66-2094,1-2-1,-98 9 1,75-20-7644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1:15.8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205 570 1665,'13'-1'1640,"0"0"1,1-1-1,-1-1 0,0 0 1,0 0-1,23-11 0,-35 13-1481,0 0-1,0 0 0,0-1 1,0 1-1,0 0 0,0 0 0,0-1 1,-1 1-1,1-1 0,-1 1 1,1-1-1,-1 1 0,1-1 1,-1 1-1,0-1 0,0 1 0,0-3 1,1-27 225,-1 21-363,1 0 1,0 0-1,1 0 0,0 0 1,1 0-1,5-14 0,5-22 118,-1-2 264,-6 28 76,5-34 1,-11 48-416,1-1 0,-1 1 0,0 0 0,0 0 0,-1 0 1,0 0-1,0 0 0,0 0 0,-1 0 0,-2-6 1,1 5-30,-1 0 1,1 0 0,-1 1 0,0-1 0,-1 1-1,1 0 1,-1 1 0,-11-11 0,12 13-37,-1 0 0,1 0 0,-1 0 0,1 1 0,-1-1 0,0 1 0,0 0 0,0 1 1,0-1-1,0 1 0,0 0 0,-1 0 0,-7 1 0,3 0-27,0 0 0,1 1 0,-1 0 0,1 1 0,-1 0 0,1 1 0,-1 0 0,1 0 0,-15 9 0,9-4-9,1 1 0,0 1 0,1 0 1,-23 22-1,31-26 21,0 0 0,0 0 0,0 1 1,0-1-1,1 1 0,0 0 0,1 0 0,-1 1 0,1-1 1,-3 13-1,4-10-5,0 1 1,1 0-1,0-1 0,1 1 1,0 0-1,1-1 0,2 13 1,2 2-2,1-2 0,1 1-1,2-1 1,0 0 0,2-1 0,15 26 0,-12-24 23,2 0-1,1-2 1,0 0-1,2 0 0,36 31 1,-38-38 17,1-2 0,0 0 0,1-2 0,0 0 0,1-1 0,0 0 0,41 11 0,-47-17 24,1-1 0,0-1 0,0 0 0,1-1 0,-1-1 0,0 0 0,0-1 0,0-1 0,0 0 0,15-5 0,-18 4 37,-1 0-1,1-1 0,-1-1 0,0 0 1,-1 0-1,0-1 0,1-1 0,-2 0 1,1 0-1,-1-1 0,0 0 1,-1 0-1,10-12 0,74-125 1359,-50 74-780,41-90 333,-68 129-848,-15 31-133,1 0 0,-1 0 0,1 0 0,-1 0 0,1 0 0,0 0 0,0 0 0,-1 0 0,1 0 1,0 0-1,0 0 0,0 0 0,2-1 0,-2 2-14,-1 0 1,1 0-1,-1 0 1,1 0-1,-1 0 1,1-1-1,-1 1 1,1 0-1,-1 0 0,1 0 1,-1 0-1,1 1 1,-1-1-1,1 0 1,0 0-1,-1 0 1,1 0-1,-1 0 0,1 1 1,-1-1-1,0 0 1,2 1-1,-1 0-27,1 1-1,-1-1 1,0 1 0,1-1-1,-1 1 1,0 0-1,0 0 1,0 0-1,0-1 1,0 1-1,-1 0 1,1 0 0,0 0-1,-1 0 1,1 2-1,4 39-266,-1 48-1,-2-24 56,2 90-515,5 64-491,-8-213 1222,-1-2 27,0 0-1,1 0 0,0 0 1,0 0-1,0 0 0,1 0 1,-1-1-1,2 1 0,-1-1 1,0 1-1,5 5 0,-7-11 15,0 0 0,0 0 0,0 0 0,0 0-1,0 0 1,0 1 0,0-1 0,0 0 0,0 0-1,0 0 1,0 0 0,1 0 0,-1 0 0,0 0 0,0 0-1,0 0 1,0 0 0,0 0 0,0 0 0,0 0-1,0 0 1,1 0 0,-1 0 0,0 0 0,0 0 0,0 0-1,0 0 1,0 0 0,0 0 0,0 0 0,1 0-1,-1 0 1,0 0 0,0 0 0,0 0 0,0 0 0,0 0-1,0 0 1,0 0 0,0 0 0,1 0 0,-1 0-1,0 0 1,0 0 0,0 0 0,0-1 0,0 1-1,0 0 1,4-8 343,1-11-53,-5 19-293,31-148 346,53-156 0,-58 240-744,62-115 0,-72 150-30,1 1 0,2 1 0,1 0-1,1 2 1,1 0 0,27-23 0,-40 41-429,-1 1-1,2 0 1,-1 0-1,0 1 1,14-5-1,4 2-11995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9:10.4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71 305 6243,'1'-6'850,"1"-4"-210,0 1 0,1 0 0,0 0 0,1 0 0,-1 0 0,2 0 1,9-14-1,-14 22-616,1 0 0,-1 0 0,1 1 1,-1-1-1,1 1 0,-1-1 0,1 0 1,-1 1-1,1-1 0,0 1 1,-1-1-1,1 1 0,0 0 0,1-1 1,-2 1-11,1 0 0,0 0 0,-1 1 0,1-1 0,-1 0 0,1 1 0,-1-1 0,1 0 1,-1 1-1,1-1 0,-1 1 0,1-1 0,-1 1 0,1-1 0,-1 1 0,0-1 0,1 1 0,-1-1 1,0 1-1,0 0 0,1-1 0,-1 2 0,5 8 71,-1 1-1,0 0 1,-1 0 0,4 22 0,1 50 50,-4-29-67,3 9 42,16 153-10,-18-146 191,-6 75 0,0-137-154,2-3 63,-2-1 0,1 1-1,0-1 1,-1 1 0,0-1-1,0 1 1,0-1 0,-3 7-1,3-10-155,1-1-1,0 0 0,0 0 0,0 1 0,-1-1 0,1 0 0,0 0 1,0 1-1,-1-1 0,1 0 0,0 0 0,-1 0 0,1 1 0,0-1 0,0 0 1,-1 0-1,1 0 0,0 0 0,-1 0 0,1 0 0,0 0 0,-1 1 1,1-1-1,-1 0 0,1 0 0,0-1 0,-1 1 0,1 0 0,0 0 1,-1 0-1,1 0 0,0 0 0,-1 0 0,1 0 0,0 0 0,-1-1 1,1 1-1,0 0 0,0 0 0,-1 0 0,1-1 0,0 1 0,0 0 0,-1 0 1,1-1-1,0 1 0,0 0 0,0-1 0,-1 1 0,1-1 0,-12-18 751,10 14-567,-7-13 104,1-1 1,0 0 0,1 0-1,-4-21 1,-12-83 460,21 108-687,-7-42 63,3 0 0,3-1 0,4-82 0,2 109-181,0 1 0,3 0 0,0 0 0,2 1 0,0 0 0,3 0 0,0 1 0,19-33 0,-26 54-3,0 0 0,1 0-1,0 1 1,0-1 0,1 1-1,-1 1 1,1-1 0,11-8-1,-11 11 0,0 0 0,0 0-1,0 0 1,0 1 0,0 0-1,0 0 1,0 1 0,1-1-1,-1 1 1,1 1 0,7-1 0,-5 1-10,0 1 0,0 0 0,0 0 0,0 1 0,0 0 0,0 1 0,0-1 0,0 2 0,-1-1 0,1 2 0,-1-1 0,8 6 0,-3 0-72,0 0 1,-1 1-1,0 0 1,-1 1-1,0 0 1,9 14-1,-16-20 40,0 0 0,0 1 0,-1 0-1,0 0 1,0 0 0,0 0 0,-1 1 0,0-1-1,-1 0 1,0 1 0,0 0 0,0-1 0,-1 1 0,0-1-1,-1 1 1,0 0 0,0-1 0,0 1 0,-1-1 0,-3 8-1,2-6 52,0-1 0,-1 0-1,0-1 1,0 1 0,-1-1-1,0 1 1,0-1 0,-1-1-1,1 1 1,-2-1 0,1 0-1,-1 0 1,0-1 0,0 0-1,0 0 1,-1 0 0,-9 3-1,-131 39 153,119-39-112,1-1 13,-47 4-1,50-8 17,-1 0 1,-33 11-1,57-14-54,0 1 0,0-1 0,1 1-1,-1 0 1,0 0 0,1-1 0,-1 1 0,1 0 0,-1 0 0,1 1 0,-1-1 0,1 0 0,0 0 0,0 1 0,-1-1 0,1 1 0,0-1 0,0 1 0,0-1 0,1 1 0,-1 0 0,0-1 0,1 1 0,-1 0 0,1 0 0,-1 0 0,1-1 0,0 1 0,0 0 0,0 0 0,0 0 0,0 0 0,0-1 0,0 1 0,1 0-1,-1 0 1,1 0 0,-1-1 0,1 1 0,0 0 0,-1-1 0,1 1 0,0 0 0,0-1 0,0 1 0,0-1 0,1 0 0,1 2 0,6 7 26,1-1 0,0 0 0,0-1 0,1 0-1,19 10 1,63 27 192,-91-44-220,122 51 166,93 44-33,-147-55-58,-47-27-17,13 5 65,-34-19-121,0 1 1,0 0-1,0-1 0,0 1 0,0-1 1,0 0-1,0 1 0,0-1 0,0 0 1,0 0-1,0-1 0,1 1 0,-1 0 1,0-1-1,2 0 0,-4 1-16,1 0 0,-1 0 1,0 0-1,0 0 0,0 0 0,0 0 0,0 0 0,0 0 0,0 0 0,0 0 1,0-1-1,0 1 0,0 0 0,0 0 0,1 0 0,-1 0 0,0 0 0,0 0 0,0 0 1,0 0-1,0 0 0,0 0 0,0 0 0,0-1 0,0 1 0,0 0 0,0 0 0,0 0 1,0 0-1,0 0 0,0 0 0,0 0 0,0 0 0,0 0 0,0-1 0,0 1 0,0 0 1,0 0-1,0 0 0,0 0 0,0 0 0,0 0 0,0 0 0,-1 0 0,1 0 0,0 0 1,0-1-1,0 1 0,0 0 0,0 0 0,0 0 0,0 0 0,0 0 0,0 0 0,0 0 1,0 0-1,0 0 0,-1 0 0,1 0 0,0 0 0,0 0 0,0 0 0,0 0 0,0 0 1,0 0-1,0 0 0,0 0 0,0 0 0,-1 0 0,-5-2-495,-35-4-3831,1 1-3554,24-1-472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9:11.3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228 152 2993,'-1'0'4489,"4"0"-2465,-1 0-228,1-5-73,-4 4-1654,1 0 1,0 1 0,-1-1-1,1 0 1,0 1 0,-1-1 0,1 0-1,-1 1 1,1-1 0,-1 1-1,1-1 1,-1 0 0,0 1-1,1-1 1,-1 1 0,1 0-1,-2-1 1,-2-3 420,2 1-214,2 0-1,-1 0 0,0 0 0,1 0 0,-1 0 1,1 0-1,0 0 0,0-1 0,0 1 0,0 0 1,1 0-1,0-4 0,0 4-256,1 1 0,-1-1 0,0 1 0,1-1 0,-1 1 1,1 0-1,0 0 0,0 0 0,0 0 0,0 0 0,0 0 0,0 0 0,0 1 0,1-1 0,-1 1 0,0 0 0,1-1 0,3 0 0,-1 0-24,1 0-1,-1 0 1,1 1-1,-1-1 1,1 1-1,0 1 0,-1-1 1,8 1-1,-11 0 0,0 1 0,0-1 0,0 1 0,-1-1 0,1 1 0,0 0 1,0-1-1,-1 1 0,1 0 0,0 0 0,-1 0 0,1 1 0,-1-1 0,3 2 0,16 24-29,-9-11 53,-10-15-10,-1-1 1,1 1-1,-1-1 1,1 1-1,0-1 1,-1 0-1,1 1 1,0-1-1,0 0 1,-1 1 0,1-1-1,0 0 1,-1 0-1,1 1 1,0-1-1,0 0 1,0 0-1,-1 0 1,1 0-1,0 0 1,0 0 0,-1 0-1,1 0 1,0-1-1,0 1 1,0 0-1,-1 0 1,1-1-1,0 1 1,-1 0 0,1-1-1,0 1 1,-1-1-1,1 1 1,0-1-1,-1 1 1,1-1-1,-1 1 1,1-1-1,-1 0 1,1 1 0,-1-1-1,0 0 1,1 1-1,-1-1 1,0 0-1,1 1 1,-1-2-1,1-4 55,-1 0-1,0 0 0,0 0 0,-1 1 1,0-1-1,-2-8 0,3 12-33,-1 0 0,0 0 0,1 0 0,-1 0 0,0 0 0,-1 1 1,1-1-1,0 0 0,0 1 0,-1-1 0,1 0 0,-1 1 0,1 0 0,-1-1 0,0 1 0,1 0 0,-1 0 0,0 0 0,0 0 0,0 0 0,-3-1 1,0 1-26,0 0 0,-1 0 0,1 0 0,0 1 0,0-1 1,-1 1-1,1 0 0,0 1 0,-1-1 0,1 1 1,-7 2-1,-2 2-35,0 0 0,-21 13 0,-10 3-25,33-16 45,0 1 1,1 0-1,-1 0 1,2 1 0,-14 11-1,17-12 3,1 0-1,0 0 1,1 0-1,-1 1 1,1 0 0,0 0-1,1 0 1,0 0-1,-4 10 1,7-13 5,0 1-1,0 0 1,0-1-1,0 1 1,1 0 0,0 0-1,0 0 1,1 0-1,0 6 1,0-4 9,1 0 0,0 0 0,0 0 0,0 0 1,5 9-1,-5-12 3,0-1 1,1 0-1,-1 0 1,1 0-1,0 0 1,0 0 0,0 0-1,0-1 1,4 3-1,34 17 93,-16-10-35,-11-5-32,0-1 0,25 7 0,-28-10-24,0 1 0,0 0 0,0 0 0,0 1 0,16 11 0,32 31 306,-57-46-300,-1 0-1,0 0 1,0 1-1,0-1 1,0 0-1,0 0 1,0 1-1,-1-1 1,1 0-1,0 1 1,-1-1-1,1 1 1,-1-1-1,1 1 1,-1-1-1,1 3 1,-1-3-6,0 0 0,0 0 0,0 0 0,0 0 0,0 0 0,0 0 1,-1 0-1,1 0 0,0 0 0,0-1 0,-1 1 0,1 0 0,-1 0 0,1 0 0,-1 0 1,1-1-1,-1 1 0,1 0 0,-1 0 0,0-1 0,1 1 0,-1 0 0,0-1 0,1 1 1,-1-1-1,0 1 0,0-1 0,-1 1 0,-9 3 38,1-1 1,-18 4-1,-7 1-18,-77 31 1,88-32-305,-57 16 493,68-20-1813,-28 1 0,25-4-2163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9:28.6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363 20 7507,'0'-4'1245,"2"-8"2007,-2 12-3206,0 0 0,0 0 0,0-1 0,1 1 0,-1 0 0,0 0 0,0 0 1,0 0-1,0-1 0,0 1 0,0 0 0,0 0 0,0 0 0,0 0 0,0 0 0,0 0 0,1-1 0,-1 1 0,0 0 0,0 0 0,0 0 0,0 0 0,0 0 0,0 0 0,1 0 1,-1 0-1,0 0 0,0 0 0,0 0 0,0-1 0,1 1 0,-1 0 0,0 0 0,0 0 0,0 0 0,0 0 0,0 0 0,1 0 0,-1 0 0,0 0 0,0 1 0,0-1 1,0 0-1,1 0 0,-1 0 0,0 0 0,0 0 0,0 0 0,0 0 0,0 0 0,1 0 0,-1 0 0,0 0 0,0 1 0,0-1 0,0 0 0,0 0 0,0 0 0,4 6 111,0 0 0,0 1 0,-1-1 0,0 1 0,-1-1 0,1 1 0,2 12 0,-3-11-81,55 284 38,-43-205-178,35 275-209,2 11 624,-45-344-83,2-1 0,1-1 0,1 0 0,2 0 0,21 37 0,8 23 555,-39-82-778,0-1-37,7 23 129,-9-26-148,0 0 0,0-1 0,1 1 0,-1 0 1,0 0-1,0-1 0,0 1 0,0 0 0,0 0 0,-1-1 0,1 1 0,0 0 0,0 0 0,0-1 0,-1 1 0,1 0 0,0-1 0,-1 1 0,1 0 0,0-1 0,-1 1 0,1 0 0,-1-1 0,1 1 0,-1-1 0,0 1 0,1-1 0,-1 1 0,1-1 0,-1 1 0,0-1 0,-40 18-1181,41-18 1178,0 0 1,-1 0-1,1 0 1,-1 0-1,1 1 1,-1-1-1,0 0 1,1 0-1,-1 0 1,1-1-1,-1 1 1,1 0-1,-1 0 1,1 0-1,-1 0 1,1 0-1,0-1 1,-1 1-1,1 0 1,-1 0-1,1-1 1,-1 1-1,1 0 1,0-1-1,-1 1 1,1 0-1,0-1 1,-1 1-1,1 0 1,0-1-1,-1 1 1,1-1-1,0 1 1,0-1-1,-1 0 1,-6-20-116,6 18 106,-9-50-41,7 34 46,-1 0 0,-9-28 0,11 42 0,0 0-1,0 0 1,-1 0 0,0 0 0,1 1-1,-2-1 1,1 1 0,-1 0 0,1 0-1,-1 0 1,0 0 0,0 1 0,-7-5-1,8 6 2,-2-2-11,0 1 0,0 0 0,0 1 0,0-1 0,0 1-1,0 0 1,-1 0 0,1 0 0,-1 1 0,1 0 0,-1 0 0,0 0 0,-5 1 0,-14 0-59,19-1 65,-1 1-1,0 0 1,1 1 0,-1 0-1,0 0 1,-9 3 0,12-3 39,1 1-1,-1-1 1,0 0 0,1 0 0,-1-1 0,0 1 0,-4-1-1,7 0 18,0 0-1,0 0 0,0 0 0,0 0 1,0 0-1,0-1 0,0 1 1,0 0-1,0-1 0,0 1 0,0-1 1,1 1-1,-1-1 0,0 1 0,0-1 1,0 0-1,1 1 0,-1-1 1,0 0-1,1 0 0,-1 0 0,0 1 1,1-1-1,-1 0 0,1 0 0,0 0 1,-1 0-1,1 0 0,0 0 1,-1 0-1,1 0 0,0-1 0,-4-24 639,3 16-332,0 1-1,-1 0 1,0-1-1,-4-8 0,-3-7 419,6 17-468,0 0-1,0 0 1,-5-9-1,6 15-241,0-1 0,0 0 0,0 1-1,0-1 1,0 1 0,-1 0 0,1 0 0,-1 0-1,0 0 1,1 0 0,-1 0 0,-3-1 0,-3 0-21,-11-7-324,24 16 147,0 1 1,0 1-1,5 11 0,11 22 128,-2-7 10,-2 0 1,15 46 0,-22-56 98,-9-24-68,0 0 0,0 1 0,0-1-1,0 0 1,0 1 0,0-1 0,1 0 0,-1 1 0,0-1 0,0 0-1,0 1 1,0-1 0,0 0 0,1 1 0,-1-1 0,0 0 0,0 0 0,1 1-1,-1-1 1,0 0 0,0 0 0,1 1 0,-1-1 0,0 0 0,1 0 0,-1 0-1,0 0 1,0 0 0,1 1 0,-1-1 0,0 0 0,1 0 0,-1 0 0,1 0-1,-1 0 1,0 0 0,1 0 0,-1 0 0,1 0 0,10-11 694,-3 1-671,-4 6-49,1 1 1,-1-1-1,1 1 1,0-1-1,0 2 0,1-1 1,-1 0-1,0 1 1,1 0-1,0 0 0,-1 1 1,1 0-1,0 0 1,0 0-1,0 0 0,-1 1 1,1 0-1,11 2 1,14 2-63,0-2 1,33-1-1,-52-1 76,0-1 0,0 0 0,-1-1 1,1-1-1,-1 0 0,0 0 0,1-1 0,16-8 0,-21 7 9,0 1-1,-1-1 1,1-1-1,-1 1 1,0-1-1,5-7 1,29-41 296,-39 52-293,2-3 44,0 0 0,0 0 0,-1 0 0,0 0 0,0-1 0,0 1 0,-1-1 0,0 0 0,0 1 0,0-1 0,0-9 0,-1 12-52,0 0-1,-1 0 1,1-1-1,0 1 0,-1 0 1,0 0-1,0 0 1,0 0-1,0 0 0,0 0 1,-1 0-1,1 1 1,-1-1-1,0 0 0,1 1 1,-1-1-1,-1 1 1,1 0-1,0-1 0,0 1 1,-1 0-1,-3-2 0,4 3-23,-1 0 0,1 0 0,-1 0 0,1 1 0,-1-1 0,1 1-1,-1-1 1,0 1 0,1 0 0,-1 0 0,0 0 0,-4 1-1,-34 8-171,25-4 109,-18 5-178,1 2 0,-46 21 0,-60 41-692,27-13 1214,79-44-1439,-4 2-333,-1 0 1,-1-3-1,-41 12 1,-8-9-13013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9:57.4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345 593 1729,'-139'11'3252,"98"-6"-1806,-1-1 0,-71-3 0,104-3-660,12 0 69,17-1-303,54 1-563,-16 2 1,143-7 10,192-10 84,-270 6 19,144-32 0,224-97 263,-408 108-304,-1-4 0,-1-3 0,88-58 0,-107 60-63,-26 17-1468,51-39-1,-85 57 1183,0 1 1,0-1-1,0 1 0,0-1 1,0 0-1,-1 0 0,1 1 1,-1-1-1,1 0 0,-1-1 0,1 1 1,-1 0-1,0 0 0,0-1 1,0 1-1,-1 0 0,1-1 1,0 1-1,-1-1 0,1 1 1,-1-1-1,0 1 0,0-4 1,-4-7-2289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9:57.7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209 103 1905,'-60'6'4626,"-71"-3"0,113-5-2649,29-5-715,31-7-936,52-12 0,-46 14 124,-21 6-304,1 2 1,-1 0-1,1 2 1,0 1-1,0 1 1,0 2-1,0 1 1,-1 0-1,1 3 1,50 15-1,-66-16-163,0 0-1,0 1 1,-1 0-1,1 0 0,-2 2 1,1-1-1,-1 1 1,0 1-1,-1-1 1,15 18-1,-17-17-68,0 0 1,-1 1-1,0 0 0,-1 0 1,0 0-1,0 1 0,-1 0 0,0-1 1,-1 1-1,0 1 0,-1-1 1,1 14-1,-2-15 38,0-1 0,-1 1-1,-1 0 1,1 0 0,-2 0 0,1-1 0,-1 1 0,-1-1-1,1 1 1,-2-1 0,1 0 0,-1 0 0,-1 0 0,0 0-1,0-1 1,0 0 0,-1 0 0,-8 8 0,-7 8 68,-2-1 0,0 0-1,-1-2 1,-2-1 0,-33 21 0,47-34 12,-1-1 0,0 0 0,1-1 0,-2 0 0,1-1 0,-18 3 0,21-6 26,0 0 0,0 0 0,0-1 0,0-1 0,0 1 0,0-2 0,1 1 0,-1-1 0,-16-6 0,18 5 55,-1-1-1,1-1 1,0 1-1,1-1 1,-1 0 0,1-1-1,0 0 1,-6-6 0,1-1 147,1 0 0,1 0 0,-13-21 0,16 22-153,0-1 0,2 0 1,-1-1-1,1 1 0,1-1 0,1 0 0,0 0 0,1 0 1,0 0-1,1 0 0,1-17 0,0-4-40,2 0 1,1 0-1,2 1 0,11-41 0,-12 59 540,3-11-1829,7-46-1,-14 70 704,0 1 1,0-1-1,0 1 0,0-1 1,0 0-1,-1-4 0,-10-11-13498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0:01.0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0 172 3986,'7'-42'2495,"-5"25"-906,1 1-1,1-1 1,10-31-1,-13 46-1472,0 0-1,-1 0 1,1 1 0,0-1-1,0 0 1,0 1-1,1-1 1,-1 1 0,0-1-1,1 1 1,-1-1-1,1 1 1,-1 0 0,1 0-1,-1 0 1,1 0 0,0 0-1,0 0 1,-1 0-1,1 0 1,0 1 0,0-1-1,0 1 1,0-1-1,0 1 1,0 0 0,0 0-1,0 0 1,0 0-1,0 0 1,0 0 0,0 0-1,3 2 1,-1-1-68,0 1 1,0-1-1,-1 1 1,1 0-1,-1 0 0,0 0 1,1 0-1,-1 1 1,0 0-1,0-1 1,-1 1-1,1 0 1,0 0-1,-1 0 1,0 1-1,2 3 0,2 6-21,-1 0 0,-1 0 0,0 0 0,0 0-1,-2 0 1,3 25 0,-6 84-1023,-5-47-626,0 30-2983,7-97 2792,3-8-606,4-13-496,1-5-492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0:00.7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0 450 1489,'14'-11'639,"128"-108"5698,-88 71-3773,-27 25-916,-1-2 0,41-47 0,-63 66-1544,-1 1 1,1-1 0,-1 0 0,0 0 0,0 0 0,-1-1-1,1 1 1,-2 0 0,1-1 0,-1 0 0,0 1-1,0-1 1,0-13 0,-1 18-94,-1 0 1,1 0 0,0 1-1,0-1 1,-1 0-1,1 0 1,-1 0-1,0 0 1,1 1-1,-1-1 1,0 0-1,0 1 1,0-1-1,0 0 1,0 1-1,-1-1 1,1 1-1,-2-2 1,0 1-6,0 0 0,0 1 0,1-1 0,-1 1 0,-1-1 0,1 1 0,0 0 0,0 0 0,-6 0 0,-4-1-22,-1 2-1,1-1 1,-1 2 0,-13 2-1,13-2-3,1 2 0,-1 0 0,0 1 0,-20 8-1,27-9 6,1 0 0,-1 0-1,1 0 1,0 1 0,0 1-1,0-1 1,0 1 0,1 0 0,0 0-1,-8 9 1,12-11 4,-1 0 0,1-1 0,-1 1-1,1 0 1,0 1 0,0-1 0,0 0 0,1 0 0,-1 0-1,1 0 1,-1 1 0,1-1 0,0 0 0,1 0 0,-1 1 0,0-1-1,1 0 1,1 5 0,0-3-3,0 1 1,0-1-1,0 0 0,1 0 0,0 0 1,0 0-1,0-1 0,1 1 0,7 7 0,12 7 9,2 0-1,0-2 0,1-1 0,0-1 1,52 21-1,-28-15 16,-26-13-8,-1 1-1,0 2 0,0 0 0,23 17 0,-41-24-1,0 0 0,1 0 0,-1 1 1,-1 0-1,1 0 0,-1 0 0,0 1 0,0-1 0,0 1 0,-1 0 0,0 0 0,0 0 1,0 0-1,-1 1 0,0-1 0,0 1 0,-1-1 0,0 1 0,0 0 0,0 7 0,-1 2 26,0-1 0,-1 1-1,-6 31 1,7-44-60,-1 1 0,0 0 0,0-1 0,-1 1 0,1-1 0,0 0 0,-1 1 0,0-1 0,0 0 0,0 0 0,0 0 0,-1 0 0,1-1 0,-1 1 1,1 0-1,-1-1 0,0 0 0,0 0 0,0 0 0,0 0 0,-1 0 0,1-1 0,-4 2 0,5-2-177,0 0-1,0-1 1,0 1 0,0-1-1,-1 0 1,1 1 0,0-1-1,0 0 1,0 0 0,-1 0-1,1-1 1,0 1-1,0 0 1,0-1 0,0 0-1,0 1 1,0-1 0,0 0-1,0 0 1,0 0 0,0 0-1,0-1 1,0 1 0,1 0-1,-1-1 1,0 1 0,1-1-1,0 0 1,-1 1-1,1-1 1,0 0 0,0 0-1,0 0 1,0 0 0,-1-2-1,-4-29-3555,0-9-1147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0:00.3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34 652 8148,'-10'-2'1940,"-14"1"2539,41 8-2662,14 1-1691,1-1 1,0-1 0,0-2 0,1-1 0,-1-1 0,52-5-1,-40-2-311,1-1-1,-1-3 1,-1-2-1,53-19 0,-66 18 74,-1-2-1,-1 0 0,0-2 1,51-39-1,88-92 445,-68 56-39,-79 74-226,-6 6-17,0-1 0,-1-1 0,-1 0 1,0 0-1,0-1 0,12-21 1,-21 31-39,-1 0 1,-1-1-1,1 0 1,0 1-1,-1-1 0,0 0 1,0 1-1,-1-1 1,1 0-1,-1 0 1,-1-6-1,1 8-5,0 0 0,-1 0 0,1 0 0,-1 0 0,0 0-1,0 1 1,0-1 0,0 0 0,-1 1 0,1-1 0,-1 0 0,0 1 0,1 0-1,-1-1 1,0 1 0,0 0 0,-1 0 0,-4-3 0,-1 0-8,0 1 1,-1 0-1,1 1 1,-1 0-1,0 0 1,0 1-1,0 0 1,-1 0-1,-10 0 1,3 2-11,0 0 1,0 0 0,1 2 0,-22 4 0,27-4 0,1 1 0,0 0 0,0 1 0,1 1 0,-1-1 0,1 1 0,0 1 0,0 0 0,0 0 0,-12 12 1,12-9-14,0 1 1,1 0 0,0 0 0,1 1 0,0 0 0,0 0-1,1 0 1,-6 18 0,8-18 4,1 0 0,0 0 0,0 0 0,1 1 0,1-1 0,0 1-1,0-1 1,1 1 0,3 16 0,-2-19 14,1 0 0,0 0-1,1 0 1,0 0 0,0-1 0,1 1 0,0-1 0,1 0-1,0 0 1,0-1 0,0 1 0,11 9 0,7 5 6,0-2 0,30 18 1,22 20 8,-3 15 3,-67-67-9,-1 0 0,0 0 0,0 1 1,0-1-1,-1 1 0,0 0 1,0 0-1,0 0 0,-1 0 0,0 1 1,-1-1-1,1 14 0,-1-16-2,-1-1 0,0 1-1,0 0 1,0 0 0,-1-1-1,0 1 1,0 0 0,0-1 0,0 1-1,-1-1 1,0 1 0,0-1-1,0 0 1,0 0 0,-1 0-1,0 0 1,1 0 0,-1 0 0,-1-1-1,-6 6 1,9-7-55,-1-1 0,0 0 1,1 0-1,-1 0 0,0 0 0,0 0 1,0 0-1,0 0 0,0 0 0,0-1 1,0 1-1,0-1 0,0 0 0,0 0 1,0 0-1,-1 0 0,1 0 0,0 0 1,0 0-1,0 0 0,0-1 0,0 1 1,0-1-1,0 0 0,0 0 0,0 0 1,0 1-1,0-2 0,1 1 0,-4-2 1,3 1-198,0 0 0,0 0 0,0 0 0,0-1 0,1 1 0,-1 0 0,1-1 0,0 1 0,-1-1 0,1 1 0,0-1 0,1 0 0,-1 1 0,0-1 0,1 0 0,-1 0 0,1 0 0,0 1 0,0-1 0,0 0 0,1 0 0,0-4 0,1 0-571,0 0 1,1 1-1,0-1 1,8-12-1,-6 10-191,15-25-3210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9:59.8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2 309 7267,'-2'23'10624,"9"-15"-8016,-3-5-2596,9 12-116,-1 0 1,-1 1 0,0 0 0,16 33-1,25 76 34,-33-71-135,-2 1 1,9 61-1,9 113-808,-16-88 412,-18-135 613,0 0 0,1 0 0,2 10 0,-1-23 398,-2-7-137,-2-60 664,1 36-537,-6-54 0,-4 26-260,3 0-1,2-98 1,9 55-83,7-117 40,16 3 149,-25 212-223,0 0 1,1 0-1,0 0 1,1 1-1,1-1 1,5-10-1,-9 18-24,1 0-1,0 0 0,0 1 1,1-1-1,-1 0 1,1 1-1,-1-1 1,1 1-1,0 0 0,-1 0 1,1 0-1,0 0 1,1 0-1,-1 1 1,0 0-1,0-1 0,1 1 1,-1 0-1,1 0 1,-1 1-1,1-1 1,6 1-1,-5 0-18,1 1-1,0 0 1,0 0 0,-1 0-1,1 1 1,-1 0-1,1 0 1,-1 0 0,0 0-1,0 1 1,0 0 0,0 0-1,7 7 1,4 4-38,0 1 0,17 22 0,-17-18 26,22 26 6,-2 1-1,-2 2 1,-2 1 0,34 75-1,-33-53-229,-5 1-1,37 137 0,-41-90-258,-22-97 87,0-1 0,-1 1 0,-4 35 0,3-56 275,0 1 0,0-1 0,-1 1 0,1-1 1,0 1-1,-1-1 0,1 0 0,-1 1 0,1-1 1,-1 0-1,0 1 0,1-1 0,-1 0 0,0 0 0,0 0 1,0 0-1,0 0 0,0 0 0,0 0 0,0 0 1,-1 0-1,1 0 0,-2 1 0,-1-1-567,0 0 0,0 0 0,0 0 0,0-1 0,0 1 0,0-1-1,-6 0 1,-23 0-7342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09:59.2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214 60 10581,'4'-12'3151,"-4"12"-3088,0-1 1,0 1-1,0 0 1,0 0-1,0-1 0,1 1 1,-1 0-1,0 0 0,0 0 1,0 0-1,1-1 1,-1 1-1,0 0 0,0 0 1,1 0-1,-1 0 1,0 0-1,0 0 0,0 0 1,1 0-1,-1 0 0,0 0 1,0 0-1,1 0 1,-1 0-1,1 0 0,1 0-45,0 1 0,-1 0 0,1 0 0,0 0 0,0 1 0,0-1 0,-1 0 0,1 1 0,1 1 0,2 3-41,0-1 0,0 1-1,-1 0 1,0 0 0,0 0-1,-1 1 1,1-1 0,-1 1 0,-1 0-1,0 0 1,0 0 0,3 14 0,-2 7 8,1 54 0,-4-72 11,-7 267 28,1-207-4,-30 132 0,35-198-15,-1 5 19,0 0 1,-1 0-1,0 0 1,-1-1 0,-7 14-1,11-22-13,0 1-1,0-1 1,-1 1-1,1 0 1,0-1-1,-1 1 1,1-1-1,0 1 1,-1-1 0,1 0-1,-1 1 1,1-1-1,-1 1 1,1-1-1,-1 0 1,1 1-1,-1-1 1,0 0 0,1 0-1,-1 1 1,1-1-1,-1 0 1,0 0-1,1 0 1,-1 0-1,1 0 1,-1 0 0,0 0-1,1 0 1,-1 0-1,0 0 1,1 0-1,-1 0 1,1 0-1,-1-1 1,0 1-1,1 0 1,-1 0 0,1-1-1,-1 1 1,1 0-1,-1-1 1,1 1-1,-1-1 1,1 1-1,-1 0 1,0-2 0,-2-1 50,0-1 1,0-1 0,0 1-1,-3-8 1,3 6-37,-25-50 749,3-2-1,-23-83 1,20 59-45,17 49-637,2-1 0,0 0-1,3-1 1,0 1 0,3-1 0,0-44 0,3 54-76,1 0 1,8-41-1,-7 58-14,0 0-1,0 1 0,0-1 1,1 1-1,0 0 0,0 0 1,1 0-1,0 0 0,0 1 1,1 0-1,0-1 0,11-9 1,-13 13-9,0 1 0,0-1 0,0 1 0,1 0 1,-1 0-1,0 1 0,1-1 0,0 1 1,-1-1-1,1 1 0,0 0 0,0 1 0,-1-1 1,1 1-1,7-1 0,-6 2-9,0 0 0,0 0-1,0 0 1,0 0 0,0 1-1,0 0 1,0 0 0,0 0 0,-1 1-1,7 4 1,0 1-14,0 2 1,0-1-1,-1 1 0,0 1 0,-1 0 1,-1 0-1,12 19 0,-10-11 13,-1 1 0,0 0 1,-1 0-1,-2 1 0,9 39 0,5 111-17,-17-133 28,16 300-29,-19-300 115,0-38-80,0 0 0,0 0 1,0 0-1,0 0 0,-1 0 0,1 0 0,0-1 1,0 1-1,0 0 0,0 0 0,0 0 0,0 0 1,0 0-1,-1 0 0,1 0 0,0 0 0,0 0 1,0 0-1,0 0 0,0 0 0,0 0 1,-1 0-1,1 0 0,0 0 0,0 0 0,0 0 1,0 0-1,0 0 0,0 0 0,0 0 0,-1 1 1,1-1-1,0 0 0,0 0 0,0 0 0,0 0 1,0 0-1,0 0 0,0 0 0,0 0 0,0 0 1,0 0-1,-1 1 0,1-1 0,0 0 1,0 0-1,0 0 0,0 0 0,0 0 0,0 0 1,0 0-1,0 1 0,0-1 0,0 0 0,0 0 1,0 0-1,0 0 0,0 0 0,0 0 0,0 1 1,0-1-1,0 0 0,-7-8-29,-29-52-67,13 21 35,-72-106 54,25 41 46,63 93-32,0 0 0,-5-14 1,10 21-8,1 0 0,-1-1-1,1 0 1,0 1 0,0-1 0,1 0 0,-1 0 0,1-6 0,-2-7-135,1 13-131,4 12-59,-2-3 269,0 0 0,0-1 0,0 1 0,-1 0 0,1 5 0,-1-5 25,0 0 0,0 0 0,1 0 1,0 0-1,0 0 0,2 5 0,1 1 16,1-1-1,0 0 1,1-1 0,-1 1 0,2-1-1,-1 0 1,1 0 0,0-1 0,1 0-1,0 0 1,0-1 0,1 0 0,-1 0-1,11 4 1,-13-7-10,0-1 0,0 1 0,1-1 0,-1 0 0,1 0 0,0-1 0,-1 0 0,1 0 0,0 0 0,0-1 0,0 0 0,0-1 0,-1 0 1,1 0-1,0 0 0,0 0 0,-1-1 0,1-1 0,-1 1 0,0-1 0,1 0 0,6-4 0,14-13-31,34-32 0,-40 33 133,66-65 310,-59 56-227,36-46 324,-24 25-122,5-5-20,16-18 66,-55 65-381,2-1-5,0 0-1,-1-1 1,0 0 0,0 0-1,7-14 1,-13 22-21,-1-1 0,1 1 0,0-1 0,-1 1 0,1-1 0,-1 1 0,0-1 0,1 1-1,-1-1 1,0 1 0,0-1 0,0 1 0,0-1 0,0 1 0,-1-1 0,1 1 0,0-1 0,-2-2 0,1 3-4,1-1 0,-1 1 1,0 0-1,0 0 0,0 0 1,0 0-1,-1 0 0,1 0 0,0 0 1,0 0-1,0 1 0,-1-1 1,1 0-1,0 1 0,-1-1 0,-1 0 1,-4 0-20,0 0 1,-1 0 0,1 0 0,0 1 0,-1 0 0,-11 1 0,11 0 0,0 0 0,0 0 0,0 0 0,0 1 0,0 1 0,0-1 0,0 1 0,1 0 0,0 1 1,-1 0-1,1 0 0,-7 6 0,12-8 9,0 0 0,1 0 0,-1 0 0,1 0 0,0 0 1,-1 0-1,1 0 0,-2 5 0,-4 7-57,6-12 57,0 0 0,0 0 1,0 0-1,1 1 1,-1-1-1,1 0 0,-1 1 1,1-1-1,0 0 1,-1 1-1,1-1 0,0 0 1,1 1-1,-1-1 1,1 3-1,-1-3-113,0-1 1,1 1-1,-1 0 0,1-1 0,-1 1 1,1-1-1,0 1 0,0-1 0,-1 0 1,1 1-1,0-1 0,0 0 0,0 1 1,1-1-1,-1 0 0,0 0 0,0 0 1,1 0-1,-1 0 0,0 0 0,1-1 1,1 2-1,6 2-2942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1:16.21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14263,'12'12'3873,"-6"-9"625,-8-6-3921,5 3-641,-3 8-3346,0-1 1777,-11-7-1024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0:02.5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191 1674 4754,'0'1'78,"0"-1"0,0 0 0,0 0 0,0 0 0,0 1 0,0-1 0,0 0 0,0 0-1,0 0 1,0 1 0,0-1 0,0 0 0,0 0 0,0 0 0,0 1 0,0-1 0,0 0 0,0 0 0,1 0 0,-1 1 0,0-1 0,0 0-1,0 0 1,0 0 0,0 0 0,1 1 0,-1-1 0,0 0 0,0 0 0,0 0 0,0 0 0,1 0 0,-1 0 0,0 1 0,0-1-1,1 0 1,7-4 2118,5-12 547,3-15 488,-16 31-3220,1-1-1,-1 1 0,0 0 1,0-1-1,0 1 1,1 0-1,-1-1 0,0 1 1,0-1-1,0 1 1,0 0-1,0-1 0,0 1 1,0-1-1,0 1 1,0-1-1,0 1 0,0 0 1,0-1-1,0 1 1,0-1-1,0 1 0,0 0 1,-1-1-1,1 1 1,0-1-1,0 1 0,-1-1 1,1 1-8,-1-1 0,0 0 0,0 1 0,1-1 0,-1 1 0,0 0 0,0-1 1,0 1-1,0 0 0,0-1 0,1 1 0,-3 0 0,-1-1-25,-1 1 0,1 0 0,-1 0 0,-5 0 0,3 2 0,0 0-1,0 0 1,1 1-1,-1-1 0,1 1 1,0 1-1,-1-1 1,-7 7-1,2-1-10,1 1 0,-1 0-1,-9 12 1,14-14 18,0 0 0,0 0 0,1 1 0,0 0 0,1 0 0,0 1 0,0-1 0,1 1 0,1 0 0,-1 0 0,2 1 0,-1-1 0,1 0 0,1 1 0,0 11 0,0-9-7,2 1 0,0-1 0,5 23 1,-5-30 18,1 1 1,0-1 0,0 0 0,1 0 0,0 0-1,0 0 1,0 0 0,0-1 0,8 9 0,-10-13 7,1 1 0,-1 0 0,1-1 0,0 1 1,-1-1-1,1 0 0,0 1 0,0-1 0,0 0 0,0 0 1,0 0-1,0-1 0,1 1 0,-1 0 0,0-1 0,0 1 1,0-1-1,1 0 0,-1 0 0,0 0 0,0 0 0,1 0 0,-1 0 1,0-1-1,0 1 0,0-1 0,1 1 0,-1-1 0,0 0 1,0 0-1,0 0 0,2-2 0,2 0 13,-1-1 0,0 0 0,0 0 0,-1-1 0,1 1 0,-1-1 0,0 0 0,0 0 0,0-1 0,2-5 0,27-57 1356,-3-2 0,34-119 0,-61 182-1320,2-13 145,11-23-1,-14 39-154,0-1 0,0 1 0,1-1-1,0 1 1,-1 0 0,1 0 0,0 0 0,1 1 0,-1-1 0,8-5 0,-8 8-28,0 0 1,0 0-1,0 0 0,1 1 1,-1-1-1,0 1 1,0 0-1,0 0 1,0 0-1,0 0 1,1 0-1,-1 1 1,0-1-1,0 1 1,0 0-1,0 0 1,0 0-1,0 0 1,0 1-1,-1-1 1,4 3-1,1 2-17,0 0-1,0 1 0,-1 0 0,0 0 0,-1 0 1,1 0-1,-2 1 0,1 0 0,-1 0 0,5 12 1,3 13-13,11 43 1,-22-73 14,8 37-21,-2-1 0,-2 1 0,1 47 0,-11 121-423,-6-89-349,-4 0-1,-6-2 1,-46 148 0,67-263 787,-7 21 119,0 0 0,-2 0 0,0-1 0,-19 30 0,27-51-58,0 1 0,0-1 0,0 1 0,0-1 0,0 1 0,0-1 0,-1 0-1,1 0 1,0 1 0,-1-1 0,1 0 0,-1 0 0,1 0 0,-1-1 0,0 1 0,1 0 0,-1-1 0,0 1-1,0-1 1,1 1 0,-1-1 0,0 0 0,0 0 0,0 0 0,0 0 0,1 0 0,-1 0 0,0 0 0,0-1-1,0 1 1,1-1 0,-3 0 0,0-1 18,0 0 0,0 0-1,0 0 1,1-1 0,-1 0-1,0 1 1,1-2 0,0 1-1,0 0 1,0 0 0,-5-8-1,-4-10-86,0-1 0,2 0 0,1 0 0,0-1 1,2 0-1,0 0 0,2-1 0,1 0 0,-2-28 0,3-1-40,3 1 0,2-1 0,10-62 0,6 12 170,4 2-1,5 1 1,43-107 0,-54 162-70,-5 14-9,2 0-1,16-30 1,-18 41-38,1 2-1,0-1 1,21-23-1,-28 37-13,-1 0 0,1 1 0,0 0 0,0 0 0,1 0 0,-1 0 0,1 1 0,0 0 0,0 0 0,0 1 0,0 0 0,0 0 0,0 0 0,1 1 0,-1-1 0,9 1 0,-10 1-5,0 0-1,0 0 1,0 0 0,-1 1 0,1 0-1,0 0 1,0 0 0,0 0 0,-1 1-1,1 0 1,5 2 0,-4 1-11,1-1 0,-1 1 0,0 0 0,-1 0 0,1 1 1,7 9-1,4 9-43,0 2 0,21 43 0,-22-40 46,-7-10 16,-1 1-1,-1 0 1,-1 0 0,3 22-1,-4-20 5,3 18 6,4 67 0,-7-46 59,-5-61-46,0 0 0,0 1 0,0-1 1,0 1-1,-1-1 0,1 1 0,1-1 0,-1 1 0,0-1 0,0 0 0,0 1 0,0-1 0,0 1 0,0-1 1,0 1-1,1-1 0,-1 0 0,0 1 0,0-1 0,0 0 0,1 1 0,-1-1 0,0 0 0,1 1 0,-1-13 270,-9-48-45,-3-101-1,13-60-247,-1 221 11,0-27-22,1 1 1,2 0 0,7-34 0,-10 59 11,0 0 1,1 0 0,-1 0-1,0 0 1,0 0 0,1 0 0,-1 1-1,1-1 1,-1 0 0,1 0-1,-1 1 1,1-1 0,-1 0 0,1 1-1,0-1 1,-1 0 0,1 1-1,0-1 1,0 1 0,0-1 0,-1 1-1,1 0 1,0-1 0,0 1-1,0 0 1,0-1 0,-1 1 0,1 0-1,0 0 1,0 0 0,0 0-1,0 0 1,0 0 0,0 0 0,0 0-1,0 0 1,-1 0 0,1 1-1,0-1 1,0 0 0,0 0 0,0 1-1,0 0 1,3 0-39,-1 1 0,1 0 0,-1 0 0,0 0 0,0 1 0,0-1 0,0 1 0,4 4 0,2 6-189,0 1 0,-2 0 0,1 0 0,-2 0 1,0 1-1,6 23 0,13 32-677,-21-61 816,58 120-604,-61-127 708,1 0 1,-1 0-1,1-1 0,-1 1 0,1-1 0,0 1 1,-1-1-1,1 1 0,0-1 0,0 0 1,0 0-1,0 0 0,0 0 0,1 0 1,-1-1-1,0 1 0,0 0 0,0-1 1,1 0-1,-1 0 0,0 1 0,5-2 1,4 1 32,0-2 1,0 1-1,15-5 1,-22 5-30,256-60 233,-193 44-108,87-33-1,-146 46-108,0 0-1,0 0 1,0-1-1,-1 0 0,0-1 1,0 1-1,0-1 1,-1-1-1,0 1 0,0-1 1,-1 0-1,0 0 1,0-1-1,6-11 0,-6 8 6,0 1 0,-1-1-1,0 0 1,-1 0-1,0-1 1,-1 1 0,0-1-1,-1 1 1,0-1-1,-1-19 1,-1 26-23,0 0-1,1 0 1,-2 1-1,1-1 1,-1 0-1,1 0 1,-1 1 0,0-1-1,-1 1 1,1 0-1,-1 0 1,0 0-1,-5-6 1,3 5-11,0 1-1,-1-1 1,1 1 0,-1 0 0,0 0-1,0 1 1,-1 0 0,-11-4 0,4 2-21,0 2 0,0 0 0,-1 1 0,1 0 0,-1 1 0,1 0 0,-1 1 0,-22 4 0,32-3 10,-1 0-1,1 0 0,0 0 1,0 1-1,0 0 1,0 0-1,1 0 0,-1 1 1,0-1-1,1 1 0,0 0 1,0 1-1,0-1 0,0 1 1,0-1-1,1 1 1,-1 0-1,1 1 0,0-1 1,0 0-1,1 1 0,-1 0 1,-1 6-1,1-3-4,0 1-1,1 0 0,1 0 1,-1 0-1,1 0 1,1 0-1,-1 0 1,2 0-1,-1 1 0,1-1 1,1 0-1,3 14 1,-3-16 13,0 0 1,1 0-1,0 0 1,0 0-1,0-1 0,1 1 1,0-1-1,9 10 1,-10-13 9,0 0 0,1 0 0,-1 0 0,1 0 0,0-1 1,0 1-1,0-1 0,0 0 0,0-1 0,0 1 0,0-1 0,1 1 0,-1-1 0,1-1 1,4 2-1,3-2 14,0 1 0,1-1 1,-1-1-1,-1 0 0,1-1 0,0 0 1,0-1-1,13-5 0,-9 2 89,0-1 0,-1-1-1,1-1 1,26-19 0,-2-6 392,-2-2 1,59-71 0,-71 78-269,-14 14-147,-2 3-35,0 1 0,1 0-1,0 0 1,0 1-1,18-12 1,-27 21-58,0 0 0,-1 0-1,1 0 1,0 0 0,0 0 0,0 1 0,-1-1 0,1 0 0,0 1 0,0 0 0,0-1 0,0 1 0,0 0 0,0 0 0,0 0 0,0 0-1,0 1 1,0-1 0,0 1 0,0-1 0,0 1 0,3 1 0,-3 0-8,1-1 0,-1 1 0,0 1 1,1-1-1,-1 0 0,0 0 0,0 1 0,-1-1 0,1 1 0,-1 0 1,1-1-1,-1 1 0,0 0 0,1 3 0,10 32-483,9 52 0,8 27-904,-29-116 1396,1 1-1,-1-1 0,1 1 0,0-1 0,-1 1 0,1-1 0,0 1 1,0-1-1,0 0 0,0 0 0,0 1 0,0-1 0,0 0 1,0 0-1,0 0 0,1 0 0,-1 0 0,0 0 0,1-1 0,-1 1 1,1 0-1,-1-1 0,1 1 0,2 0 0,-2-1 50,0 0 0,0 0 0,0 0 0,0-1 0,0 1 0,0-1 0,0 1 0,0-1 0,0 0 0,0 0 0,0 0 0,0 0 0,-1 0 0,1 0 0,0 0 0,-1 0 0,1-1 0,2-2 0,23-27 582,27-41 0,-27 36-548,1-6-10,43-83 0,-68 118-63,0 1-1,1 0 1,-1 0 0,1 0-1,0 0 1,1 1-1,-1 0 1,1-1 0,10-7-1,-14 13-2,-1 0-1,1 0 1,0-1-1,0 1 1,-1 0-1,1 0 1,0 0-1,0 0 0,-1 0 1,1 0-1,0 0 1,0 0-1,0 0 1,-1 0-1,1 0 1,0 0-1,0 1 1,-1-1-1,1 0 0,0 1 1,-1-1-1,1 0 1,0 1-1,-1-1 1,1 1-1,0-1 1,0 2-1,16 17-31,-16-18 32,20 25-898,2-1 1,36 30-1,-52-49 1100,-3-2-177,1-1 0,0 1-1,0-1 1,0 0-1,0 0 1,0-1-1,1 1 1,-1-1-1,1-1 1,-1 1-1,1-1 1,0 0-1,0 0 1,0 0-1,-1-1 1,1 0-1,9-1 1,-4 0 214,0-1 0,-1-1 0,0 0 0,0 0 1,0-1-1,0 0 0,0 0 0,16-12 0,0-2-112,0-1 1,-2-1 0,0-2-1,-2 0 1,0-1-1,-1-1 1,20-33-1,-19 23 220,-2-1 1,-2-1-1,-1 0 0,-1-2 0,13-50 0,-14 29-117,-2 0-1,-3-2 0,-2 1 1,-1-101-1,-7 74-220,-10-298-243,14 431-664,0 483-2590,-3-400-9,27 192 1,-22-290 1873,1-1 1,2 1-1,13 32 1,2-8-4073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0:03.0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75 10869,'0'-31'3506,"0"10"-1682,8 8 1186,5 6-2274,7 4-128,8 3-351,10 6-129,7 3-160,4 4-177,1-3-175,2-5-272,-3-5-1697,-5 0-656,-4-4 463,0-7-2208,-9 2-2241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0:03.3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2289 6579,'22'-5'2786,"20"-7"0,51-23 675,-42 15-2191,810-298 1233,22-30-1086,362-160-182,-993 408-1041,137-51 113,447-144 427,-508 178-453,96-32-20,-189 77-411,290-50 1,-450 107-163,41-6-1316,-116 21 1576,1 0 1,-1 0-1,0 0 0,1 0 0,-1-1 0,1 1 0,-1 0 1,1 0-1,-1 0 0,0 0 0,1 0 0,-1 0 0,1 0 1,-1 0-1,0 0 0,1 1 0,-1-1 0,1 0 0,-1 0 0,0 0 1,1 0-1,-1 1 0,0-1 0,1 0 0,-1 0 0,0 1 1,1-1-1,-1 0 0,0 0 0,1 1 0,-1-1 0,0 0 1,0 1-1,1-1 0,-1 0 0,0 1 0,0-1 0,0 1 1,0-1-1,0 0 0,1 1 0,-1-1 0,0 1 0,0-1 1,0 0-1,0 1 0,0-1 0,0 1 0,0-1 0,0 1 1,0-1-1,-1 0 0,1 1 0,0-1 0,0 0 0,0 1 1,0-1-1,-1 1 0,1-1 0,0 1 0,-2 1-382,1 1 0,0-1-1,-1 0 1,1 0 0,-1 1 0,0-1-1,0 0 1,0 0 0,-2 1-1,-31 16-13635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2:41.1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2723 7876,'0'-13'939,"1"1"1,1 0 0,0 0-1,1 0 1,0 0 0,7-16 0,-6 20-806,0 0 0,0 1 1,1-1-1,0 1 0,1 0 0,-1 0 1,1 0-1,1 1 0,10-9 1,14-7-181,1 1 0,37-19 0,73-28-24,-76 38 59,203-101-8,38-36 21,-149 78 9,-124 70-9,372-197-1,-116 66 201,124-60 319,-10 36 149,310-89 213,16 34-774,34 36-102,979-119 0,-293 162-20,8 93-4,-617 87-34,-628-8-3,404 94-1,-452-68 10,293 129 0,128 133 4,-463-233 43,-3 6-1,-5 4 0,125 121 1,-167-137 6,101 124 0,-92-77-4,-69-95-9,-1 1 0,-1 0 0,11 35 0,-6-7-14,16 93 0,-29-123 10,-1 1 1,-1-1-1,0 1 0,-2 0 0,-1-1 1,-9 45-1,3-41-1,0 0 1,-2 0-1,-1 0 0,-1-2 1,-16 26-1,8-19 0,-3-1 1,0-1-1,-32 31 1,-12 8-15,-137 106 0,-141 43-8,-9-35 35,-10-17 13,-249 61 33,-15-50 6,570-161-50,-1204 292 82,1118-273-78,-737 153 27,716-153-27,-319 60 2,139-28-40,-1923 280-681,961-295 643,1069-62 126,2-10 0,-312-68-1,390 49 4,-195-76-1,237 67-1,3-4-1,-122-79 1,155 83 25,2-4 1,3-4-1,-107-104 0,136 114 15,2-3 0,2-1-1,2-2 1,2-2-1,-56-113 1,76 128-43,2-1 0,2 0 1,1-2-1,3 1 0,1-1 0,-6-87 0,13 60 3,11-132 0,-3 157-68,2 1 1,2 0 0,2 0-1,18-44 1,-5 32-2,2 0 1,3 2-1,2 1 0,3 2 1,1 1-1,3 2 1,75-71-1,-32 45 39,3 3 0,3 5 0,138-79 0,82-19 31,-249 134-66,343-159-342,258-64-1948,13 34-6090,-456 155 547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2:42.1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119 582 12005,'-18'-15'820,"2"0"0,0-1 0,1-1 0,1 0 0,-16-26 0,29 42-822,0 0 0,0 0 0,0 0 0,0-1 0,1 1 1,-1 0-1,1 0 0,-1-1 0,1 1 0,-1 0 0,1-1 0,-1 1 0,1-1 0,0 1 0,0 0 0,0-1 0,0 1 0,0-1 1,0 1-1,0-1 0,1 1 0,-1 0 0,0-1 0,1 1 0,-1 0 0,1-1 0,-1 1 0,1 0 0,0 0 0,0-1 0,-1 1 1,1 0-1,0 0 0,0 0 0,0 0 0,0 0 0,3-2 0,3-1-25,0 0 0,0 1 0,1-1-1,-1 1 1,13-3 0,-2 0 10,266-115-51,-128 52 77,-15 3 5,-67 30-29,99-34 0,-158 66-8,0 0 1,0 1-1,28-2 0,-35 4 4,1 1-1,0 0 0,-1 1 1,1 0-1,-1 0 1,1 1-1,-1 0 1,12 5-1,-18-6 16,0-1 0,0 1 0,0 0 0,-1 0 0,1 0 1,0 0-1,-1 1 0,1-1 0,-1 0 0,1 1 0,-1-1 0,1 1 0,-1-1 0,0 1 0,0 0 0,0-1 0,0 1 0,0 0 0,0 0 0,-1 0 0,1 0 0,-1 0 1,1 0-1,-1 0 0,1 0 0,-1 0 0,0 0 0,0 0 0,0 0 0,0 0 0,-1 0 0,0 2 0,0 1 3,-1 0 0,0 0-1,0 0 1,0 0 0,-1 0-1,1 0 1,-1-1 0,0 1 0,-1-1-1,-7 8 1,-6 3 9,-29 20 1,6-5 1,-67 52-37,-56 48-117,157-125 138,-4 3-15,0 1 0,1 0 0,-10 12 0,17-19 9,1 1 0,-1-1 0,0 1-1,1-1 1,-1 1 0,1 0 0,0 0 0,0 0 0,0 0 0,0 0 0,1 0 0,-1 0 0,1 0-1,-1 0 1,1 0 0,0 0 0,0 0 0,2 6 0,-2-8 6,1 1 0,0-1 0,-1 0-1,1 1 1,0-1 0,0 0 0,0 0 0,0 1 0,0-1 0,0 0 0,0 0 0,1 0 0,-1 0 0,0 0-1,0-1 1,1 1 0,-1 0 0,1-1 0,-1 1 0,1 0 0,1-1 0,5 3-14,0-1 0,14 1 0,-15-2 11,115 8-18,-82-7 12,0 1 0,58 13 0,-78-11 3,0 1-1,0 0 1,-1 2-1,21 11 0,-34-16 9,0 0-1,0 1 0,0 0 0,-1 1 1,1-1-1,-1 1 0,0 0 0,-1 0 0,1 0 1,-1 1-1,0 0 0,0 0 0,-1 0 0,0 0 1,0 0-1,3 10 0,-3-3-2,-1 0-1,1 1 1,-2-1 0,0 25-1,-1-31 10,-1 0 1,1 0-1,-1 0 0,-1 0 0,1 0 0,-1-1 0,0 1 1,-1 0-1,0-1 0,0 0 0,-5 8 0,1-5 13,-1 0-1,-1 0 0,0-1 1,0-1-1,0 1 0,-1-1 1,0-1-1,-1 0 0,-16 7 0,-12 3 49,-53 14 0,74-25-49,-43 12-32,0-4 0,-1-2-1,0-2 1,-1-3 0,0-4-1,-76-5 1,128 3-221,0-1 1,1-1-1,-1 0 0,-17-6 0,26 7 50,-1 1-1,1-2 1,-1 1 0,1 0-1,-1 0 1,1-1-1,0 1 1,0-1-1,0 0 1,0 0-1,0 0 1,0 0-1,0 0 1,1 0-1,-1 0 1,1-1-1,-1 1 1,1 0-1,0-1 1,0 0-1,0 1 1,0-1-1,0-3 1,0 1-353,0 0 0,1 0 0,0 1 0,0-1 1,1 0-1,-1 0 0,1 1 0,0-1 0,0 0 1,2-5-1,17-24-3204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2:44.9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739 534 12694,'10'-17'2711,"-10"15"-2496,1 0-1,0 0 1,0 0 0,-1 0-1,1 1 1,1-1-1,-1 0 1,0 1 0,0-1-1,1 1 1,-1 0-1,3-3 1,-2 2-1037,-7 0 99,-12 1-2,-51 0 130,-115-17 0,157 14 605,-114-11 285,117 14-177,0 0 1,0 2-1,-46 8 1,57-7-97,1 1 0,0 0 0,-1 1 0,1 1 1,1 0-1,-1 0 0,1 1 0,0 0 0,-12 10 0,16-11-31,0 1-1,0 0 1,1 0-1,0 0 0,0 1 1,0 0-1,1-1 0,0 2 1,1-1-1,-1 0 1,1 1-1,1 0 0,-1-1 1,-1 11-1,2-6-7,1-1 0,0 1 0,1-1 0,0 1 0,0 0 0,3 12 0,-2-18 11,1 0-1,-1 0 0,1 0 1,1 0-1,-1 0 0,1 0 1,0 0-1,0-1 0,0 0 1,1 1-1,0-1 0,7 8 1,2-3 2,-1 0 0,2-1 0,-1 0 1,1-1-1,0-1 0,1 0 0,21 7 1,116 25 18,-96-26-22,-31-7 0,0 1-1,0 1 1,-1 1-1,0 1 1,38 22-1,-54-27 7,-1 0-1,-1 0 1,1 1-1,-1 0 1,0 0 0,0 1-1,0-1 1,-1 1-1,5 8 1,-7-9 1,-1 0 0,1 0 0,-1 0 0,0 0 0,-1 0 0,1 0 0,-1 0 0,-1 1 0,1-1 0,-1 0 0,0 1 1,0-1-1,-3 12 0,1-10 3,0 0 1,-1 0-1,0 0 1,0-1-1,-1 1 1,0-1 0,0 0-1,-1 0 1,0 0-1,0-1 1,-1 0-1,-11 11 1,5-7 10,0 0 1,-1-1-1,0-1 0,0 0 1,-1 0-1,-14 5 0,11-7 29,0-1 0,-1 0 0,1-2 0,-1 0 1,1-1-1,-1 0 0,-28-2 0,45 0-40,1 0 1,-1 0 0,0 0 0,0 0-1,1 0 1,-1 0 0,0 0-1,1 0 1,-1 0 0,0 0 0,1 0-1,-1-1 1,0 1 0,1 0 0,-1 0-1,1-1 1,-1 1 0,0 0 0,1-1-1,-1 1 1,1-1 0,-1 1-1,1-1 1,-1 1 0,1-1 0,0 1-1,-1-1 1,1 1 0,-1-1 0,1 1-1,0-1 1,0 0 0,-1 1 0,1-1-1,0 0 1,0 1 0,0-1-1,0 0 1,0 1 0,0-1 0,0 0-1,0 1 1,0-1 0,0 0 0,0 1-1,0-1 1,0 0 0,0 1 0,1-1-1,-1 0 1,0 1 0,0-1-1,1 0 1,-1 1 0,1-2 0,2-2-1,-1 0 0,1 1 0,-1-1 0,1 0 1,0 1-1,1 0 0,3-4 0,8-4-17,1 2-1,0 0 0,19-8 0,55-18-42,-58 23 40,24-6-16,96-17 0,28-8 19,57-40 81,-184 61-9,0-2-1,63-40 1,-103 56-43,0-1-1,-1 0 1,0-1-1,19-21 1,-27 27 42,-1 0-1,1-1 1,-1 1-1,0-1 1,-1 0 0,1 0-1,-1 0 1,0 0-1,0 0 1,-1 0 0,1-1-1,-1 1 1,0-1-1,-1 1 1,1-1 0,-1-8-1,-2 5 83,1 0 0,-1 0 0,-1 0 0,0 0 0,0 1 0,-8-17 0,1 8 62,0 1 1,-16-19-1,23 31-218,-1 0 0,1 0 0,-1 0 0,0 0 0,0 1 0,0 0 0,0 0 0,0 0 0,-1 0 0,1 1 0,-1 0 0,0 0 0,0 0 0,-10-2 0,11 3-7,-1 1 0,1 0 0,0 0 0,-1 0 0,1 1 0,-1-1 0,1 1 0,0 0 0,0 1 1,0-1-1,-1 1 0,1-1 0,1 1 0,-1 0 0,0 1 0,0-1 0,1 1 0,-5 3 0,-2 4-12,0-1 0,1 1 0,0 1-1,1 0 1,0 0 0,1 1 0,0 0 0,1 0 0,0 0-1,-7 27 1,6-16 10,2 0 0,1 1 0,0 0 0,2-1-1,1 35 1,1-48 22,1 1 0,0-1 0,1 0-1,0 0 1,0 0 0,1 0 0,1-1 0,-1 1-1,7 11 1,-5-14 6,-1 0 0,1 0-1,1-1 1,-1 1 0,1-1 0,0 0-1,0-1 1,1 0 0,0 0-1,0 0 1,13 7 0,-2-5 9,-1 0 0,2 0-1,-1-2 1,0 0 0,1-1 0,21 1 0,115 1 82,-143-6-86,36-1 34,0-1-1,-1-2 1,1-3-1,55-14 1,-78 13 0,1 0-1,-1-2 1,-1 0 0,0-2 0,-1-1 0,0 0 0,-1-2-1,0-1 1,21-19 0,-37 29-8,0-1 0,0 1 1,-1-1-1,1 0 0,-2-1 0,1 1 0,-1-1 1,0 0-1,5-14 0,-6 11 10,0-1 1,-1 1-1,0-1 0,-1 0 0,0 1 1,-2-23-1,-26-168 146,16 137-197,3 25-285,10 67-258,12 51-1,-9-53 460,21 104 42,8 133 1,-30-133 340,-4-123-41,-2-9-2,0-9-29,-5-42 71,-24-90-1,1 10-233,22 82-72,-4-95 0,12 144 1,0-1-1,0 1 0,1-1 0,-1 1 1,1 0-1,0-1 0,0 1 1,0 0-1,0-1 0,0 1 0,1 0 1,-1 0-1,4-4 0,-4 6 0,-1 0 0,1 0 0,0 0 0,0 1 0,0-1 0,0 0 1,0 1-1,0-1 0,0 1 0,0-1 0,1 1 0,-1-1 0,0 1 0,0 0 0,0-1 0,2 1 0,-1 0-12,0 0 0,0 0 0,1 1 0,-1-1 0,0 0 0,0 1 0,0 0 0,0-1 0,0 1 0,0 0 0,3 2 0,6 4-46,-1 1 0,0 0 0,-1 1 0,0 0 0,9 11-1,-7-7 45,1-1 0,17 15-1,-22-22 43,0 1 1,0-1-1,1-1 1,-1 1-1,1-1 0,0-1 1,0 1-1,0-2 1,1 1-1,-1-1 0,1 0 1,-1-1-1,16 1 0,-17-2 11,9 0 67,21-3 0,-32 2-72,-1 0 0,1 0 0,-1 0 0,0-1-1,1 1 1,-1-1 0,0 0 0,0-1 0,4-2 0,10-10 82,0-1 1,22-27-1,-37 40-108,0-1 0,0 2-1,0-1 1,0 0 0,6-4-1,-8 7 1,-1 0-1,1-1 0,0 1 1,-1 0-1,1 0 1,0-1-1,-1 1 0,1 0 1,0 0-1,0 0 1,-1 0-1,1 0 0,0 0 1,0 0-1,-1 0 1,1 0-1,0 0 0,-1 0 1,1 0-1,0 1 1,-1-1-1,1 0 0,0 0 1,-1 1-1,1-1 1,0 0-1,-1 1 0,1-1 1,-1 1-1,1-1 1,-1 1-1,1-1 0,-1 1 1,1-1-1,-1 1 1,1 0-1,-1-1 0,0 1 1,1 0-1,-1 0 1,7 15-72,-2 1 1,0 0 0,0-1 0,-2 2 0,2 18 0,-3-25 63,7 68-24,5 30 117,-13-107-61,-1 0 0,1 1 1,-1-1-1,1 0 0,0 0 0,0 0 0,0 0 0,0 0 1,0 0-1,0 0 0,2 2 0,-2-4-2,0 1 0,0 0 0,0-1 0,0 0 0,-1 1 0,1-1 0,0 1 0,0-1 0,0 0 0,0 0 0,0 1 1,0-1-1,0 0 0,0 0 0,0 0 0,0 0 0,0 0 0,0 0 0,0-1 0,0 1 0,0 0 0,0 0 0,0-1 0,0 1 0,0-1 0,0 1 0,1-1 0,11-7 56,0 0 1,-1-1-1,1 0 0,-2-1 1,14-15-1,-4 5-30,6-3-8,-17 16-19,-1-1 0,0-1-1,-1 1 1,10-14 0,-2-1 15,-2-1 1,-1 0 0,18-44-1,-25 49-13,-4 12-33,1 0 0,-1 1 1,1-1-1,1 0 0,-1 1 1,9-11-1,-12 16 5,1 1-1,-1-1 1,1 1-1,0-1 1,-1 1-1,1-1 1,0 1-1,-1 0 1,1 0 0,0-1-1,0 1 1,-1 0-1,1 0 1,0 0-1,0 0 1,-1 0-1,1 0 1,0 0 0,0 0-1,0 0 1,-1 0-1,1 0 1,0 0-1,0 0 1,-1 1 0,1-1-1,0 0 1,-1 1-1,1-1 1,0 0-1,-1 1 1,1-1-1,0 1 1,-1-1 0,1 1-1,-1-1 1,1 1-1,-1 0 1,1-1-1,-1 1 1,1 1 0,2 2-54,1 1 0,-1 0 0,4 10 0,21 49-194,-21-43 256,2 0 1,0-1-1,1 0 1,2-1-1,13 19 0,-21-34 19,0 0 0,0 0 0,0-1 0,1 0 0,-1 1-1,1-1 1,0-1 0,0 1 0,0-1 0,0 0-1,1 0 1,-1 0 0,0-1 0,1 0 0,-1 0-1,1 0 1,6-1 0,6 0 31,0 0 1,0-2-1,-1 0 0,19-5 0,-9-1 3,0-1-1,-1-1 1,0-1 0,-1-1-1,35-22 1,-14 4 37,-2-2 1,61-56-1,-98 82-70,0-1 0,-1 1 1,0-2-1,0 1 0,-1-1 1,0 1-1,0-1 0,-1-1 1,0 1-1,-1-1 0,1 1 0,-2-1 1,1 0-1,1-17 0,0 2 16,2-18 7,2-62 0,-8 101-75,0 0-1,0-1 1,0 1 0,-1 0-1,-1-6 1,2 9 30,0 0 1,0 0-1,0 0 0,0 0 0,0-1 1,0 1-1,0 0 0,0 0 0,0 0 1,0 0-1,0 0 0,0 0 0,0 0 1,0 0-1,-1 0 0,1-1 0,0 1 1,0 0-1,0 0 0,0 0 0,0 0 1,0 0-1,0 0 0,0 0 0,0 0 1,0 0-1,0 0 0,-1 0 0,1 0 1,0 0-1,0 0 0,0 0 0,0 0 1,0 0-1,0 0 0,0 0 0,0 0 1,0 0-1,-1 0 0,1 0 0,0 0 1,0 0-1,0 0 0,0 0 0,0 0 1,0 0-1,0 0 0,0 0 0,-1 0 1,1 0-1,0 0 0,0 0 0,0 0 1,-4 13-220,-2 10 58,-14 34 0,-3 11 165,20-59 6,1 0 0,1 0 0,0 0 1,0 0-1,1 16 0,1-19-3,0 1-1,1-1 1,0 0-1,0 1 1,0-1-1,1 0 1,0 0-1,0 0 1,0-1-1,1 1 1,0-1-1,0 0 1,6 6-1,3 2-1,1 0 0,0-1-1,24 15 1,-2-4 16,0-2 0,1-2 0,1-1 0,74 24 0,-97-38 16,0 0 0,0-1 0,1-1 1,-1-1-1,27-1 0,-32 0-9,0-2 0,-1 1 0,1-1 0,-1 0-1,0-1 1,1 0 0,-1-1 0,-1 0 0,1 0 0,9-7-1,10-7 34,48-35 64,-67 46-94,-1 0 0,0-1 0,0 0 0,-1 0-1,0-1 1,6-10 0,-6 7 17,-1-1-1,0-1 1,-1 1-1,0-1 1,5-28 0,3-73 84,-8 60-96,0-7-14,8-51-100,-8 98 1,-3 11-50,-2 7-173,-2 12 258,0 0 0,1 0 0,0 0-1,1 0 1,1 0 0,0 0 0,1 0 0,1 0 0,5 15 0,-8-28 54,1-1 0,0 0-1,0 0 1,0 0 0,0 0 0,0 0 0,0 0 0,0 0-1,0 0 1,0 0 0,0 0 0,0 0 0,0-1 0,1 1-1,-1-1 1,0 1 0,1-1 0,-1 1 0,0-1 0,1 0-1,-1 1 1,1-1 0,1 0 0,1 0 10,1 0 0,-1 0 0,0 0 0,0 0 0,1-1 0,5-1 0,-7 1 5,1-1 0,-1 0-1,1 0 1,-1 0-1,0 0 1,0 0 0,0-1-1,0 1 1,0-1-1,-1 0 1,1 0 0,-1 0-1,4-5 1,-2 2 7,-3 3-17,1 1 1,-1-1 0,0 0-1,0 0 1,0 0-1,0 0 1,-1 0 0,1-6-1,2-7 7,-3 15-22,0 1 0,0-1 0,0 1 0,1-1 0,-1 1 0,0 0 0,0-1 0,0 1 0,0-1 0,0 1 0,0-1 0,-1 1 0,1-1 0,0 1 1,0-1-1,0 1 0,0 0 0,0-1 0,-1 1 0,1-1 0,0 1 0,-1-1 0,1 1-1,0 0 0,-1 0 0,1 0 0,0 0 0,-1 0 1,1 0-1,0 0 0,0 0 0,-1 0 0,1 0 0,0 0 0,0 0 0,-1 0 0,1 0 1,0 0-1,0 0 0,-1 0 0,1 0 0,0 1 0,0-1 0,-1 0 0,1 0 0,0 0 1,0 0-1,0 1 0,-1-1 0,1 0 0,0 0 0,0 0 0,0 1 0,0-1 0,0 0 1,-1 0-1,1 1 0,0-1 0,0 0 0,0 0 0,0 1 0,0-1 0,-2 5-91,2-4 98,0-1 0,0 0 0,0 0 0,0 1 0,0-1 0,0 0 0,0 1 0,-1-1 0,2 0 0,-1 1 0,0-1 0,0 0 0,0 0 0,0 1 0,0-1 0,0 0 0,0 1 0,0-1 0,0 0 0,0 0 0,1 1 0,-1-1 0,0 0 0,0 0 0,0 1 0,1-1 0,-1 0 0,0 0 0,0 0 0,1 1 0,0-1 9,0 0 1,-1-1 0,1 1-1,0 0 1,0-1 0,0 1-1,0-1 1,-1 1 0,1 0-1,0-1 1,-1 0 0,1 1-1,1-2 1,13-13 68,1 0-39,-16 14-40,1 1 0,-1-1-1,0 1 1,0-1-1,0 1 1,1-1 0,-1 1-1,0-1 1,0 0-1,0 1 1,0-1 0,0 1-1,0-1 1,0 0-1,0 1 1,0-1 0,-1 1-1,1-1 1,0 1 0,0-1-1,0 0 1,-1 1-1,1-1 1,0 1 0,-1-1-1,1 1 1,0 0-1,-1-1 1,1 1 0,0-1-1,-2 0 1,-3-1-28,4 2 24,0 0 0,-1-1-1,1 1 1,-1-1 0,1 0-1,0 1 1,-1-1 0,1 0 0,0 0-1,-1-1 1,1 2 3,1 0 1,0 0-1,0 0 0,0-1 1,0 1-1,0 0 0,-1 0 0,1 0 1,0-1-1,0 1 0,0 0 1,-1 0-1,1 0 0,0 0 1,0 0-1,0 0 0,-1 0 0,1-1 1,0 1-1,0 0 0,-1 0 1,1 0-1,0 0 0,0 0 1,-1 0-1,1 0 0,0 0 0,0 0 1,-1 0-1,1 0 0,0 0 1,0 0-1,0 1 0,-1-1 1,1 0-1,0 0 0,-1 0 0,-5 9-55,4-10 23,2 1 31,0 0 1,0 0 0,0 1-1,0-1 1,0 0-1,0 0 1,0 0-1,0 0 1,0 0-1,0 0 1,0 0-1,0 0 1,0 0 0,0 0-1,0 1 1,0-1-1,0 0 1,0 0-1,0 0 1,0 0-1,0 0 1,0 0-1,0 0 1,0 0 0,-1 0-1,1 0 1,0 0-1,0 0 1,0 0-1,0 0 1,0 0-1,0 0 1,0 0-1,0 0 1,0 0 0,-1 0-1,1 0 1,0 0-1,0 0 1,0 0-1,0 0 1,0 0-1,0 0 1,0 0-1,0 0 1,0 0-1,0 0 1,-1 0 0,1 0-1,0 0 1,0 0-1,0 0 1,0 0-1,-1 17-117,-1-1-1,-5 25 1,2-19 41,0 22-1,-2 37-25,-3 0 0,-38 146 0,30-164 179,-30 68 0,47-129-60,1 0 10,-1 0 0,0 0 0,0 0 0,0-1 0,0 1 0,0 0 0,0-1 0,0 1 0,-1-1 0,1 1 0,-2 1 0,3-3-17,-1 0 1,1 0 0,0 0 0,0 0 0,0 0 0,0 0 0,0 0 0,0 0 0,0 0 0,-1 0 0,1 0 0,0 0 0,0 0 0,0 0 0,0 0 0,0 0 0,0 0 0,-1 0 0,1 0 0,0 0 0,0 0 0,0 0 0,0 0 0,0 0 0,0 0 0,0 0 0,-1 0 0,1 0 0,0 0 0,0 0 0,0 0-1,0-1 1,0 1 0,0 0 0,0 0 0,0 0 0,0 0 0,0 0 0,0 0 0,-1 0 0,1 0 0,0-1 0,0 1 0,0 0 0,0 0 0,0 0 0,0 0 0,0 0 0,0 0 0,0-1 0,0 1 0,0-8 139,0 7-98,-2-42 53,2 1 0,2-1 0,1 1-1,3-1 1,1 2 0,17-55 0,-16 75-122,0 1-1,2 0 0,0 0 1,1 1-1,22-29 1,-30 44-3,0 1 0,0-1 0,1 1 0,-1 0 0,1 0 0,0 0 0,-1 0 0,2 0 0,-1 1 0,0 0 0,0 0 0,1 0 0,-1 1 0,1-1 0,-1 1 0,1 0 0,0 0 0,-1 1 0,10-1 0,4 2-53,-1 1 1,0 1 0,1 0 0,18 7 0,-14-4 52,28 4 1,-24-8 45,-1-1 1,1-2-1,-1 0 0,0-1 0,1-2 1,28-8-1,-17 2 25,0-2 0,-1-2 0,48-25 0,-61 25-10,-1 0 1,37-33 0,-37 29-2,-17 14-32,-1 1-1,0-1 1,0 0-1,-1 0 1,1-1-1,-1 1 1,0-1 0,0 0-1,0 1 1,-1-1-1,1-1 1,-1 1-1,1-6 1,-2 8-14,0-1 0,-1 0 1,0 0-1,0 0 0,0 0 0,0 1 1,0-1-1,-1 0 0,0 0 0,0 0 0,0 1 1,0-1-1,0 0 0,-1 1 0,1-1 1,-1 1-1,0 0 0,0-1 0,-5-4 1,-1-1-42,1 1 0,-1 0 0,-1 1 1,0 0-1,-13-9 0,18 14 25,1 0 0,-1 0 0,0 0 1,1 0-1,-1 1 0,0-1 0,0 1 0,0 0 0,0 0 0,0 1 0,0-1 0,0 1 0,0 0 0,0 0 0,0 0 0,0 1 0,0-1 1,-7 3-1,10-2 13,-1-1 1,1 1-1,-1 0 1,1 0 0,0 0-1,0 0 1,-1 0-1,1 1 1,0-1 0,0 0-1,0 0 1,0 1-1,0-1 1,1 1 0,-1-1-1,0 1 1,1-1-1,-1 1 1,1-1 0,-1 1-1,1-1 1,0 1-1,-1 0 1,1-1 0,0 1-1,0 0 1,0-1-1,1 4 1,0 4-34,1 0 0,0 0 0,5 15 1,-6-22 37,4 12-21,1 0 0,0-1 0,1 0 0,1 0 0,0-1 0,12 14 0,6 5 7,32 27-1,62 44 20,5 4 5,-115-97-19,-1 0 1,-1 1-1,0 1 1,0-1-1,-1 1 1,0 0-1,-1 1 1,7 17-1,-11-23 4,0 0 0,0 0 0,-1 1 0,0-1 0,0 1 0,0-1 0,-1 0-1,0 1 1,0-1 0,-1 1 0,0-1 0,0 1 0,0-1 0,-1 0 0,0 0 0,0 0 0,0 0-1,-7 11 1,3-8-75,-1 0-1,1-1 0,-1 0 0,-1 0 0,0-1 0,0 0 0,0 0 1,-1-1-1,0 0 0,0-1 0,0 0 0,-1 0 0,0-1 0,0 0 1,-13 3-1,-5 0-769,0-2 1,-1-1 0,0-1-1,-42 0 1,65-3 696,-16 0-799,1 0 1,-1-1-1,1-2 1,-1 0-1,-20-6 1,25 2-823,0 0 0,-17-11 0,34 18 1776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2:45.6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251 179 2513,'-4'-1'342,"0"-1"0,1 1 0,-1-1 0,1 0 0,0-1 1,0 1-1,-1 0 0,1-1 0,1 0 0,-1 0 0,0 0 0,1 0 0,-3-4 0,4 6-230,1-1 1,0 1-1,-1-1 1,1 1-1,0-1 1,0 1-1,0-1 1,0 1-1,0-1 1,0 1-1,0-1 1,1 1-1,-1-1 1,1 1-1,-1-1 1,1 1-1,-1-1 1,1 1-1,0 0 1,0-1-1,-1 1 1,2-1-1,1-2-50,-1 1 0,1 0 0,-1 0 1,1 0-1,0 0 0,0 1 0,4-3 0,8-3-45,1 1 0,0 0 0,21-5 0,12-5-34,-30 10-7,0 1 1,1 1 0,0 1 0,0 1-1,0 0 1,0 2 0,0 0 0,0 1-1,1 1 1,35 7 0,-53-8 16,0 1 1,0-1 0,-1 1 0,1 0 0,0-1 0,-1 1-1,1 1 1,-1-1 0,1 0 0,-1 1 0,0-1 0,0 1-1,1 0 1,-1 0 0,0-1 0,0 1 0,-1 1-1,1-1 1,0 0 0,-1 0 0,1 1 0,-1-1 0,0 1-1,0-1 1,0 1 0,0-1 0,0 1 0,0 0-1,-1 0 1,1-1 0,-1 1 0,0 0 0,0 0 0,0-1-1,0 1 1,-1 0 0,0 3 0,0 0 8,-1 0 0,0 0 0,0 0 0,0 0 0,-1-1 0,1 1 0,-2-1 0,1 0 0,0 0 0,-1 0 0,0 0 0,0-1 0,0 0 0,-1 0 0,0 0 0,1 0 0,-12 6 0,-3 1 13,-2-1 0,1 0 0,-34 9 0,-154 46-973,159-53-500,-1-2 1,-65 6-1,40-13-3253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2:35.1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11351 964 9604,'-58'-51'3277,"38"32"-2969,-1 1-1,0 0 0,-1 2 0,-43-24 0,33 26-435,-1 2-1,-39-11 0,-73-10-143,82 20 239,-320-61 193,243 52 18,-433-64 698,-7 38-553,-1072 95-811,1017 10 556,2 23 37,-1148 227 405,1268-213-178,-62 11 176,-579 163 194,1063-243-687,-351 101 20,14 30-88,39 19-105,13 21-63,183-72 126,161-101 70,1 2-1,2 1 0,-47 53 1,65-65 12,1 1-1,0-1 1,1 1 0,1 1 0,0 0 0,1 0-1,1 0 1,0 1 0,1 0 0,-2 20 0,4-16 3,1 0 0,1 0 0,1 0 0,1 0 0,1 0 0,1 0 0,1-1 0,7 24 0,-2-14 10,2-1 0,1 0 0,1-1 0,2-1 1,22 34-1,-11-26 2,1-1 0,2-1 0,40 36 0,-5-14 36,3-4 1,2-2-1,108 57 1,2-15 304,292 105 0,207 20 257,267 9 581,-676-182-595,430 13 0,-55-58-278,1045-135 0,-765-6-227,-6-38 12,-203-16-5,-670 183-83,510-170 50,-402 131-41,280-113 50,149-125 80,-337 142-46,-15-17 12,-148 97-17,112-123 0,-145 137-37,-4-3 0,-1-2 1,39-74-1,-64 98-40,-2 0 0,-2-2 0,-1 0-1,-2-1 1,12-67 0,-16 46-33,-2-1 0,-3 1 0,-5-70 0,-1 86-17,-3 0-1,-1 0 1,-3 0 0,-1 1 0,-2 0-1,-26-56 1,9 38-21,-2 0-1,-3 2 1,-62-79-1,57 90 9,-1 1-1,-3 2 0,-2 2 1,-61-46-1,45 45-4,-2 3 0,-1 2 1,-84-35-1,33 25-87,-2 5 0,-2 5 1,-234-43-1,206 63-450,-166 0 0,-151 32-1949,-410 101-6811,553-56 2082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2:35.7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4937 0 10725,'5'1'375,"0"-1"1,0 1-1,-1 0 0,1 0 1,-1 0-1,1 1 0,-1 0 1,1 0-1,-1 0 0,0 0 1,0 1-1,0-1 0,0 1 1,0 0-1,3 4 0,-2-2-475,-1 0-1,1 1 0,-1-1 1,0 1-1,0 0 0,-1 0 1,0 1-1,0-1 0,0 1 0,-1-1 1,0 1-1,0 0 0,-1 0 1,0 0-1,0 0 0,-1 0 1,1 0-1,-1 0 0,-1 0 1,0 0-1,0 0 0,-3 10 1,0-6 53,0 0 0,-1 0 0,0-1 0,-1 0 0,0 0 0,-1 0 0,0-1 1,-1 0-1,1 0 0,-2-1 0,1 0 0,-1-1 0,-19 13 0,-7 1 364,-1-1-1,-64 24 1,-214 74 1471,271-103-1623,-309 128 568,310-125-690,-224 104 129,26-11-96,-38 13-33,-224 97-6,-444 161 312,688-279-167,-400 137-147,332-136-1434,-4-19-3965,221-66 1461,7-7-3762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2:37.0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97 549 8996,'-8'1'686,"0"-1"0,0-1 1,1 1-1,-1-1 0,0 0 0,1-1 0,-1 0 1,1 0-1,-9-5 0,15 7-631,0-1 1,0 1-1,1-1 0,-1 0 1,0 1-1,0-1 1,1 0-1,-1 1 0,1-1 1,-1 0-1,1 0 0,-1 0 1,1 0-1,-1 0 1,1 0-1,0 1 0,-1-1 1,1 0-1,0 0 0,0 0 1,0 0-1,0 0 1,-1 0-1,2 0 0,-1 0 1,0 0-1,0 0 0,0 0 1,0 0-1,1 0 1,-1 0-1,0 0 0,1-1 1,1-3 18,0 1 0,1-1 0,-1 1-1,1 0 1,4-6 0,12-12-59,2 1-1,25-22 0,51-34-50,-64 53 32,10-10-5,114-83 1,-110 85-1,74-37 0,-108 63 3,0 0-1,1 1 0,0 1 0,16-4 1,-23 7-22,0 0 1,1 0-1,-1 0 1,0 1-1,1 1 1,-1-1-1,0 1 1,1 0-1,-1 0 1,8 4-1,-13-4-1,1 0-1,0 1 1,-1-1-1,1 1 1,-1 0 0,1 0-1,-1 0 1,0 0-1,0 0 1,0 0-1,0 1 1,0-1 0,0 1-1,-1-1 1,1 1-1,-1 0 1,0 0 0,1 0-1,-1-1 1,-1 1-1,1 0 1,0 0-1,0 6 1,0 2-42,-1 0-1,0 0 1,0 0 0,-1 0 0,-3 13-1,0-8 21,0 0 0,-1-1 1,-1 0-1,-15 28 0,4-13-14,-26 34 0,-10 3 7,-18 25 4,37-43 71,-51 101 1,83-147-9,1 1 0,0-1-1,0 1 1,0-1 0,0 1 0,0 0 0,1-1 0,-1 6 0,1-8-4,0 0 0,1 0-1,-1 0 1,0 1 0,0-1 0,0 0 0,1 0 0,-1 0 0,1 0 0,-1 0 0,1 0 0,-1 0 0,1 0-1,-1 0 1,1 0 0,0 0 0,0 0 0,0-1 0,-1 1 0,1 0 0,0 0 0,0-1 0,0 1 0,0-1-1,0 1 1,0-1 0,0 1 0,0-1 0,0 1 0,2-1 0,10 3 12,0-2 0,1 0 0,21 0 0,0-1 6,-28 0-8,160 13-824,-139-9 260,-1 2-1,0 0 1,-1 2 0,28 11-1,-43-15 256,-1 1 0,0 1 0,0 0 0,0 1 0,-1-1-1,15 15 1,-19-16 225,-1 0-1,0 0 0,0 0 0,0 0 0,0 0 1,-1 1-1,0 0 0,0 0 0,-1 0 0,1 0 1,-1 0-1,-1 0 0,3 10 0,-3-2 113,-1 1 0,0-1-1,-1 1 1,0-1 0,-1 1-1,-1-1 1,0 0 0,-1 0-1,0 0 1,-1-1 0,-1 1-1,0-1 1,-10 15 0,6-12 67,-1-1 0,0-1 0,-1 0 0,-1-1 0,0 0 0,-1 0 0,0-2 1,-1 0-1,0 0 0,-17 7 0,2-3 27,-1-1 1,0-2-1,-1-1 1,-42 8-1,21-9-45,-102 6-1,122-14-532,0-3 0,1 0 1,-1-3-1,0 0 1,-44-13-1,64 13-421,-1-1 0,2-1 1,-1 0-1,-22-14 0,1-6-4831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1T06:41:19.8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305 1 7523,'-75'12'6946,"55"-10"-6319,0 1 0,0 0 0,0 2 1,1 1-1,-28 11 0,22-8-651,19-7-3,0 0-1,0 0 0,1 0 0,-10 6 1,14-7 14,-1 0 0,1 0 0,-1 1 0,1-1 1,0 1-1,-1-1 0,1 1 0,0-1 0,0 1 1,0-1-1,0 1 0,0 0 0,0 0 0,1 0 1,-1-1-1,1 1 0,-1 0 0,1 0 0,-1 2 0,1 10-43,0-1 0,0 0 0,1 1 0,1-1 0,0 0 0,1 0 0,0 0 0,8 17 0,6 10-9,25 45 0,-32-66 53,1-1 1,0 1 0,2-2 0,20 23 0,-27-34-28,0 1 0,1-1 0,0-1 0,1 1 0,-1-1 1,1-1-1,0 1 0,0-1 0,0-1 0,1 0 0,-1 0 0,1 0 0,11 1 0,-3-1-326,-1-1 0,1-1 0,-1-1 1,1-1-1,0 0 0,-1-1 0,1 0 0,-1-1 0,0-1 0,0-1 0,0-1 0,-1 0 0,28-15 0,25-24-3092,-5-6-4555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2:37.7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781 718 13366,'1'1'26,"0"10"3405,-1-11-3277,0 0 0,0 1 0,0-1-1,-1 0 1,1 0 0,0 1 0,0-1-1,-1 0 1,1 0 0,0 1 0,0-1-1,-1 0 1,1 0 0,0 0-1,-1 0 1,1 0 0,0 1 0,-1-1-1,1 0 1,0 0 0,-1 0 0,1 0-1,0 0 1,-1 0 0,1 0 0,0 0-1,-1 0 1,1 0 0,-26-18-1595,14 13 1283,-1 0 0,0 0 0,0 1 0,-1 1 0,1 0 0,-1 1 1,1 0-1,-1 1 0,-18 1 0,7 3 140,0 1 1,1 1-1,0 1 0,-42 18 1,-87 50 299,126-58-224,0 1-1,1 0 0,1 2 0,-44 43 0,58-51-39,1 1 1,0 1-1,0 0 1,1 0-1,1 0 1,1 1-1,0 1 1,0-1-1,1 1 0,1 0 1,-5 26-1,7-24-26,1 0-1,1-1 0,0 1 1,1 0-1,1 0 0,1 0 1,0 0-1,1-1 0,1 1 1,1-1-1,0 0 0,1 0 1,1 0-1,0-1 0,18 28 1,-10-22-16,0 1 1,2-2 0,1 0 0,37 32 0,-43-43 17,-1 0 1,1-1 0,1-1 0,0 0-1,0-1 1,0 0 0,0-1 0,1 0 0,0-1-1,21 3 1,-9-4 17,-1-1-1,1-1 1,-1-1-1,1-2 1,-1 0-1,1-2 1,-1-1-1,0 0 1,-1-2-1,47-19 1,-55 18-80,1-1 0,-1 0 0,0-1 0,-1-1 0,0-1 0,-1 0 0,0 0 0,-1-2 0,-1 0 0,0 0 0,-1-1 1,0 0-1,-1-1 0,-1 0 0,13-30 0,-4-2-887,-3 1 0,-1-2 1,8-55-1,-18 73 262,-1 1 0,-1-1 1,-2 0-1,-1 1 0,-1-1 1,-10-44-1,-34-80-293,20 77 1046,-83-259 2992,12 90 2044,86 229-3762,15 33-1173,-1 1-1,-1-1 1,0 16 0,3 22-231,7 17 30,40 128 0,62 276-555,-47-171-122,-54-255 307,1-1 1,3 0 0,2-1 0,31 55-1,-48-96 156,1-1 0,0 0 0,-1 0-1,2 0 1,-1 0 0,0-1-1,7 6 1,-8-8 72,-1 0-1,1 0 1,-1-1 0,1 1-1,0 0 1,-1-1 0,1 1-1,0-1 1,0 0-1,-1 1 1,1-1 0,0 0-1,0 0 1,-1 0 0,1 0-1,0 0 1,0-1 0,-1 1-1,1 0 1,0-1 0,-1 0-1,1 1 1,1-2-1,-1 1-86,1 0 0,-2 0-1,1-1 1,0 1-1,0-1 1,0 1-1,-1-1 1,1 1-1,-1-1 1,3-3-1,16-32-5068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2:38.1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 7780,'1'-12'2873,"0"6"1431,8 12-2869,26 22-1430,0 2 0,-1 1 0,40 49 0,-52-53-207,-2 1 0,-1 1 1,0 1-1,-3 1 0,15 34 1,18 69-1986,20 48-7192,-58-160 5743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2:38.5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11013,'3'5'2529,"0"-2"-1712,5 3 1199,6 4-2448,5-1-1873,4 2-208,1 2 160,-3-8-1809,-6-5-448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2:39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1319 11093,'1'3'552,"-1"0"-1,1 0 1,0 0-1,1 0 1,-1-1-1,0 1 1,1 0-1,-1-1 1,1 1-1,0-1 1,3 4 0,17 12 510,-11-11-1054,0-1 0,0 0 0,1 0 0,-1-1 0,17 5 0,-24-9-7,0 0 0,0 0 0,0-1-1,1 1 1,-1-1 0,0 0 0,1 0 0,-1 0-1,0-1 1,0 0 0,1 0 0,-1 0-1,0 0 1,0 0 0,0-1 0,0 0 0,0 1-1,0-2 1,5-3 0,-2 0-8,0-1 0,-1 1 0,0-1 0,0 0 0,-1-1 0,0 0 1,0 1-1,-1-2 0,0 1 0,0 0 0,-1-1 0,0 0 0,-1 1 0,0-1 0,2-14 0,-2 2 39,0-1 1,-2 1-1,0-1 0,-2 1 0,-6-35 1,7 48-26,0 1 1,-1-1-1,0 1 1,-1 0-1,0 0 1,0 0 0,0 0-1,-1 0 1,0 0-1,0 1 1,-1 0-1,0 0 1,0 0-1,0 1 1,-1-1 0,1 1-1,-9-5 1,3 3-64,0 1 0,0 0 0,-1 1 0,-15-5 0,21 8 0,1 0 0,-1 1 0,0 0 0,0 0 0,0 0 0,0 1 0,0 0 0,0 0-1,0 0 1,0 1 0,-7 2 0,10-2 29,0 0 0,0 0 0,0 1 0,1 0 0,-1-1-1,1 1 1,-1 0 0,1 0 0,0 0 0,-1 1 0,1-1 0,0 0-1,1 1 1,-1-1 0,0 1 0,1 0 0,-1 0 0,1-1 0,0 1-1,0 0 1,-1 4 0,-1 6-34,1 1-1,0-1 1,-1 21-1,3-14 36,0 1-1,1-1 1,0 0-1,2 1 1,1-1-1,0 0 1,15 38-1,-15-48 17,1 1 1,1-1-1,-1 0 0,2 0 0,-1-1 1,1 0-1,1 0 0,-1 0 0,2-1 1,-1 0-1,1-1 0,0 0 0,1 0 1,-1-1-1,18 8 0,-20-11 43,1 0 0,0 0 0,0 0 0,0-1 0,1 0 0,-1-1 0,0 0 0,11 0 0,-14-1-5,0-1 0,1 1 0,-1-1 0,0 0 0,0 0 0,-1-1 0,1 0 0,0 0 0,0 0 0,-1 0 1,1-1-1,-1 1 0,0-1 0,7-6 0,0-1 66,-1 1 1,0-2-1,-1 1 0,0-1 1,0-1-1,-1 1 1,-1-1-1,0-1 0,-1 1 1,0-1-1,-1-1 1,4-14-1,2-30 82,-5 25-80,13-44 0,-19 76-100,0 0-1,0 0 1,1 1-1,-1-1 0,0 0 1,1 0-1,-1 0 1,1 0-1,-1 0 1,1 1-1,-1-1 1,1 0-1,-1 0 1,1 1-1,0-1 0,0 0 1,-1 1-1,1-1 1,0 1-1,0-1 1,0 1-1,-1-1 1,1 1-1,0 0 1,1-1-1,0 1-3,-1 1 0,0-1-1,0 0 1,1 1 0,-1-1 0,0 0-1,0 1 1,0 0 0,0-1 0,0 1-1,0 0 1,0 0 0,0-1 0,0 1 0,0 0-1,0 0 1,0 0 0,0 0 0,1 2-1,16 26-165,-2 0 0,24 56 0,-28-57-13,17 42-336,-21-45 282,2 0 1,1-1-1,1 0 0,24 35 1,-35-57 262,0-1 0,0 0 0,-1 0 1,1 0-1,0 0 0,0 0 0,0 0 1,0 0-1,1-1 0,-1 1 0,0 0 1,0-1-1,0 1 0,1 0 0,-1-1 1,0 1-1,1-1 0,-1 0 0,0 0 1,4 1-1,-4-2 63,1 1 0,-1 0 1,1-1-1,0 0 0,-1 1 0,1-1 0,-1 0 0,1 0 1,-1 0-1,0 0 0,1 0 0,-1 0 0,0 0 1,0 0-1,0-1 0,2-2 0,7-10 337,0-1 0,-1 0 0,-1 0 0,7-19 0,21-68 383,-28 77-692,11-37 36,-4-2 1,-2 0-1,5-69 0,-2-198 68,-7 98-212,8-101-74,-16 323-59,3 21-136,-3-5 181,12 47-739,-3 1 0,7 96-1,-11-81 235,-3-40 320,11 119-2326,35 150 0,-41-265 2108,0-2 0,2 0-1,2 0 1,0 0-1,28 44 1,-33-63 483,1 1 0,0-1 0,1 0 0,0-1 0,1 0 0,0 0 0,1-1 0,-1 0 0,2-1 0,-1 0 0,1-1 0,1-1 0,-1 0 0,1 0 0,16 4 0,-14-6 422,0 0 0,0-1 0,1-1 0,-1-1 0,0 0 1,1-1-1,-1 0 0,21-4 0,-27 2-166,-1 0 1,1-1-1,-1 0 0,1 0 0,-1 0 1,0-1-1,0-1 0,-1 1 1,1-1-1,-1 0 0,0-1 0,-1 0 1,1 0-1,-1 0 0,10-14 1,-7 7-230,0 0 0,-1-1 0,0 0 0,-2 0 0,1-1 0,-2 0 1,0 0-1,0 0 0,-1-1 0,-1 1 0,-1-1 0,-1 0 0,0 0 1,0 0-1,-2 0 0,0 0 0,-1 1 0,0-1 0,-6-17 0,-5-4-256,-26-54-1,6 19 149,-2-3 770,34 70-146,6 9-345,13 16-250,-11-12 87,90 92-286,-50-52-75,-27-29-93,-1 2-1,0 0 0,20 32 1,-28-37 41,-1 0 0,-2 1 1,1 0-1,-2 1 0,0-1 1,-1 2-1,-1-1 0,-1 0 0,4 33 1,-7-23-1070,-4 52 0,2-69 835,-1 0 1,0 0 0,0 0 0,-1-1-1,-1 1 1,0-1 0,-8 15 0,-18 17-4877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2:39.4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0 240 11605,'52'0'2561,"4"-4"-1456,11-22 1552,17-6-512,14-5-4594,11-7 2305,7-4-224,-9 0-16744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2:51.1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 0 2433,'-7'6'496,"1"-5"-304,-1 4 65,2-5-754,-2 3-47,3 2 16,0-2-689,1-2 625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2:52.3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1007 312 640,'0'3'803,"0"-3"-692,0 0 0,0 1 0,0-1 0,0 0 0,0 0 1,0 1-1,0-1 0,0 0 0,0 0 0,0 1 0,0-1 0,0 0 0,0 0 0,0 1 0,0-1 1,0 0-1,-1 0 0,1 0 0,0 1 0,0-1 0,0 0 0,0 0 0,-1 0 0,1 1 1,0-1-1,0 0 0,0 0 0,0 0 0,-1 0 0,1 0 0,0 1 0,0-1 0,-1 0 0,1 0 1,0 0-1,0 0 0,-1 0 0,1 0 0,1-7 4373,-1 7-4397,0-1 0,0 0-1,0 0 1,0 1 0,0-1 0,0 0-1,0 0 1,0 1 0,-1-1 0,1 0-1,0 1 1,0-1 0,-1 0-1,1 1 1,-1-1 0,1 1 0,-1-2-1,0 2-42,0-1-1,0 0 0,0 0 0,0 0 0,1 0 0,-1 0 1,0 0-1,0 0 0,1 0 0,-1 0 0,1 0 0,-1 0 0,1 0 1,-1-2-1,-6-10 64,3 8-92,-1 0-1,0 1 0,-1 0 0,1 0 0,-1 0 0,0 0 0,0 1 0,-7-3 1,-10-3 48,-22-5 1,29 9-57,8 4-12,1-1 0,-1 1 0,0 0 0,0 1 1,1 0-1,-1 0 0,0 0 0,0 1 0,1 0 0,-1 1 0,0 0 0,-8 3 1,-10 6-26,1 0 0,-27 16 1,28-14 21,13-6-5,-1 1 1,1 0-1,0 1 1,0 0-1,1 1 1,-12 14-1,-48 71-78,59-79 80,-11 16-5,-79 123-37,90-134 53,1 0 0,0 0 0,2 1 0,0 0 0,-7 43 0,10-34 14,-1 49-1,6-64-1,1-1-1,1 1 1,0-1-1,1 1 1,5 15-1,-5-25-6,0-1 0,0 1 0,1-1 0,0 0 0,0 0 0,0 0 0,1 0 0,0-1-1,0 0 1,6 5 0,-1-2-8,6 6 189,1-1 0,1-1 0,0 0 0,1-1 1,0-2-1,0 0 0,1 0 0,35 7 0,-41-13-43,0 0 0,0-1 0,0 0 0,0-1 1,0-1-1,0 0 0,0-1 0,15-3 0,12-7 167,51-20 0,-48 16-124,30-15 114,83-47 0,-69 33-75,-11 2 166,95-70 0,-151 99-325,49-31 135,-36 24-100,59-46 1,-84 59-88,-1-1 0,1 1 0,-1-1 1,-1-1-1,0 1 0,0-1 0,-1-1 1,0 1-1,0-1 0,5-19 1,-7 17 0,0 0 1,-2 0 0,0-1 0,0 1 0,-1-1 0,-1 0 0,-2-18 0,1 22-10,-1-1 0,0 1 1,0-1-1,-1 1 0,-1 0 0,0 0 0,0 0 1,-1 0-1,-11-15 0,2 5-7,4 4-4,-1 1-1,-1 0 0,-1 1 0,-17-16 1,25 26-6,0 1 1,-1 0 0,1 0 0,-1 0 0,1 1 0,-1 0 0,0 0 0,0 1 0,-9-2-1,-61-5-84,51 7 67,-197 0-99,31 1 110,159-1 4,-1 2-1,1 1 0,-40 8 0,-92 31-75,123-27 61,1 1 0,1 3 0,-48 27 0,10 9 0,18-12-2,27-19 12,0 1 0,1 2 0,-32 35 0,43-38 3,1 1 1,0 0 0,2 1 0,1 1-1,2 1 1,0 0 0,1 0 0,-10 38 0,18-49 7,1 1 1,1-1 0,0 1 0,1-1-1,1 1 1,2 31 0,0-38 4,1 0 1,0-1 0,0 1-1,0-1 1,1 0-1,1 0 1,0 0-1,0 0 1,0-1-1,1 0 1,1 1-1,-1-2 1,9 10-1,15 11 18,2-2-1,48 32 0,-55-41-10,8 5 6,2-1 0,0-2-1,1-2 1,49 18 0,-66-29 15,0-2 0,0 0 0,1-1 0,-1 0 0,1-2 0,0 0 0,-1-1 0,1-1 0,0-1 0,28-6 0,-5-3 87,0-2-1,-1-2 0,52-26 1,-39 13 114,89-60 1,38-49 224,-107 76-320,-3-3 0,-2-3 0,65-84 0,-115 127-97,-1-1 0,-1-1 0,17-35 0,-26 45-4,-1-1 0,-1 0-1,-1 0 1,0 0 0,-1-1-1,4-34 1,-7 23 23,-1 1-1,-1-1 1,-1 1 0,-7-32-1,6 46-43,0 1 0,-2-1 0,1 0 0,-2 1-1,1 0 1,-2 0 0,0 1 0,0 0 0,-1 0-1,-11-11 1,14 17-25,-1 1-1,0 1 1,0-1 0,0 1-1,-1 0 1,0 1 0,1 0-1,-1 0 1,0 0-1,-1 1 1,1 0 0,0 0-1,-1 1 1,1-1 0,-15 1-1,-2 1-182,1 1-1,-1 1 0,-41 8 1,21 1-430,1 2 0,0 1 1,-56 29-1,-120 73-3805,93-46 718,-20 4-5374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2:54.1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15951 298 6275,'9'-13'1670,"-6"9"-1691,-1 0 1,1 1 0,0-1-1,0 0 1,1 1 0,-1 0-1,1 0 1,-1 0 0,1 0-1,5-2 1,8-6 838,0 0-1,29-27 1,-15 13 1686,-31 25-2484,1 0 1,-1-1-1,1 1 1,-1-1-1,0 1 1,1-1-1,-1 1 1,1-1-1,-1 1 1,0-1-1,1 1 1,-1-1-1,0 0 1,0 1-1,0-1 0,1 1 1,-1-1-1,0 0 1,0 1-1,0-1 1,0 0-1,0 1 1,0-1-1,0 1 1,0-1-1,0 0 1,-1-1 11,0 0 0,1 1 1,-1-1-1,0 1 1,0-1-1,0 1 0,0 0 1,0-1-1,-2-1 0,-2-1 29,1 0-1,-1 0 0,0 1 0,0 0 0,-6-4 1,-5 1 102,-1 0 1,1 1 0,-1 1-1,-20-3 1,-74-4 735,68 8-546,-408-7 1065,148 8-1081,-135-21 232,-134-3 164,-514 35-235,0 68-289,-381 121 47,1263-164-242,-682 121 26,541-92-18,-171 32 15,-980 235 27,1041-223-54,-841 209 60,976-230-50,-1437 403 45,839-194-13,556-175 27,-467 191 504,767-286-515,-245 93 249,186-72-265,-78 33 120,159-60-459,2 1 0,0 2 1,-35 27-1,47-30-214,12-10-219,1 2-1,0-1 1,-17 18-1,20-15-257,6-9 156,1 1-1,-1-1 1,0 0 0,-1 0-1,-4 4 1,-6-2-10407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2:56.8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300 119 9108,'-43'-36'2845,"-71"-44"1,113 79-2850,1 1 0,-1 0 0,1 0 1,-1 0-1,1-1 0,-1 1 0,1 0 1,-1 0-1,0 0 0,1 0 0,-1 0 1,1 0-1,-1 0 0,0 0 0,1 0 1,-1 0-1,1 0 0,-1 0 0,1 1 1,-1-1-1,0 0 0,1 0 0,-1 1 0,1-1 1,-1 0-1,1 1 0,-1-1 0,1 0 1,0 1-1,-1-1 0,1 1 0,-1-1 1,1 0-1,0 1 0,-1 0 0,-1 2-14,0 0-1,1 0 0,-1-1 0,1 1 0,-2 6 1,-12 53-96,2 0 1,-6 76 0,2 131 51,7-70 53,9-182 32,1-9 19,0 0-1,-1-1 1,0 1-1,0 0 0,-1-1 1,0 1-1,0-1 1,-1 1-1,-3 6 0,6-13-10,0-1-1,0 1 1,-1-1-1,1 1 1,0-1-1,-1 1 1,1-1-1,0 1 1,-1-1-1,1 0 0,0 1 1,-1-1-1,1 1 1,-1-1-1,1 0 1,-1 1-1,1-1 1,-1 0-1,1 0 1,-1 0-1,1 1 1,-1-1-1,1 0 0,-1 0 1,0 0-1,1 0 0,-1-1 0,1 1 0,-1 0 0,1-1 0,0 1 0,-1 0 0,1-1 0,0 1 0,-1-1 0,1 1 0,0 0 0,0-1 0,-1 1 0,1-1 0,0 1 0,0-1 0,0 1 0,0-1 0,-1 0 0,-2-28 382,4 9-406,0 0 0,1 0 0,1 0 1,1 1-1,1-1 0,1 1 0,0 0 0,2 1 0,11-24 1,-5 18-28,1 1 1,1 0 0,1 1 0,1 0-1,1 1 1,23-19 0,-23 23 13,-2 2 2,0 0 0,23-15 0,-33 26-2,-1 0 0,1 1-1,0 0 1,0 0 0,0 0 0,1 1-1,-1 0 1,0 1 0,1 0 0,12-1-1,-14 2-20,1 0 0,0 0-1,0 1 1,-1 0-1,1 0 1,-1 1-1,1 0 1,-1 0-1,8 3 1,-10-2-14,0-1-1,0 1 1,0 0-1,0-1 1,0 2 0,-1-1-1,0 0 1,1 1-1,-1 0 1,0-1 0,-1 1-1,1 0 1,-1 1-1,2 3 1,0 2-62,0 1-1,-1-1 1,-1 1 0,0-1 0,0 1-1,0 14 1,-2 3-167,-3 35-1,1-47 222,-1 1 0,0-1-1,-1-1 1,-1 1 0,-1-1-1,-8 17 1,-52 85 40,36-68 82,-35 49 99,55-85-236,-1 0 0,-1-1-1,1 0 1,-28 20 0,37-31-157,0 1-1,0-1 1,0 0 0,-1 0 0,1 0 0,0 0-1,-1 0 1,1 0 0,-1 0 0,1-1 0,-1 1 0,1-1-1,-1 0 1,0 0 0,1 0 0,-1 0 0,1 0-1,-1-1 1,1 1 0,-4-2 0,6 2 87,-1 0 0,1 0 0,0-1 0,-1 1 1,1 0-1,0 0 0,-1-1 0,1 1 0,0 0 0,-1-1 1,1 1-1,0 0 0,0-1 0,-1 1 0,1-1 0,0 1 1,0 0-1,0-1 0,0 1 0,0-1 0,-1 1 0,1-1 0,0 1 1,0-1-1,0 1 0,0 0 0,0-1 0,0 1 0,0-1 1,1 1-1,-1-1 0,0 0 0,0-1-586,0-14-3003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7:12:59.1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1324 8740,'3'-7'784,"0"0"-1,-1-1 1,0 1-1,2-12 1,6-22 1145,-9 38-1895,0 1 0,0-1 0,0 0 0,1 1 0,-1 0 1,1-1-1,0 1 0,-1 0 0,1 0 0,0 0 0,4-3 0,-1 1 9,12-9-5,-16 13-47,-1-1-1,1 1 0,-1 0 0,1-1 0,-1 1 0,1-1 1,-1 0-1,0 1 0,1-1 0,-1 1 0,0-1 0,1 0 1,-1 1-1,0-1 0,0 0 0,0 1 0,0-1 0,1 0 1,-1 1-1,0-1 0,0 0 0,0 1 0,-1-2 0,-14-7-54,11 4 191,0 1-1,0-1 1,0 1-1,-8-6 1,10 9-227,4 5 48,1 0 14,-2-7 118,0 0-1,0 0 0,1 0 0,-1 0 1,1 1-1,-1-1 0,1 0 0,0 1 1,4-5-1,-2 1 70,-1 3-122,-1 1 0,1-1 0,-1 1-1,1 0 1,0 0 0,0 0 0,0 0 0,0 1-1,0-1 1,5-1 0,-4 2-5,0-1 0,1-1 0,-1 1 0,0 0 0,6-6 0,-7 6 63,0-1 0,-1 0 0,1 0 0,-1-1 0,1 1 0,-1-1 1,0 1-1,1-5 0,-2 7-34,-1 0 0,1 0 1,-1 1-1,0-1 0,1 0 1,-1 0-1,0 0 1,0-1-1,0 1 0,0 0 1,0 0-1,0 0 0,0 0 1,0 0-1,-1 0 0,1 0 1,0 0-1,0 0 0,-1 0 1,1 1-1,-1-1 0,1 0 1,-1 0-1,1 0 1,-1 0-1,0 0 0,1 1 1,-1-1-1,0 0 0,1 0 1,-1 1-1,0-1 0,0 1 1,0-1-1,-1 0 0,22-6-61,-17 7 6,0-1 0,-1 0 0,1 0 1,-1 0-1,1-1 0,-1 1 0,0 0 0,4-4 1,7-3 37,-12 7-27,0 0 1,0 1-1,0-1 1,0 0-1,0 0 1,0 1-1,0-1 1,0 0-1,0 0 0,-1 0 1,1 0-1,0 0 1,-1 0-1,1-1 1,0 1-1,-1 0 1,0 0-1,1 0 1,-1-1-1,0 1 1,1 0-1,-1 0 1,0 0-1,0-1 1,0 1-1,0 0 0,0 0 1,-1-1-1,1-1 1,-1 2-3,1 1 1,0 0-1,0-1 1,0 1-1,0-1 1,0 1-1,-1-1 0,1 1 1,0 0-1,0-1 1,-1 1-1,1 0 1,0-1-1,-1 1 1,1 0-1,0 0 0,-1-1 1,1 1-1,-1 0 1,1 0-1,0-1 1,-1 1-1,1 0 0,-1 0 1,1 0-1,-1 0 1,-14 1 30,-11 11-62,14-4-7,0 1 0,1 0 0,0 0 0,0 1 0,1 0 0,0 1 0,-15 22 0,8-6-26,2 0-1,-21 48 0,32-64 43,0 1 0,0 0-1,2 0 1,-1 0-1,1 0 1,1 1-1,1-1 1,0 20-1,3-7-10,0 0-1,2 0 0,8 28 0,-12-50 27,0 0-1,1 0 1,-1 0-1,0-1 1,1 1-1,0 0 1,-1-1 0,1 1-1,0-1 1,3 3-1,-4-4 6,-1-1-1,1 1 1,0-1-1,-1 1 1,1-1-1,0 0 1,-1 1 0,1-1-1,0 0 1,0 1-1,-1-1 1,1 0-1,0 0 1,0 0 0,0 0-1,-1 0 1,1 0-1,0 0 1,0 0-1,0 0 1,-1 0 0,1 0-1,0 0 1,0-1-1,-1 1 1,1 0-1,0 0 1,0-1-1,-1 1 1,1-1 0,0 1-1,-1-1 1,1 1-1,0-1 1,-1 1-1,1-1 1,-1 1 0,1-1-1,-1 0 1,1 1-1,-1-1 1,0 0-1,1 1 1,-1-1-1,1-1 1,7-13 64,0-1 0,-1 0 0,-1-1 0,0 0 0,5-27 0,-6 16 109,-1 0-1,0-48 0,-3 66-146,-1 0 1,1 0-1,1 0 0,3-14 0,-3 20-37,-1-1 0,1 1 0,-1 0 0,1 0 0,0 0 0,0 0 1,1 0-1,-1 1 0,1-1 0,0 1 0,5-6 0,-6 8-1,0 0 1,-1 0-1,1-1 0,0 1 1,0 1-1,0-1 0,0 0 1,0 0-1,0 1 0,0-1 1,0 1-1,0 0 0,0-1 0,0 1 1,0 0-1,0 0 0,0 0 1,0 1-1,0-1 0,0 0 1,0 1-1,0 0 0,0-1 1,3 2-1,0 1-16,-1 0 0,1 0 0,0 0 0,-1 0 1,0 1-1,1 0 0,4 6 0,11 11-48,-9-9 44,1 1 0,-1 0 0,10 19 0,-15-22 27,-3-3 8,1 0 0,0-1 1,0 1-1,0-1 0,1 0 1,0 0-1,0-1 0,1 1 1,9 6-1,-15-11 6,1-1 0,0 0 0,0 1 0,0-1 0,0 1 0,0-1 0,0 0 0,-1 0 0,1 0 0,0 0 0,0 1 0,0-1 0,0 0 0,0 0 0,0-1 0,0 1 0,0 0 0,0 0 0,0 0-1,0-1 1,0 1 0,-1 0 0,2-1 0,0 0 13,0-1 0,0 1-1,-1-1 1,1 1-1,-1-1 1,1 0 0,-1 1-1,1-1 1,1-3 0,1-3 44,-1 1 1,0-1 0,0 0 0,3-11 0,-2-5 52,-1 0-1,1-34 1,0-2-44,-1 26-62,-2 15-25,5-27-1,-6 45 3,0 0 0,0 0-1,1 0 1,-1 0 0,0 0 0,1 0-1,-1 0 1,1 1 0,-1-1 0,1 0-1,0 0 1,-1 0 0,2-1 0,-2 2 0,1 0-1,-1 0 1,0-1 0,1 1 0,-1 0 0,1 0 0,-1 0 0,0 0 0,1 0 0,-1 0 0,1 0-1,-1-1 1,1 1 0,-1 0 0,0 0 0,1 1 0,-1-1 0,1 0 0,-1 0 0,1 0-1,-1 0 1,1 0 0,2 2-40,-1 0 0,1-1 0,0 1 0,-1 0 0,1 0 0,3 5 0,2 1-26,10 5-122,-1 0 0,2 0 0,0-2 0,36 17 0,-48-25 170,0-1 0,1 0 1,-1 0-1,1 0 0,0-1 1,-1 0-1,1 0 0,0-1 1,0 0-1,-1-1 0,1 0 1,0 0-1,0 0 0,-1-1 1,1 0-1,-1-1 1,8-3-1,7-5 73,0-2 0,0 0 0,36-31 0,51-58 340,-81 74-237,-16 16-84,57-60 334,-61 63-335,-1-1-1,0 0 0,0 0 0,-1-1 0,9-22 0,-14 31-59,0 0 0,-1 0 0,1-1 0,-1 1 0,1 0 0,-1 0 0,0-1 0,0 1 0,0 0 0,0-1 0,0 1 0,0 0 0,-2-5 0,2 6-11,-1 0 0,1 0 1,-1 0-1,0 0 0,1 0 0,-1 0 0,0 0 1,0 0-1,0 0 0,0 1 0,0-1 1,0 0-1,0 1 0,0-1 0,0 0 0,0 1 1,0 0-1,0-1 0,0 1 0,-1 0 0,1-1 1,0 1-1,0 0 0,0 0 0,-1 0 0,0 0 1,-5 0-25,0 0 0,-1 1 0,1-1 0,0 2 1,0-1-1,0 1 0,0 0 0,0 0 1,1 1-1,-1 0 0,1 0 0,0 0 0,-1 1 1,2 0-1,-1 0 0,0 1 0,1 0 1,0 0-1,0 0 0,0 0 0,1 1 1,-1 0-1,1 0 0,1 0 0,-1 0 0,1 1 1,-2 6-1,-1 5-109,1 1 0,0-1 0,2 1 0,0 0 0,0 23 0,3-15-105,1 0 0,1 0-1,6 29 1,-6-43 104,1 0 0,1-1 0,0 1 0,10 22 0,-12-32 123,-1 0 0,1 0 1,0 0-1,0 0 0,0-1 0,0 1 0,1 0 0,-1-1 0,1 0 0,-1 1 0,1-1 0,0 0 0,0-1 0,0 1 0,0 0 0,0-1 0,0 1 0,1-1 0,-1 0 0,0 0 0,1-1 0,-1 1 0,5 0 0,-3-1 98,1 0-1,0-1 0,0 1 0,0-1 1,0 0-1,0-1 0,0 1 1,-1-1-1,1 0 0,-1-1 1,1 1-1,8-7 0,-8 5 50,0-1 0,0-1-1,0 1 1,-1-1-1,0 0 1,0 0 0,0-1-1,5-10 1,1-5 108,-2-1 0,0 0-1,-2 0 1,0-1 0,3-26 0,-4 12-41,-2-1-1,-1 0 1,-3 1 0,-1-1-1,-1 0 1,-2 1 0,-2-1 0,-21-71-1,-84-203 140,102 292-355,-2 0 0,-24-36 0,34 55-2,0 0 0,0 1 1,-1-1-1,1 0 0,-1 1 0,1-1 0,-1 1 0,1-1 0,-1 1 1,0 0-1,0 0 0,0-1 0,0 1 0,0 1 0,0-1 0,0 0 1,0 0-1,0 1 0,0-1 0,0 1 0,0 0 0,0-1 0,-1 1 1,1 0-1,0 1 0,-4-1 0,5 1 5,0 0 1,0-1-1,0 1 0,1 0 0,-1-1 1,0 1-1,0 0 0,1 0 1,-1 0-1,1 0 0,-1 0 0,1 0 1,-1 0-1,1 0 0,-1 0 1,1 0-1,0 0 0,0 0 1,-1 0-1,1 0 0,0 0 0,0 0 1,0 0-1,0 1 0,0 0 1,0 3-34,-2 38-99,1 1-1,2 0 1,3-1-1,1 1 0,17 68 1,-5-50-201,3 0 1,3-1-1,35 66 1,-8-39-313,-44-78 572,1 0 1,0-1-1,1 0 1,0-1-1,1 0 1,14 11-1,-20-16 130,1-1 0,-1 0 0,1 0 0,0-1 1,0 1-1,0-1 0,0 0 0,0 0 0,1 0 0,-1 0 0,0-1 0,0 0 0,0 0 0,1 0 0,-1 0 0,0 0 1,0-1-1,0 0 0,1 0 0,-1 0 0,0-1 0,0 1 0,-1-1 0,1 0 0,0 0 0,0 0 0,-1-1 0,0 1 1,1-1-1,4-4 0,7-9 252,0-1 1,-2-1-1,19-27 0,-25 32-250,-1-1 0,1 1 1,-2-1-1,0 0 0,-1-1 0,3-17 0,2-28 34,2-112 1,-10 160-126,0 12 44,-1 0 1,0 0-1,0 0 1,0 0-1,0 0 0,0 0 1,0 0-1,1 0 1,-1 0-1,0 0 1,0 0-1,0 0 1,0 0-1,0 0 1,0 0-1,1 0 1,-1 0-1,0 0 0,0 0 1,0 0-1,0 0 1,0 0-1,0 0 1,0 0-1,1 0 1,-1 0-1,0 0 1,0 1-1,0-1 0,0 0 1,0 0-1,0 0 1,0 0-1,0 0 1,0 0-1,0 0 1,1 1-1,-1-1 1,0 0-1,0 0 0,0 0 1,0 0-1,10 24-205,36 95-110,-43-110 305,1 1 1,0-1-1,1 0 1,0-1-1,1 1 0,-1-1 1,2 0-1,9 10 0,-12-14 10,0 0 0,0-1-1,1 0 1,-1 0 0,1-1-1,-1 1 1,1-1 0,0 0 0,0 0-1,0 0 1,0-1 0,0 1-1,0-1 1,0-1 0,0 1-1,1-1 1,8 0 0,-6-1 14,1 0 1,-1 0-1,0-1 1,1 0-1,-1-1 1,0 0 0,0 0-1,13-8 1,-15 7 4,-1 0 0,0 0 0,0 0 1,0 0-1,-1-1 0,1 0 0,-1 0 0,-1 0 1,1 0-1,-1 0 0,1-1 0,2-9 1,28-75 250,-31 77-216,1 0 1,-2 0-1,1-1 1,-2 1-1,0-15 1,0-33 60,7 133-766,-8-53 614,1 0 0,2 0-1,0 0 1,10 35 0,-12-49 36,1 0 0,0-1 0,0 1 0,1-1 0,-1 1 0,1-1 0,0 0 0,0 0 0,0 0 0,0 0 0,1-1 1,0 1-1,-1-1 0,1 0 0,1 0 0,-1 0 0,0-1 0,1 0 0,-1 0 0,1 0 0,0 0 0,-1 0 0,10 1 0,-10-3 9,0 1 0,1-1 0,-1 0 0,0 0 0,1 0 0,-1-1 1,0 1-1,0-1 0,0 0 0,1-1 0,-1 1 0,6-4 0,-4 2 14,-1 0 0,1-1 0,-1 0 0,0 0-1,0-1 1,0 1 0,5-8 0,3-5 69,-2-1 0,0 0 0,17-38-1,-17 32-15,-3 8-12,0 0 0,-2-1 0,0 1 0,0-1 0,3-23 1,-7 15 89,0-1 0,-4-44 0,1 63-55,1 0-1,0 0 1,1 0-1,0-8 1,3 10-13,0 10-152,0 13-52,-3-12 156,2-5 44,-1-1-40,0-5 2,-2 3-70,2 7 4,-1-4 26,-1-1 0,1 1 0,-1 0 0,1-1 0,0 1 0,-1-1 0,1 1-1,0 0 1,-1-1 0,1 0 0,0 1 0,-1-1 0,1 1 0,0-1 0,0 0 0,0 0 0,-1 1 0,1-1 0,0 0 0,0 0 0,0 0 0,0 0 0,1 0 0,-1 0 0,1 0 0,-1 0 0,1 1 0,-1-1 0,0 0 0,1 1 0,-1-1 0,0 1 1,0-1-1,1 1 0,-1-1 0,1 2 0,2 2-4,-1 0 1,0 1 0,0-1 0,-1 1 0,4 8-1,4 6-11,-3-5-5,0 0 0,-1 0 1,-1 1-1,6 25 0,6 61-71,-11-53 49,-4-39-70,0 1 1,0-1 0,5 11-1,-6-19-653,-1-4 169,-2-8-398,-2-3-762,0 1 1,1-2-1,1 1 0,-1-16 1,1 12-774,-2-17-4885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45EEA36-24D0-4DB1-B23A-CDAB9714DB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77272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79C4097-1170-40A2-B5E7-DE0D7B34E765}" type="slidenum">
              <a:rPr lang="en-US" altLang="en-US" sz="1300">
                <a:latin typeface="Times New Roman" panose="02020603050405020304" pitchFamily="18" charset="0"/>
              </a:rPr>
              <a:pPr/>
              <a:t>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515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732F25A8-0A2F-4BBC-AE6E-42420712AA7D}" type="slidenum">
              <a:rPr lang="en-US" altLang="en-US" sz="1300">
                <a:latin typeface="Times New Roman" panose="02020603050405020304" pitchFamily="18" charset="0"/>
              </a:rPr>
              <a:pPr algn="r"/>
              <a:t>10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8620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07BF785-628B-4140-8E36-1C11277FA236}" type="slidenum">
              <a:rPr lang="en-US" altLang="en-US" sz="1300">
                <a:latin typeface="Times New Roman" panose="02020603050405020304" pitchFamily="18" charset="0"/>
              </a:rPr>
              <a:pPr/>
              <a:t>11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1385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6995EF8-5D66-4C91-8B4D-24D3FE7E1AE6}" type="slidenum">
              <a:rPr lang="en-US" altLang="en-US" sz="1300">
                <a:latin typeface="Times New Roman" panose="02020603050405020304" pitchFamily="18" charset="0"/>
              </a:rPr>
              <a:pPr/>
              <a:t>12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012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178ACEF-C6FB-4BE5-9652-2285AC642BE3}" type="slidenum">
              <a:rPr lang="en-US" altLang="en-US" sz="1300">
                <a:latin typeface="Times New Roman" panose="02020603050405020304" pitchFamily="18" charset="0"/>
              </a:rPr>
              <a:pPr/>
              <a:t>13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271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91A540-B526-4F89-9A6D-846B1C0FB897}" type="slidenum">
              <a:rPr lang="en-US" altLang="en-US" sz="1300">
                <a:latin typeface="Times New Roman" panose="02020603050405020304" pitchFamily="18" charset="0"/>
              </a:rPr>
              <a:pPr/>
              <a:t>14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391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6BA33E4-74D8-4AA0-ACC1-7DFDDF8FC8E6}" type="slidenum">
              <a:rPr lang="en-US" altLang="en-US" sz="1300">
                <a:latin typeface="Times New Roman" panose="02020603050405020304" pitchFamily="18" charset="0"/>
              </a:rPr>
              <a:pPr/>
              <a:t>15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4502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C3F1DB6-1E42-454A-9D05-20C8CB56F912}" type="slidenum">
              <a:rPr lang="en-US" altLang="en-US" sz="1300">
                <a:latin typeface="Times New Roman" panose="02020603050405020304" pitchFamily="18" charset="0"/>
              </a:rPr>
              <a:pPr/>
              <a:t>16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2117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671A3AE-8874-401B-A3CF-25A8E8A4D061}" type="slidenum">
              <a:rPr lang="en-US" altLang="en-US" sz="1300">
                <a:latin typeface="Times New Roman" panose="02020603050405020304" pitchFamily="18" charset="0"/>
              </a:rPr>
              <a:pPr/>
              <a:t>17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183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BCD7604-29A3-42E3-A079-A8C7713F0806}" type="slidenum">
              <a:rPr lang="en-US" altLang="en-US" sz="1300">
                <a:latin typeface="Times New Roman" panose="02020603050405020304" pitchFamily="18" charset="0"/>
              </a:rPr>
              <a:pPr/>
              <a:t>18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3262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6FE4E9E-8F0E-487F-98E1-BB56D7C22070}" type="slidenum">
              <a:rPr lang="en-US" altLang="en-US" sz="1300">
                <a:latin typeface="Times New Roman" panose="02020603050405020304" pitchFamily="18" charset="0"/>
              </a:rPr>
              <a:pPr/>
              <a:t>19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312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CC06E37-B3CE-4EAC-B51A-A586D30B3156}" type="slidenum">
              <a:rPr lang="en-US" altLang="en-US" sz="1300">
                <a:latin typeface="Times New Roman" panose="02020603050405020304" pitchFamily="18" charset="0"/>
              </a:rPr>
              <a:pPr/>
              <a:t>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434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6FE4E9E-8F0E-487F-98E1-BB56D7C22070}" type="slidenum">
              <a:rPr lang="en-US" altLang="en-US" sz="1300">
                <a:latin typeface="Times New Roman" panose="02020603050405020304" pitchFamily="18" charset="0"/>
              </a:rPr>
              <a:pPr/>
              <a:t>20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135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9C85392-DC93-4D9A-83F8-62C6FE637DD6}" type="slidenum">
              <a:rPr lang="en-US" altLang="en-US" sz="1300">
                <a:latin typeface="Times New Roman" panose="02020603050405020304" pitchFamily="18" charset="0"/>
              </a:rPr>
              <a:pPr/>
              <a:t>21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8892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D4B277B-F2F4-40ED-8160-0811A8AC0420}" type="slidenum">
              <a:rPr lang="en-US" altLang="en-US" sz="1300">
                <a:latin typeface="Times New Roman" panose="02020603050405020304" pitchFamily="18" charset="0"/>
              </a:rPr>
              <a:pPr/>
              <a:t>22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7137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BBDA8B3-0B48-4EEE-82A2-43F77CE73621}" type="slidenum">
              <a:rPr lang="en-US" altLang="en-US" sz="1300">
                <a:latin typeface="Times New Roman" panose="02020603050405020304" pitchFamily="18" charset="0"/>
              </a:rPr>
              <a:pPr/>
              <a:t>23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2569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8E5F4B8D-052A-4BB7-94E0-6FEC131112A5}" type="slidenum">
              <a:rPr lang="en-US" altLang="en-US" sz="1300">
                <a:latin typeface="Times New Roman" panose="02020603050405020304" pitchFamily="18" charset="0"/>
              </a:rPr>
              <a:pPr algn="r"/>
              <a:t>24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4161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3634D8F-EEE5-41A4-ABA1-A37654DDBBA7}" type="slidenum">
              <a:rPr lang="en-US" altLang="en-US" sz="1300">
                <a:latin typeface="Times New Roman" panose="02020603050405020304" pitchFamily="18" charset="0"/>
              </a:rPr>
              <a:pPr/>
              <a:t>25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5927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7DB12FD-BB32-402F-8FDE-BD4094779B90}" type="slidenum">
              <a:rPr lang="en-US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26</a:t>
            </a:fld>
            <a:endParaRPr lang="en-US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2837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A42E19C-E0F1-4056-8949-F028640F167C}" type="slidenum">
              <a:rPr lang="en-US" altLang="en-US" sz="1300">
                <a:latin typeface="Times New Roman" panose="02020603050405020304" pitchFamily="18" charset="0"/>
              </a:rPr>
              <a:pPr/>
              <a:t>27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23255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449802F-5BA3-4840-8BC8-F46DA94EB1BC}" type="slidenum">
              <a:rPr lang="en-US" altLang="en-US" sz="1300">
                <a:latin typeface="Times New Roman" panose="02020603050405020304" pitchFamily="18" charset="0"/>
              </a:rPr>
              <a:pPr/>
              <a:t>28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9445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8D70724-83D5-4819-B450-CB5DD9B76540}" type="slidenum">
              <a:rPr lang="en-US" altLang="en-US" sz="1300">
                <a:latin typeface="Times New Roman" panose="02020603050405020304" pitchFamily="18" charset="0"/>
              </a:rPr>
              <a:pPr/>
              <a:t>29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7472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5E6CA67-AFB8-4742-907A-D4BC1783B8E2}" type="slidenum">
              <a:rPr lang="en-US" altLang="en-US" sz="1300">
                <a:latin typeface="Times New Roman" panose="02020603050405020304" pitchFamily="18" charset="0"/>
              </a:rPr>
              <a:pPr/>
              <a:t>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91245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5408311-C774-4496-AD5B-843CE725EB29}" type="slidenum">
              <a:rPr lang="en-US" altLang="en-US" sz="1300">
                <a:latin typeface="Times New Roman" panose="02020603050405020304" pitchFamily="18" charset="0"/>
              </a:rPr>
              <a:pPr/>
              <a:t>30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Two simple multiple access control techniques.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Each mobile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s share of the bandwidth is divided into portions for the uplink and the downlink. Also, possibly, out of band signaling.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As we will see, used in AMPS, GSM, IS-54/136</a:t>
            </a:r>
          </a:p>
        </p:txBody>
      </p:sp>
    </p:spTree>
    <p:extLst>
      <p:ext uri="{BB962C8B-B14F-4D97-AF65-F5344CB8AC3E}">
        <p14:creationId xmlns:p14="http://schemas.microsoft.com/office/powerpoint/2010/main" val="38064762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80991D6-D0DA-4D1B-8CE2-E218B31D03CE}" type="slidenum">
              <a:rPr lang="en-US" altLang="en-US" sz="1300">
                <a:latin typeface="Times New Roman" panose="02020603050405020304" pitchFamily="18" charset="0"/>
              </a:rPr>
              <a:pPr/>
              <a:t>31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66688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C680F3D-589E-4157-8BC6-FC4CA146E03D}" type="slidenum">
              <a:rPr lang="en-US" altLang="en-US" sz="1300">
                <a:latin typeface="Times New Roman" panose="02020603050405020304" pitchFamily="18" charset="0"/>
              </a:rPr>
              <a:pPr/>
              <a:t>32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2258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41AA046-093C-4F2B-848E-111035944EC8}" type="slidenum">
              <a:rPr lang="en-US" altLang="en-US" sz="1300">
                <a:latin typeface="Times New Roman" panose="02020603050405020304" pitchFamily="18" charset="0"/>
              </a:rPr>
              <a:pPr/>
              <a:t>33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45385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973C764-7A42-4036-A431-A70A5C5601B7}" type="slidenum">
              <a:rPr lang="en-US" altLang="en-US" sz="1300">
                <a:latin typeface="Times New Roman" panose="02020603050405020304" pitchFamily="18" charset="0"/>
              </a:rPr>
              <a:pPr/>
              <a:t>34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04646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7F6508A-28A4-4EA3-AB97-BD2206CC6124}" type="slidenum">
              <a:rPr lang="en-US" altLang="en-US" sz="1300">
                <a:latin typeface="Times New Roman" panose="02020603050405020304" pitchFamily="18" charset="0"/>
              </a:rPr>
              <a:pPr/>
              <a:t>35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23028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6C3B515-D276-4122-AFF0-EFA9E221B772}" type="slidenum">
              <a:rPr lang="en-US" altLang="en-US" sz="1300">
                <a:latin typeface="Times New Roman" panose="02020603050405020304" pitchFamily="18" charset="0"/>
              </a:rPr>
              <a:pPr/>
              <a:t>36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60888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7774FC2-C85D-46AE-9668-21EADF93CF6E}" type="slidenum">
              <a:rPr lang="en-US" altLang="en-US" sz="1300">
                <a:latin typeface="Times New Roman" panose="02020603050405020304" pitchFamily="18" charset="0"/>
              </a:rPr>
              <a:pPr/>
              <a:t>37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30020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855C4AC-0554-4AC3-B491-4BB7CD55E5D7}" type="slidenum">
              <a:rPr lang="en-US" altLang="en-US" sz="1300">
                <a:latin typeface="Times New Roman" panose="02020603050405020304" pitchFamily="18" charset="0"/>
              </a:rPr>
              <a:pPr/>
              <a:t>38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46327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1CBB146-2A58-494F-B163-B9A22FE4527E}" type="slidenum">
              <a:rPr lang="en-US" altLang="en-US" sz="1300">
                <a:latin typeface="Times New Roman" panose="02020603050405020304" pitchFamily="18" charset="0"/>
              </a:rPr>
              <a:pPr/>
              <a:t>39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9265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380139AE-7208-403F-A752-C7191AA16090}" type="slidenum">
              <a:rPr lang="en-US" altLang="en-US" sz="1300">
                <a:latin typeface="Times New Roman" panose="02020603050405020304" pitchFamily="18" charset="0"/>
              </a:rPr>
              <a:pPr algn="r"/>
              <a:t>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22487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2371F415-3735-45F4-B3B0-5E1A7C814610}" type="slidenum">
              <a:rPr lang="en-US" altLang="en-US" sz="1300">
                <a:latin typeface="Times New Roman" panose="02020603050405020304" pitchFamily="18" charset="0"/>
              </a:rPr>
              <a:pPr algn="r"/>
              <a:t>40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49242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1E0290B-0A20-4CF4-8FB2-9A55839C3A1D}" type="slidenum">
              <a:rPr lang="en-US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41</a:t>
            </a:fld>
            <a:endParaRPr lang="en-US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60846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805795E-86EA-4B20-8F0A-530C079F289D}" type="slidenum">
              <a:rPr lang="en-US" altLang="en-US" sz="1300">
                <a:latin typeface="Times New Roman" panose="02020603050405020304" pitchFamily="18" charset="0"/>
              </a:rPr>
              <a:pPr/>
              <a:t>43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34155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5C6225D-2050-415B-93F5-16A406310AA1}" type="slidenum">
              <a:rPr lang="en-US" altLang="en-US" sz="1300">
                <a:latin typeface="Times New Roman" panose="02020603050405020304" pitchFamily="18" charset="0"/>
              </a:rPr>
              <a:pPr/>
              <a:t>44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224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AC78A3B-E40C-4A4F-90C2-7EBE2F93F7C9}" type="slidenum">
              <a:rPr lang="en-US" altLang="en-US" sz="1300">
                <a:latin typeface="Times New Roman" panose="02020603050405020304" pitchFamily="18" charset="0"/>
              </a:rPr>
              <a:pPr/>
              <a:t>45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1840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A87ED88-59AD-4077-A868-A82568C3ACCA}" type="slidenum">
              <a:rPr lang="en-US" altLang="en-US" sz="1300">
                <a:latin typeface="Times New Roman" panose="02020603050405020304" pitchFamily="18" charset="0"/>
              </a:rPr>
              <a:pPr/>
              <a:t>46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676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0059E293-7700-4CCF-9596-50188175929F}" type="slidenum">
              <a:rPr lang="en-US" altLang="en-US" sz="1300">
                <a:latin typeface="Times New Roman" panose="02020603050405020304" pitchFamily="18" charset="0"/>
              </a:rPr>
              <a:pPr algn="r"/>
              <a:t>47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3058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8C04B77-9F3C-42F3-A0C2-A15B326A6FE6}" type="slidenum">
              <a:rPr lang="en-US" altLang="en-US" sz="1300">
                <a:latin typeface="Times New Roman" panose="02020603050405020304" pitchFamily="18" charset="0"/>
              </a:rPr>
              <a:pPr/>
              <a:t>48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64128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A54D026-E5A2-47C1-A947-E82CB22D5852}" type="slidenum">
              <a:rPr lang="en-US" altLang="en-US" sz="1300">
                <a:solidFill>
                  <a:srgbClr val="DC4900"/>
                </a:solidFill>
              </a:rPr>
              <a:pPr eaLnBrk="1" hangingPunct="1"/>
              <a:t>49</a:t>
            </a:fld>
            <a:endParaRPr lang="en-US" altLang="en-US" sz="1300">
              <a:solidFill>
                <a:srgbClr val="DC4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4364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ACC27E7-A3FA-467D-866D-FDD8345F1BFE}" type="slidenum">
              <a:rPr lang="en-US" altLang="en-US" sz="1300">
                <a:solidFill>
                  <a:srgbClr val="DC4900"/>
                </a:solidFill>
              </a:rPr>
              <a:pPr eaLnBrk="1" hangingPunct="1"/>
              <a:t>50</a:t>
            </a:fld>
            <a:endParaRPr lang="en-US" altLang="en-US" sz="1300">
              <a:solidFill>
                <a:srgbClr val="DC4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560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13F4F6E-CB5A-46D6-8459-45B3AE7BD0E2}" type="slidenum">
              <a:rPr lang="en-US" altLang="en-US" sz="1300">
                <a:latin typeface="Times New Roman" panose="02020603050405020304" pitchFamily="18" charset="0"/>
              </a:rPr>
              <a:pPr/>
              <a:t>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6960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584FFF5-26CF-4F3C-8F32-593E5EF98D8C}" type="slidenum">
              <a:rPr lang="en-US" altLang="en-US" sz="1300">
                <a:solidFill>
                  <a:srgbClr val="DC4900"/>
                </a:solidFill>
              </a:rPr>
              <a:pPr eaLnBrk="1" hangingPunct="1"/>
              <a:t>51</a:t>
            </a:fld>
            <a:endParaRPr lang="en-US" altLang="en-US" sz="1300">
              <a:solidFill>
                <a:srgbClr val="DC4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9909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F991645-24F0-42D6-9262-95BBCCACD2FE}" type="slidenum">
              <a:rPr lang="en-US" altLang="en-US" sz="1300">
                <a:solidFill>
                  <a:srgbClr val="DC4900"/>
                </a:solidFill>
              </a:rPr>
              <a:pPr eaLnBrk="1" hangingPunct="1"/>
              <a:t>52</a:t>
            </a:fld>
            <a:endParaRPr lang="en-US" altLang="en-US" sz="1300">
              <a:solidFill>
                <a:srgbClr val="DC4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7989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1830E4E-38C3-46E5-8700-4945CB0FFF10}" type="slidenum">
              <a:rPr lang="en-US" altLang="en-US" sz="1300">
                <a:solidFill>
                  <a:srgbClr val="DC4900"/>
                </a:solidFill>
              </a:rPr>
              <a:pPr eaLnBrk="1" hangingPunct="1"/>
              <a:t>53</a:t>
            </a:fld>
            <a:endParaRPr lang="en-US" altLang="en-US" sz="1300">
              <a:solidFill>
                <a:srgbClr val="DC4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830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CA704E6-BD31-4184-8ECA-121081902C54}" type="slidenum">
              <a:rPr lang="en-US" altLang="en-US" sz="1300">
                <a:latin typeface="Times New Roman" panose="02020603050405020304" pitchFamily="18" charset="0"/>
              </a:rPr>
              <a:pPr/>
              <a:t>54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38240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6A7A563-99C0-4D74-A139-8D19AC42945D}" type="slidenum">
              <a:rPr lang="en-US" altLang="en-US" sz="1300">
                <a:latin typeface="Times New Roman" panose="02020603050405020304" pitchFamily="18" charset="0"/>
              </a:rPr>
              <a:pPr/>
              <a:t>55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71982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748C4E9-02F1-4F49-A14C-34787D7C05C6}" type="slidenum">
              <a:rPr lang="en-US" altLang="en-US" sz="1300">
                <a:solidFill>
                  <a:srgbClr val="DC4900"/>
                </a:solidFill>
              </a:rPr>
              <a:pPr eaLnBrk="1" hangingPunct="1"/>
              <a:t>57</a:t>
            </a:fld>
            <a:endParaRPr lang="en-US" altLang="en-US" sz="1300">
              <a:solidFill>
                <a:srgbClr val="DC4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4414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6FA3797-9823-4E60-9C29-3338A3A4CECD}" type="slidenum">
              <a:rPr lang="en-US" altLang="en-US" sz="1300">
                <a:solidFill>
                  <a:srgbClr val="DC4900"/>
                </a:solidFill>
              </a:rPr>
              <a:pPr eaLnBrk="1" hangingPunct="1"/>
              <a:t>58</a:t>
            </a:fld>
            <a:endParaRPr lang="en-US" altLang="en-US" sz="1300">
              <a:solidFill>
                <a:srgbClr val="DC4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0288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65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83EAF91-A8C6-44A0-A083-0CA96C82D06F}" type="slidenum">
              <a:rPr lang="en-US" altLang="en-US" sz="1300">
                <a:solidFill>
                  <a:srgbClr val="DC4900"/>
                </a:solidFill>
              </a:rPr>
              <a:pPr eaLnBrk="1" hangingPunct="1"/>
              <a:t>59</a:t>
            </a:fld>
            <a:endParaRPr lang="en-US" altLang="en-US" sz="1300">
              <a:solidFill>
                <a:srgbClr val="DC4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6429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FF5D714-A1D7-460F-8845-33DE97485E60}" type="slidenum">
              <a:rPr lang="en-US" altLang="en-US" sz="1300">
                <a:solidFill>
                  <a:srgbClr val="DC4900"/>
                </a:solidFill>
              </a:rPr>
              <a:pPr eaLnBrk="1" hangingPunct="1"/>
              <a:t>60</a:t>
            </a:fld>
            <a:endParaRPr lang="en-US" altLang="en-US" sz="1300">
              <a:solidFill>
                <a:srgbClr val="DC4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9477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27ABE8E-DA84-4972-A5EA-6FC2E9FD09BD}" type="slidenum">
              <a:rPr lang="en-US" altLang="en-US" sz="1300">
                <a:solidFill>
                  <a:srgbClr val="DC4900"/>
                </a:solidFill>
              </a:rPr>
              <a:pPr eaLnBrk="1" hangingPunct="1"/>
              <a:t>61</a:t>
            </a:fld>
            <a:endParaRPr lang="en-US" altLang="en-US" sz="1300">
              <a:solidFill>
                <a:srgbClr val="DC4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18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277CD4D-6262-497D-B48F-A4E57583A00C}" type="slidenum">
              <a:rPr lang="en-US" altLang="en-US" sz="1300">
                <a:latin typeface="Times New Roman" panose="02020603050405020304" pitchFamily="18" charset="0"/>
              </a:rPr>
              <a:pPr/>
              <a:t>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12766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72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44EBA69-58FE-45E0-806E-3AFE6FB25EEB}" type="slidenum">
              <a:rPr lang="en-US" altLang="en-US" sz="1300">
                <a:solidFill>
                  <a:srgbClr val="DC4900"/>
                </a:solidFill>
              </a:rPr>
              <a:pPr eaLnBrk="1" hangingPunct="1"/>
              <a:t>62</a:t>
            </a:fld>
            <a:endParaRPr lang="en-US" altLang="en-US" sz="1300">
              <a:solidFill>
                <a:srgbClr val="DC4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6809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5B82F8B-DDCE-4303-A556-F01A9505FA76}" type="slidenum">
              <a:rPr lang="en-US" altLang="en-US" sz="1300">
                <a:latin typeface="Times New Roman" panose="02020603050405020304" pitchFamily="18" charset="0"/>
              </a:rPr>
              <a:pPr/>
              <a:t>63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5017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570BA00-E457-4892-A06A-DAAAF507BD58}" type="slidenum">
              <a:rPr lang="en-US" altLang="en-US" sz="1300">
                <a:latin typeface="Times New Roman" panose="02020603050405020304" pitchFamily="18" charset="0"/>
              </a:rPr>
              <a:pPr/>
              <a:t>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1676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105F05A-B943-4091-AB28-344553DD38A5}" type="slidenum">
              <a:rPr lang="en-US" altLang="en-US" sz="1300">
                <a:latin typeface="Times New Roman" panose="02020603050405020304" pitchFamily="18" charset="0"/>
              </a:rPr>
              <a:pPr/>
              <a:t>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8349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DECA2D3-72B2-4B15-90F2-B4663BB96A16}" type="slidenum">
              <a:rPr lang="en-US" altLang="en-US" sz="1300">
                <a:latin typeface="Times New Roman" panose="02020603050405020304" pitchFamily="18" charset="0"/>
              </a:rPr>
              <a:pPr/>
              <a:t>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0263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1A8A44-9B6A-4557-B7A4-A9A8AAEC533A}" type="datetime1">
              <a:rPr lang="en-US"/>
              <a:pPr>
                <a:defRPr/>
              </a:pPr>
              <a:t>2/3/2023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BE4B5846-E97A-4CEF-8B84-1750C216CC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619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7BA272-C9D8-413A-9217-39CB67F76089}" type="datetime1">
              <a:rPr lang="en-US"/>
              <a:pPr>
                <a:defRPr/>
              </a:pPr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/>
              <a:t>1-</a:t>
            </a:r>
            <a:fld id="{4C31331A-5130-472F-9EBA-6AAEE42BE1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3420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30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30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753539-021F-4C0C-8863-25D815BA8CD6}" type="datetime1">
              <a:rPr lang="en-US"/>
              <a:pPr>
                <a:defRPr/>
              </a:pPr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/>
              <a:t>1-</a:t>
            </a:r>
            <a:fld id="{33788C15-B07E-407A-B3CC-E719571E41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696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11313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495800" y="1611313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495800" y="4011613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D31519-CCE1-49B0-90EE-31DCDE48AF49}" type="datetime1">
              <a:rPr lang="en-US"/>
              <a:pPr>
                <a:defRPr/>
              </a:pPr>
              <a:t>2/3/2023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/>
              <a:t>1</a:t>
            </a:r>
            <a:fld id="{7A196127-4AD5-4DDF-A989-28E297DFFB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1720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4-</a:t>
            </a:r>
            <a:fld id="{DE218BD7-A709-4FC0-9664-929736D0EB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729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4-</a:t>
            </a:r>
            <a:fld id="{59EAEB22-90E2-41EF-BC2E-028054B508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7998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4-</a:t>
            </a:r>
            <a:fld id="{4E52E9A5-B955-4A75-B8EB-573A26915B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7620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4-</a:t>
            </a:r>
            <a:fld id="{D5342508-27FD-4F7E-9452-F45FB36C17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2538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4-</a:t>
            </a:r>
            <a:fld id="{FF967457-63A4-4700-9039-5B0C8DF144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7976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4-</a:t>
            </a:r>
            <a:fld id="{67B2A232-8699-455E-808E-9499C2766F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7735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4-</a:t>
            </a:r>
            <a:fld id="{340DA052-08D6-4B53-B7B0-EE5C153DD3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758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C7025-9F7E-4BE9-88DB-B0904A5C1D35}" type="datetime1">
              <a:rPr lang="en-US"/>
              <a:pPr>
                <a:defRPr/>
              </a:pPr>
              <a:t>2/3/2023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89E3AB5C-2EC0-4013-911B-A5E334F655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296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4-</a:t>
            </a:r>
            <a:fld id="{8D21382B-9C20-40E2-A27A-A3AF0A6DF8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5146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4-</a:t>
            </a:r>
            <a:fld id="{59D5C4B3-0B65-4D2A-B1EB-755F7AA34F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49108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4-</a:t>
            </a:r>
            <a:fld id="{8C66179F-3EAE-4615-8BFE-730740A031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77453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4-</a:t>
            </a:r>
            <a:fld id="{883337DE-AF7C-4551-8D72-A0492CE8B6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20702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4-</a:t>
            </a:r>
            <a:fld id="{EDDBC294-4F98-4557-96A2-9A569C46FC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575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1B1FF0-0274-4124-985C-3A799BD9CC66}" type="datetime1">
              <a:rPr lang="en-US"/>
              <a:pPr>
                <a:defRPr/>
              </a:pPr>
              <a:t>2/3/2023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5C79D3DC-59EC-4466-AFCC-98564C4136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2711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11313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11313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5C9F8-FD89-425D-AF38-7C22AA10458F}" type="datetime1">
              <a:rPr lang="en-US"/>
              <a:pPr>
                <a:defRPr/>
              </a:pPr>
              <a:t>2/3/2023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B0E533A7-E507-4A35-8201-C5CFCB7C86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76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BA5A3C-4C23-41CD-8923-71E8FA638D8F}" type="datetime1">
              <a:rPr lang="en-US"/>
              <a:pPr>
                <a:defRPr/>
              </a:pPr>
              <a:t>2/3/2023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2981F23B-4947-4E1D-9151-D6C08F414E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8530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791F09-9E59-449F-AF36-A2E3AC0A824E}" type="datetime1">
              <a:rPr lang="en-US"/>
              <a:pPr>
                <a:defRPr/>
              </a:pPr>
              <a:t>2/3/2023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0D4765D1-CE31-43A9-889B-177C9F62F4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9483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BE891D-0F5D-4988-BFEC-2A6BB67CBC6D}" type="datetime1">
              <a:rPr lang="en-US"/>
              <a:pPr>
                <a:defRPr/>
              </a:pPr>
              <a:t>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/>
              <a:t>1-</a:t>
            </a:r>
            <a:fld id="{E87E0D74-F8C7-4CD6-8C43-35DEBD2ABF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872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AFB164-FF37-4E76-AF89-05C95562A8A1}" type="datetime1">
              <a:rPr lang="en-US"/>
              <a:pPr>
                <a:defRPr/>
              </a:pPr>
              <a:t>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/>
              <a:t>1-</a:t>
            </a:r>
            <a:fld id="{A772635A-F3BE-4AD0-A9E8-BFAD168B65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9968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1C145-90D4-4DB4-84D1-AA8DB5B8FEAB}" type="datetime1">
              <a:rPr lang="en-US"/>
              <a:pPr>
                <a:defRPr/>
              </a:pPr>
              <a:t>2/3/2023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ED1A171D-5E89-43CB-A902-D3F244BA37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3756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11313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fld id="{21353C24-AF99-47FB-B82E-5D560BC21D12}" type="datetime1">
              <a:rPr lang="en-US"/>
              <a:pPr>
                <a:defRPr/>
              </a:pPr>
              <a:t>2/3/2023</a:t>
            </a:fld>
            <a:endParaRPr lang="en-US"/>
          </a:p>
        </p:txBody>
      </p:sp>
      <p:sp>
        <p:nvSpPr>
          <p:cNvPr id="1955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76888" y="6467475"/>
            <a:ext cx="28956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1955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24850" y="6462713"/>
            <a:ext cx="676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r>
              <a:rPr lang="en-US" altLang="en-US"/>
              <a:t>2-</a:t>
            </a:r>
            <a:fld id="{12DD8709-9596-4AF2-9E9F-B534C65DB1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91" r:id="rId7"/>
    <p:sldLayoutId id="2147484092" r:id="rId8"/>
    <p:sldLayoutId id="2147484078" r:id="rId9"/>
    <p:sldLayoutId id="2147484093" r:id="rId10"/>
    <p:sldLayoutId id="2147484094" r:id="rId11"/>
    <p:sldLayoutId id="214748409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65000"/>
        <a:buFont typeface="Wingdings" panose="05000000000000000000" pitchFamily="2" charset="2"/>
        <a:buChar char="v"/>
        <a:defRPr sz="28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omic Sans MS" pitchFamily="66" charset="0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32438" y="6467475"/>
            <a:ext cx="28956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0000"/>
                </a:solidFill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24850" y="6462713"/>
            <a:ext cx="676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000000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r>
              <a:rPr lang="en-US" altLang="en-US"/>
              <a:t>4-</a:t>
            </a:r>
            <a:fld id="{3EED3994-EE9E-44E1-82CD-C05CE22F72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6" r:id="rId8"/>
    <p:sldLayoutId id="2147484087" r:id="rId9"/>
    <p:sldLayoutId id="2147484088" r:id="rId10"/>
    <p:sldLayoutId id="2147484089" r:id="rId11"/>
    <p:sldLayoutId id="2147484090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65000"/>
        <a:buFont typeface="Wingdings" panose="05000000000000000000" pitchFamily="2" charset="2"/>
        <a:buChar char="v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omic Sans MS" pitchFamily="66" charset="0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image" Target="../media/image18.png"/><Relationship Id="rId26" Type="http://schemas.openxmlformats.org/officeDocument/2006/relationships/customXml" Target="../ink/ink31.xml"/><Relationship Id="rId39" Type="http://schemas.openxmlformats.org/officeDocument/2006/relationships/image" Target="../media/image91.png"/><Relationship Id="rId21" Type="http://schemas.openxmlformats.org/officeDocument/2006/relationships/image" Target="../media/image21.png"/><Relationship Id="rId34" Type="http://schemas.openxmlformats.org/officeDocument/2006/relationships/customXml" Target="../ink/ink35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86.png"/><Relationship Id="rId41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24" Type="http://schemas.openxmlformats.org/officeDocument/2006/relationships/customXml" Target="../ink/ink30.xml"/><Relationship Id="rId32" Type="http://schemas.openxmlformats.org/officeDocument/2006/relationships/customXml" Target="../ink/ink34.xml"/><Relationship Id="rId37" Type="http://schemas.openxmlformats.org/officeDocument/2006/relationships/image" Target="../media/image90.png"/><Relationship Id="rId40" Type="http://schemas.openxmlformats.org/officeDocument/2006/relationships/customXml" Target="../ink/ink38.xml"/><Relationship Id="rId5" Type="http://schemas.openxmlformats.org/officeDocument/2006/relationships/image" Target="../media/image8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customXml" Target="../ink/ink32.xml"/><Relationship Id="rId36" Type="http://schemas.openxmlformats.org/officeDocument/2006/relationships/customXml" Target="../ink/ink36.xml"/><Relationship Id="rId10" Type="http://schemas.openxmlformats.org/officeDocument/2006/relationships/image" Target="../media/image13.png"/><Relationship Id="rId19" Type="http://schemas.openxmlformats.org/officeDocument/2006/relationships/image" Target="../media/image19.png"/><Relationship Id="rId31" Type="http://schemas.openxmlformats.org/officeDocument/2006/relationships/image" Target="../media/image87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4.png"/><Relationship Id="rId22" Type="http://schemas.openxmlformats.org/officeDocument/2006/relationships/image" Target="../media/image22.png"/><Relationship Id="rId27" Type="http://schemas.openxmlformats.org/officeDocument/2006/relationships/image" Target="../media/image85.png"/><Relationship Id="rId30" Type="http://schemas.openxmlformats.org/officeDocument/2006/relationships/customXml" Target="../ink/ink33.xml"/><Relationship Id="rId35" Type="http://schemas.openxmlformats.org/officeDocument/2006/relationships/image" Target="../media/image89.png"/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5" Type="http://schemas.openxmlformats.org/officeDocument/2006/relationships/image" Target="../media/image84.png"/><Relationship Id="rId33" Type="http://schemas.openxmlformats.org/officeDocument/2006/relationships/image" Target="../media/image88.png"/><Relationship Id="rId38" Type="http://schemas.openxmlformats.org/officeDocument/2006/relationships/customXml" Target="../ink/ink37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8.xml"/><Relationship Id="rId21" Type="http://schemas.openxmlformats.org/officeDocument/2006/relationships/customXml" Target="../ink/ink40.xml"/><Relationship Id="rId42" Type="http://schemas.openxmlformats.org/officeDocument/2006/relationships/image" Target="../media/image106.png"/><Relationship Id="rId63" Type="http://schemas.openxmlformats.org/officeDocument/2006/relationships/customXml" Target="../ink/ink61.xml"/><Relationship Id="rId84" Type="http://schemas.openxmlformats.org/officeDocument/2006/relationships/image" Target="../media/image127.png"/><Relationship Id="rId138" Type="http://schemas.openxmlformats.org/officeDocument/2006/relationships/image" Target="../media/image154.png"/><Relationship Id="rId107" Type="http://schemas.openxmlformats.org/officeDocument/2006/relationships/customXml" Target="../ink/ink83.xml"/><Relationship Id="rId11" Type="http://schemas.openxmlformats.org/officeDocument/2006/relationships/image" Target="../media/image13.png"/><Relationship Id="rId32" Type="http://schemas.openxmlformats.org/officeDocument/2006/relationships/image" Target="../media/image101.png"/><Relationship Id="rId53" Type="http://schemas.openxmlformats.org/officeDocument/2006/relationships/customXml" Target="../ink/ink56.xml"/><Relationship Id="rId74" Type="http://schemas.openxmlformats.org/officeDocument/2006/relationships/image" Target="../media/image122.png"/><Relationship Id="rId128" Type="http://schemas.openxmlformats.org/officeDocument/2006/relationships/image" Target="../media/image149.png"/><Relationship Id="rId5" Type="http://schemas.openxmlformats.org/officeDocument/2006/relationships/image" Target="../media/image7.png"/><Relationship Id="rId90" Type="http://schemas.openxmlformats.org/officeDocument/2006/relationships/image" Target="../media/image130.png"/><Relationship Id="rId95" Type="http://schemas.openxmlformats.org/officeDocument/2006/relationships/customXml" Target="../ink/ink77.xml"/><Relationship Id="rId22" Type="http://schemas.openxmlformats.org/officeDocument/2006/relationships/image" Target="../media/image96.png"/><Relationship Id="rId27" Type="http://schemas.openxmlformats.org/officeDocument/2006/relationships/customXml" Target="../ink/ink43.xml"/><Relationship Id="rId43" Type="http://schemas.openxmlformats.org/officeDocument/2006/relationships/customXml" Target="../ink/ink51.xml"/><Relationship Id="rId48" Type="http://schemas.openxmlformats.org/officeDocument/2006/relationships/image" Target="../media/image109.png"/><Relationship Id="rId64" Type="http://schemas.openxmlformats.org/officeDocument/2006/relationships/image" Target="../media/image117.png"/><Relationship Id="rId69" Type="http://schemas.openxmlformats.org/officeDocument/2006/relationships/customXml" Target="../ink/ink64.xml"/><Relationship Id="rId113" Type="http://schemas.openxmlformats.org/officeDocument/2006/relationships/customXml" Target="../ink/ink86.xml"/><Relationship Id="rId118" Type="http://schemas.openxmlformats.org/officeDocument/2006/relationships/image" Target="../media/image144.png"/><Relationship Id="rId134" Type="http://schemas.openxmlformats.org/officeDocument/2006/relationships/image" Target="../media/image152.png"/><Relationship Id="rId139" Type="http://schemas.openxmlformats.org/officeDocument/2006/relationships/customXml" Target="../ink/ink99.xml"/><Relationship Id="rId80" Type="http://schemas.openxmlformats.org/officeDocument/2006/relationships/image" Target="../media/image125.png"/><Relationship Id="rId85" Type="http://schemas.openxmlformats.org/officeDocument/2006/relationships/customXml" Target="../ink/ink72.xml"/><Relationship Id="rId12" Type="http://schemas.openxmlformats.org/officeDocument/2006/relationships/image" Target="../media/image15.png"/><Relationship Id="rId17" Type="http://schemas.openxmlformats.org/officeDocument/2006/relationships/image" Target="../media/image22.png"/><Relationship Id="rId33" Type="http://schemas.openxmlformats.org/officeDocument/2006/relationships/customXml" Target="../ink/ink46.xml"/><Relationship Id="rId38" Type="http://schemas.openxmlformats.org/officeDocument/2006/relationships/image" Target="../media/image104.png"/><Relationship Id="rId59" Type="http://schemas.openxmlformats.org/officeDocument/2006/relationships/customXml" Target="../ink/ink59.xml"/><Relationship Id="rId103" Type="http://schemas.openxmlformats.org/officeDocument/2006/relationships/customXml" Target="../ink/ink81.xml"/><Relationship Id="rId108" Type="http://schemas.openxmlformats.org/officeDocument/2006/relationships/image" Target="../media/image139.png"/><Relationship Id="rId124" Type="http://schemas.openxmlformats.org/officeDocument/2006/relationships/image" Target="../media/image147.png"/><Relationship Id="rId129" Type="http://schemas.openxmlformats.org/officeDocument/2006/relationships/customXml" Target="../ink/ink94.xml"/><Relationship Id="rId54" Type="http://schemas.openxmlformats.org/officeDocument/2006/relationships/image" Target="../media/image112.png"/><Relationship Id="rId70" Type="http://schemas.openxmlformats.org/officeDocument/2006/relationships/image" Target="../media/image120.png"/><Relationship Id="rId75" Type="http://schemas.openxmlformats.org/officeDocument/2006/relationships/customXml" Target="../ink/ink67.xml"/><Relationship Id="rId91" Type="http://schemas.openxmlformats.org/officeDocument/2006/relationships/customXml" Target="../ink/ink75.xml"/><Relationship Id="rId96" Type="http://schemas.openxmlformats.org/officeDocument/2006/relationships/image" Target="../media/image133.png"/><Relationship Id="rId140" Type="http://schemas.openxmlformats.org/officeDocument/2006/relationships/image" Target="../media/image155.png"/><Relationship Id="rId145" Type="http://schemas.openxmlformats.org/officeDocument/2006/relationships/customXml" Target="../ink/ink10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23" Type="http://schemas.openxmlformats.org/officeDocument/2006/relationships/customXml" Target="../ink/ink41.xml"/><Relationship Id="rId28" Type="http://schemas.openxmlformats.org/officeDocument/2006/relationships/image" Target="../media/image99.png"/><Relationship Id="rId49" Type="http://schemas.openxmlformats.org/officeDocument/2006/relationships/customXml" Target="../ink/ink54.xml"/><Relationship Id="rId114" Type="http://schemas.openxmlformats.org/officeDocument/2006/relationships/image" Target="../media/image142.png"/><Relationship Id="rId119" Type="http://schemas.openxmlformats.org/officeDocument/2006/relationships/customXml" Target="../ink/ink89.xml"/><Relationship Id="rId44" Type="http://schemas.openxmlformats.org/officeDocument/2006/relationships/image" Target="../media/image107.png"/><Relationship Id="rId60" Type="http://schemas.openxmlformats.org/officeDocument/2006/relationships/image" Target="../media/image115.png"/><Relationship Id="rId65" Type="http://schemas.openxmlformats.org/officeDocument/2006/relationships/customXml" Target="../ink/ink62.xml"/><Relationship Id="rId81" Type="http://schemas.openxmlformats.org/officeDocument/2006/relationships/customXml" Target="../ink/ink70.xml"/><Relationship Id="rId86" Type="http://schemas.openxmlformats.org/officeDocument/2006/relationships/image" Target="../media/image128.png"/><Relationship Id="rId130" Type="http://schemas.openxmlformats.org/officeDocument/2006/relationships/image" Target="../media/image150.png"/><Relationship Id="rId135" Type="http://schemas.openxmlformats.org/officeDocument/2006/relationships/customXml" Target="../ink/ink97.xml"/><Relationship Id="rId13" Type="http://schemas.openxmlformats.org/officeDocument/2006/relationships/image" Target="../media/image16.png"/><Relationship Id="rId18" Type="http://schemas.openxmlformats.org/officeDocument/2006/relationships/image" Target="../media/image39.png"/><Relationship Id="rId39" Type="http://schemas.openxmlformats.org/officeDocument/2006/relationships/customXml" Target="../ink/ink49.xml"/><Relationship Id="rId109" Type="http://schemas.openxmlformats.org/officeDocument/2006/relationships/customXml" Target="../ink/ink84.xml"/><Relationship Id="rId34" Type="http://schemas.openxmlformats.org/officeDocument/2006/relationships/image" Target="../media/image102.png"/><Relationship Id="rId50" Type="http://schemas.openxmlformats.org/officeDocument/2006/relationships/image" Target="../media/image110.png"/><Relationship Id="rId55" Type="http://schemas.openxmlformats.org/officeDocument/2006/relationships/customXml" Target="../ink/ink57.xml"/><Relationship Id="rId76" Type="http://schemas.openxmlformats.org/officeDocument/2006/relationships/image" Target="../media/image123.png"/><Relationship Id="rId97" Type="http://schemas.openxmlformats.org/officeDocument/2006/relationships/customXml" Target="../ink/ink78.xml"/><Relationship Id="rId104" Type="http://schemas.openxmlformats.org/officeDocument/2006/relationships/image" Target="../media/image137.png"/><Relationship Id="rId120" Type="http://schemas.openxmlformats.org/officeDocument/2006/relationships/image" Target="../media/image145.png"/><Relationship Id="rId125" Type="http://schemas.openxmlformats.org/officeDocument/2006/relationships/customXml" Target="../ink/ink92.xml"/><Relationship Id="rId141" Type="http://schemas.openxmlformats.org/officeDocument/2006/relationships/customXml" Target="../ink/ink100.xml"/><Relationship Id="rId146" Type="http://schemas.openxmlformats.org/officeDocument/2006/relationships/image" Target="../media/image158.png"/><Relationship Id="rId7" Type="http://schemas.openxmlformats.org/officeDocument/2006/relationships/image" Target="../media/image9.png"/><Relationship Id="rId71" Type="http://schemas.openxmlformats.org/officeDocument/2006/relationships/customXml" Target="../ink/ink65.xml"/><Relationship Id="rId92" Type="http://schemas.openxmlformats.org/officeDocument/2006/relationships/image" Target="../media/image131.png"/><Relationship Id="rId2" Type="http://schemas.openxmlformats.org/officeDocument/2006/relationships/notesSlide" Target="../notesSlides/notesSlide12.xml"/><Relationship Id="rId29" Type="http://schemas.openxmlformats.org/officeDocument/2006/relationships/customXml" Target="../ink/ink44.xml"/><Relationship Id="rId24" Type="http://schemas.openxmlformats.org/officeDocument/2006/relationships/image" Target="../media/image97.png"/><Relationship Id="rId40" Type="http://schemas.openxmlformats.org/officeDocument/2006/relationships/image" Target="../media/image105.png"/><Relationship Id="rId45" Type="http://schemas.openxmlformats.org/officeDocument/2006/relationships/customXml" Target="../ink/ink52.xml"/><Relationship Id="rId66" Type="http://schemas.openxmlformats.org/officeDocument/2006/relationships/image" Target="../media/image118.png"/><Relationship Id="rId87" Type="http://schemas.openxmlformats.org/officeDocument/2006/relationships/customXml" Target="../ink/ink73.xml"/><Relationship Id="rId110" Type="http://schemas.openxmlformats.org/officeDocument/2006/relationships/image" Target="../media/image140.png"/><Relationship Id="rId115" Type="http://schemas.openxmlformats.org/officeDocument/2006/relationships/customXml" Target="../ink/ink87.xml"/><Relationship Id="rId131" Type="http://schemas.openxmlformats.org/officeDocument/2006/relationships/customXml" Target="../ink/ink95.xml"/><Relationship Id="rId136" Type="http://schemas.openxmlformats.org/officeDocument/2006/relationships/image" Target="../media/image153.png"/><Relationship Id="rId61" Type="http://schemas.openxmlformats.org/officeDocument/2006/relationships/customXml" Target="../ink/ink60.xml"/><Relationship Id="rId82" Type="http://schemas.openxmlformats.org/officeDocument/2006/relationships/image" Target="../media/image126.png"/><Relationship Id="rId19" Type="http://schemas.openxmlformats.org/officeDocument/2006/relationships/customXml" Target="../ink/ink39.xml"/><Relationship Id="rId14" Type="http://schemas.openxmlformats.org/officeDocument/2006/relationships/image" Target="../media/image17.png"/><Relationship Id="rId30" Type="http://schemas.openxmlformats.org/officeDocument/2006/relationships/image" Target="../media/image100.png"/><Relationship Id="rId35" Type="http://schemas.openxmlformats.org/officeDocument/2006/relationships/customXml" Target="../ink/ink47.xml"/><Relationship Id="rId56" Type="http://schemas.openxmlformats.org/officeDocument/2006/relationships/image" Target="../media/image113.png"/><Relationship Id="rId77" Type="http://schemas.openxmlformats.org/officeDocument/2006/relationships/customXml" Target="../ink/ink68.xml"/><Relationship Id="rId100" Type="http://schemas.openxmlformats.org/officeDocument/2006/relationships/image" Target="../media/image135.png"/><Relationship Id="rId105" Type="http://schemas.openxmlformats.org/officeDocument/2006/relationships/customXml" Target="../ink/ink82.xml"/><Relationship Id="rId126" Type="http://schemas.openxmlformats.org/officeDocument/2006/relationships/image" Target="../media/image148.png"/><Relationship Id="rId8" Type="http://schemas.openxmlformats.org/officeDocument/2006/relationships/image" Target="../media/image10.png"/><Relationship Id="rId51" Type="http://schemas.openxmlformats.org/officeDocument/2006/relationships/customXml" Target="../ink/ink55.xml"/><Relationship Id="rId72" Type="http://schemas.openxmlformats.org/officeDocument/2006/relationships/image" Target="../media/image121.png"/><Relationship Id="rId93" Type="http://schemas.openxmlformats.org/officeDocument/2006/relationships/customXml" Target="../ink/ink76.xml"/><Relationship Id="rId98" Type="http://schemas.openxmlformats.org/officeDocument/2006/relationships/image" Target="../media/image134.png"/><Relationship Id="rId121" Type="http://schemas.openxmlformats.org/officeDocument/2006/relationships/customXml" Target="../ink/ink90.xml"/><Relationship Id="rId142" Type="http://schemas.openxmlformats.org/officeDocument/2006/relationships/image" Target="../media/image156.png"/><Relationship Id="rId3" Type="http://schemas.openxmlformats.org/officeDocument/2006/relationships/image" Target="../media/image5.png"/><Relationship Id="rId25" Type="http://schemas.openxmlformats.org/officeDocument/2006/relationships/customXml" Target="../ink/ink42.xml"/><Relationship Id="rId46" Type="http://schemas.openxmlformats.org/officeDocument/2006/relationships/image" Target="../media/image108.png"/><Relationship Id="rId67" Type="http://schemas.openxmlformats.org/officeDocument/2006/relationships/customXml" Target="../ink/ink63.xml"/><Relationship Id="rId116" Type="http://schemas.openxmlformats.org/officeDocument/2006/relationships/image" Target="../media/image143.png"/><Relationship Id="rId137" Type="http://schemas.openxmlformats.org/officeDocument/2006/relationships/customXml" Target="../ink/ink98.xml"/><Relationship Id="rId20" Type="http://schemas.openxmlformats.org/officeDocument/2006/relationships/image" Target="../media/image95.png"/><Relationship Id="rId41" Type="http://schemas.openxmlformats.org/officeDocument/2006/relationships/customXml" Target="../ink/ink50.xml"/><Relationship Id="rId62" Type="http://schemas.openxmlformats.org/officeDocument/2006/relationships/image" Target="../media/image116.png"/><Relationship Id="rId83" Type="http://schemas.openxmlformats.org/officeDocument/2006/relationships/customXml" Target="../ink/ink71.xml"/><Relationship Id="rId88" Type="http://schemas.openxmlformats.org/officeDocument/2006/relationships/image" Target="../media/image129.png"/><Relationship Id="rId111" Type="http://schemas.openxmlformats.org/officeDocument/2006/relationships/customXml" Target="../ink/ink85.xml"/><Relationship Id="rId132" Type="http://schemas.openxmlformats.org/officeDocument/2006/relationships/image" Target="../media/image151.png"/><Relationship Id="rId15" Type="http://schemas.openxmlformats.org/officeDocument/2006/relationships/image" Target="../media/image38.png"/><Relationship Id="rId36" Type="http://schemas.openxmlformats.org/officeDocument/2006/relationships/image" Target="../media/image103.png"/><Relationship Id="rId57" Type="http://schemas.openxmlformats.org/officeDocument/2006/relationships/customXml" Target="../ink/ink58.xml"/><Relationship Id="rId106" Type="http://schemas.openxmlformats.org/officeDocument/2006/relationships/image" Target="../media/image138.png"/><Relationship Id="rId127" Type="http://schemas.openxmlformats.org/officeDocument/2006/relationships/customXml" Target="../ink/ink93.xml"/><Relationship Id="rId10" Type="http://schemas.openxmlformats.org/officeDocument/2006/relationships/image" Target="../media/image12.png"/><Relationship Id="rId31" Type="http://schemas.openxmlformats.org/officeDocument/2006/relationships/customXml" Target="../ink/ink45.xml"/><Relationship Id="rId52" Type="http://schemas.openxmlformats.org/officeDocument/2006/relationships/image" Target="../media/image111.png"/><Relationship Id="rId73" Type="http://schemas.openxmlformats.org/officeDocument/2006/relationships/customXml" Target="../ink/ink66.xml"/><Relationship Id="rId78" Type="http://schemas.openxmlformats.org/officeDocument/2006/relationships/image" Target="../media/image124.png"/><Relationship Id="rId94" Type="http://schemas.openxmlformats.org/officeDocument/2006/relationships/image" Target="../media/image132.png"/><Relationship Id="rId99" Type="http://schemas.openxmlformats.org/officeDocument/2006/relationships/customXml" Target="../ink/ink79.xml"/><Relationship Id="rId101" Type="http://schemas.openxmlformats.org/officeDocument/2006/relationships/customXml" Target="../ink/ink80.xml"/><Relationship Id="rId122" Type="http://schemas.openxmlformats.org/officeDocument/2006/relationships/image" Target="../media/image146.png"/><Relationship Id="rId143" Type="http://schemas.openxmlformats.org/officeDocument/2006/relationships/customXml" Target="../ink/ink101.xml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26" Type="http://schemas.openxmlformats.org/officeDocument/2006/relationships/image" Target="../media/image98.png"/><Relationship Id="rId47" Type="http://schemas.openxmlformats.org/officeDocument/2006/relationships/customXml" Target="../ink/ink53.xml"/><Relationship Id="rId68" Type="http://schemas.openxmlformats.org/officeDocument/2006/relationships/image" Target="../media/image119.png"/><Relationship Id="rId89" Type="http://schemas.openxmlformats.org/officeDocument/2006/relationships/customXml" Target="../ink/ink74.xml"/><Relationship Id="rId112" Type="http://schemas.openxmlformats.org/officeDocument/2006/relationships/image" Target="../media/image141.png"/><Relationship Id="rId133" Type="http://schemas.openxmlformats.org/officeDocument/2006/relationships/customXml" Target="../ink/ink96.xml"/><Relationship Id="rId16" Type="http://schemas.openxmlformats.org/officeDocument/2006/relationships/image" Target="../media/image20.png"/><Relationship Id="rId37" Type="http://schemas.openxmlformats.org/officeDocument/2006/relationships/customXml" Target="../ink/ink48.xml"/><Relationship Id="rId58" Type="http://schemas.openxmlformats.org/officeDocument/2006/relationships/image" Target="../media/image114.png"/><Relationship Id="rId79" Type="http://schemas.openxmlformats.org/officeDocument/2006/relationships/customXml" Target="../ink/ink69.xml"/><Relationship Id="rId102" Type="http://schemas.openxmlformats.org/officeDocument/2006/relationships/image" Target="../media/image136.png"/><Relationship Id="rId123" Type="http://schemas.openxmlformats.org/officeDocument/2006/relationships/customXml" Target="../ink/ink91.xml"/><Relationship Id="rId144" Type="http://schemas.openxmlformats.org/officeDocument/2006/relationships/image" Target="../media/image157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1.png"/><Relationship Id="rId18" Type="http://schemas.openxmlformats.org/officeDocument/2006/relationships/customXml" Target="../ink/ink108.xml"/><Relationship Id="rId26" Type="http://schemas.openxmlformats.org/officeDocument/2006/relationships/customXml" Target="../ink/ink112.xml"/><Relationship Id="rId39" Type="http://schemas.openxmlformats.org/officeDocument/2006/relationships/image" Target="../media/image174.png"/><Relationship Id="rId21" Type="http://schemas.openxmlformats.org/officeDocument/2006/relationships/image" Target="../media/image165.png"/><Relationship Id="rId34" Type="http://schemas.openxmlformats.org/officeDocument/2006/relationships/customXml" Target="../ink/ink116.xml"/><Relationship Id="rId42" Type="http://schemas.openxmlformats.org/officeDocument/2006/relationships/customXml" Target="../ink/ink120.xml"/><Relationship Id="rId47" Type="http://schemas.openxmlformats.org/officeDocument/2006/relationships/image" Target="../media/image178.png"/><Relationship Id="rId50" Type="http://schemas.openxmlformats.org/officeDocument/2006/relationships/customXml" Target="../ink/ink124.xml"/><Relationship Id="rId55" Type="http://schemas.openxmlformats.org/officeDocument/2006/relationships/image" Target="../media/image182.png"/><Relationship Id="rId7" Type="http://schemas.openxmlformats.org/officeDocument/2006/relationships/customXml" Target="../ink/ink103.xml"/><Relationship Id="rId2" Type="http://schemas.openxmlformats.org/officeDocument/2006/relationships/notesSlide" Target="../notesSlides/notesSlide13.xml"/><Relationship Id="rId16" Type="http://schemas.openxmlformats.org/officeDocument/2006/relationships/customXml" Target="../ink/ink107.xml"/><Relationship Id="rId29" Type="http://schemas.openxmlformats.org/officeDocument/2006/relationships/image" Target="../media/image169.png"/><Relationship Id="rId11" Type="http://schemas.openxmlformats.org/officeDocument/2006/relationships/image" Target="../media/image160.png"/><Relationship Id="rId24" Type="http://schemas.openxmlformats.org/officeDocument/2006/relationships/customXml" Target="../ink/ink111.xml"/><Relationship Id="rId32" Type="http://schemas.openxmlformats.org/officeDocument/2006/relationships/customXml" Target="../ink/ink115.xml"/><Relationship Id="rId37" Type="http://schemas.openxmlformats.org/officeDocument/2006/relationships/image" Target="../media/image173.png"/><Relationship Id="rId40" Type="http://schemas.openxmlformats.org/officeDocument/2006/relationships/customXml" Target="../ink/ink119.xml"/><Relationship Id="rId45" Type="http://schemas.openxmlformats.org/officeDocument/2006/relationships/image" Target="../media/image177.png"/><Relationship Id="rId53" Type="http://schemas.openxmlformats.org/officeDocument/2006/relationships/image" Target="../media/image181.png"/><Relationship Id="rId5" Type="http://schemas.openxmlformats.org/officeDocument/2006/relationships/image" Target="../media/image40.wmf"/><Relationship Id="rId10" Type="http://schemas.openxmlformats.org/officeDocument/2006/relationships/customXml" Target="../ink/ink104.xml"/><Relationship Id="rId19" Type="http://schemas.openxmlformats.org/officeDocument/2006/relationships/image" Target="../media/image164.png"/><Relationship Id="rId31" Type="http://schemas.openxmlformats.org/officeDocument/2006/relationships/image" Target="../media/image170.png"/><Relationship Id="rId44" Type="http://schemas.openxmlformats.org/officeDocument/2006/relationships/customXml" Target="../ink/ink121.xml"/><Relationship Id="rId52" Type="http://schemas.openxmlformats.org/officeDocument/2006/relationships/customXml" Target="../ink/ink125.xml"/><Relationship Id="rId4" Type="http://schemas.openxmlformats.org/officeDocument/2006/relationships/oleObject" Target="../embeddings/oleObject2.bin"/><Relationship Id="rId9" Type="http://schemas.openxmlformats.org/officeDocument/2006/relationships/image" Target="../media/image39.emf"/><Relationship Id="rId14" Type="http://schemas.openxmlformats.org/officeDocument/2006/relationships/customXml" Target="../ink/ink106.xml"/><Relationship Id="rId22" Type="http://schemas.openxmlformats.org/officeDocument/2006/relationships/customXml" Target="../ink/ink110.xml"/><Relationship Id="rId27" Type="http://schemas.openxmlformats.org/officeDocument/2006/relationships/image" Target="../media/image168.png"/><Relationship Id="rId30" Type="http://schemas.openxmlformats.org/officeDocument/2006/relationships/customXml" Target="../ink/ink114.xml"/><Relationship Id="rId35" Type="http://schemas.openxmlformats.org/officeDocument/2006/relationships/image" Target="../media/image172.png"/><Relationship Id="rId43" Type="http://schemas.openxmlformats.org/officeDocument/2006/relationships/image" Target="../media/image176.png"/><Relationship Id="rId48" Type="http://schemas.openxmlformats.org/officeDocument/2006/relationships/customXml" Target="../ink/ink123.xml"/><Relationship Id="rId56" Type="http://schemas.openxmlformats.org/officeDocument/2006/relationships/customXml" Target="../ink/ink127.xml"/><Relationship Id="rId51" Type="http://schemas.openxmlformats.org/officeDocument/2006/relationships/image" Target="../media/image180.png"/><Relationship Id="rId3" Type="http://schemas.openxmlformats.org/officeDocument/2006/relationships/image" Target="../media/image2.png"/><Relationship Id="rId12" Type="http://schemas.openxmlformats.org/officeDocument/2006/relationships/customXml" Target="../ink/ink105.xml"/><Relationship Id="rId17" Type="http://schemas.openxmlformats.org/officeDocument/2006/relationships/image" Target="../media/image163.png"/><Relationship Id="rId25" Type="http://schemas.openxmlformats.org/officeDocument/2006/relationships/image" Target="../media/image167.png"/><Relationship Id="rId33" Type="http://schemas.openxmlformats.org/officeDocument/2006/relationships/image" Target="../media/image171.png"/><Relationship Id="rId38" Type="http://schemas.openxmlformats.org/officeDocument/2006/relationships/customXml" Target="../ink/ink118.xml"/><Relationship Id="rId46" Type="http://schemas.openxmlformats.org/officeDocument/2006/relationships/customXml" Target="../ink/ink122.xml"/><Relationship Id="rId20" Type="http://schemas.openxmlformats.org/officeDocument/2006/relationships/customXml" Target="../ink/ink109.xml"/><Relationship Id="rId41" Type="http://schemas.openxmlformats.org/officeDocument/2006/relationships/image" Target="../media/image175.png"/><Relationship Id="rId54" Type="http://schemas.openxmlformats.org/officeDocument/2006/relationships/customXml" Target="../ink/ink1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5" Type="http://schemas.openxmlformats.org/officeDocument/2006/relationships/image" Target="../media/image162.png"/><Relationship Id="rId23" Type="http://schemas.openxmlformats.org/officeDocument/2006/relationships/image" Target="../media/image166.png"/><Relationship Id="rId28" Type="http://schemas.openxmlformats.org/officeDocument/2006/relationships/customXml" Target="../ink/ink113.xml"/><Relationship Id="rId36" Type="http://schemas.openxmlformats.org/officeDocument/2006/relationships/customXml" Target="../ink/ink117.xml"/><Relationship Id="rId49" Type="http://schemas.openxmlformats.org/officeDocument/2006/relationships/image" Target="../media/image179.png"/><Relationship Id="rId57" Type="http://schemas.openxmlformats.org/officeDocument/2006/relationships/image" Target="../media/image18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8.xml"/><Relationship Id="rId3" Type="http://schemas.openxmlformats.org/officeDocument/2006/relationships/image" Target="../media/image4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customXml" Target="../ink/ink130.xml"/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12" Type="http://schemas.openxmlformats.org/officeDocument/2006/relationships/image" Target="../media/image4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customXml" Target="../ink/ink129.xml"/><Relationship Id="rId5" Type="http://schemas.openxmlformats.org/officeDocument/2006/relationships/image" Target="../media/image44.png"/><Relationship Id="rId10" Type="http://schemas.openxmlformats.org/officeDocument/2006/relationships/image" Target="../media/image37.png"/><Relationship Id="rId4" Type="http://schemas.openxmlformats.org/officeDocument/2006/relationships/image" Target="../media/image5.png"/><Relationship Id="rId9" Type="http://schemas.openxmlformats.org/officeDocument/2006/relationships/image" Target="../media/image73.png"/><Relationship Id="rId14" Type="http://schemas.openxmlformats.org/officeDocument/2006/relationships/image" Target="../media/image50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59.png"/><Relationship Id="rId3" Type="http://schemas.openxmlformats.org/officeDocument/2006/relationships/image" Target="../media/image5.png"/><Relationship Id="rId7" Type="http://schemas.openxmlformats.org/officeDocument/2006/relationships/image" Target="../media/image76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93.png"/><Relationship Id="rId5" Type="http://schemas.openxmlformats.org/officeDocument/2006/relationships/image" Target="../media/image74.png"/><Relationship Id="rId15" Type="http://schemas.openxmlformats.org/officeDocument/2006/relationships/image" Target="../media/image37.png"/><Relationship Id="rId10" Type="http://schemas.openxmlformats.org/officeDocument/2006/relationships/image" Target="../media/image83.png"/><Relationship Id="rId4" Type="http://schemas.openxmlformats.org/officeDocument/2006/relationships/image" Target="../media/image44.png"/><Relationship Id="rId9" Type="http://schemas.openxmlformats.org/officeDocument/2006/relationships/image" Target="../media/image82.png"/><Relationship Id="rId1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6.xml"/><Relationship Id="rId21" Type="http://schemas.openxmlformats.org/officeDocument/2006/relationships/image" Target="../media/image212.png"/><Relationship Id="rId42" Type="http://schemas.openxmlformats.org/officeDocument/2006/relationships/customXml" Target="../ink/ink144.xml"/><Relationship Id="rId47" Type="http://schemas.openxmlformats.org/officeDocument/2006/relationships/image" Target="../media/image225.png"/><Relationship Id="rId63" Type="http://schemas.openxmlformats.org/officeDocument/2006/relationships/image" Target="../media/image233.png"/><Relationship Id="rId68" Type="http://schemas.openxmlformats.org/officeDocument/2006/relationships/customXml" Target="../ink/ink157.xml"/><Relationship Id="rId16" Type="http://schemas.openxmlformats.org/officeDocument/2006/relationships/customXml" Target="../ink/ink131.xml"/><Relationship Id="rId11" Type="http://schemas.openxmlformats.org/officeDocument/2006/relationships/image" Target="../media/image189.png"/><Relationship Id="rId24" Type="http://schemas.openxmlformats.org/officeDocument/2006/relationships/customXml" Target="../ink/ink135.xml"/><Relationship Id="rId32" Type="http://schemas.openxmlformats.org/officeDocument/2006/relationships/customXml" Target="../ink/ink139.xml"/><Relationship Id="rId37" Type="http://schemas.openxmlformats.org/officeDocument/2006/relationships/image" Target="../media/image220.png"/><Relationship Id="rId40" Type="http://schemas.openxmlformats.org/officeDocument/2006/relationships/customXml" Target="../ink/ink143.xml"/><Relationship Id="rId45" Type="http://schemas.openxmlformats.org/officeDocument/2006/relationships/image" Target="../media/image224.png"/><Relationship Id="rId53" Type="http://schemas.openxmlformats.org/officeDocument/2006/relationships/image" Target="../media/image228.png"/><Relationship Id="rId58" Type="http://schemas.openxmlformats.org/officeDocument/2006/relationships/customXml" Target="../ink/ink152.xml"/><Relationship Id="rId66" Type="http://schemas.openxmlformats.org/officeDocument/2006/relationships/customXml" Target="../ink/ink156.xml"/><Relationship Id="rId74" Type="http://schemas.openxmlformats.org/officeDocument/2006/relationships/customXml" Target="../ink/ink160.xml"/><Relationship Id="rId79" Type="http://schemas.openxmlformats.org/officeDocument/2006/relationships/image" Target="../media/image241.png"/><Relationship Id="rId5" Type="http://schemas.openxmlformats.org/officeDocument/2006/relationships/image" Target="../media/image44.png"/><Relationship Id="rId61" Type="http://schemas.openxmlformats.org/officeDocument/2006/relationships/image" Target="../media/image232.png"/><Relationship Id="rId19" Type="http://schemas.openxmlformats.org/officeDocument/2006/relationships/image" Target="../media/image211.png"/><Relationship Id="rId14" Type="http://schemas.openxmlformats.org/officeDocument/2006/relationships/image" Target="../media/image191.png"/><Relationship Id="rId22" Type="http://schemas.openxmlformats.org/officeDocument/2006/relationships/customXml" Target="../ink/ink134.xml"/><Relationship Id="rId27" Type="http://schemas.openxmlformats.org/officeDocument/2006/relationships/image" Target="../media/image215.png"/><Relationship Id="rId30" Type="http://schemas.openxmlformats.org/officeDocument/2006/relationships/customXml" Target="../ink/ink138.xml"/><Relationship Id="rId35" Type="http://schemas.openxmlformats.org/officeDocument/2006/relationships/image" Target="../media/image219.png"/><Relationship Id="rId43" Type="http://schemas.openxmlformats.org/officeDocument/2006/relationships/image" Target="../media/image223.png"/><Relationship Id="rId48" Type="http://schemas.openxmlformats.org/officeDocument/2006/relationships/customXml" Target="../ink/ink147.xml"/><Relationship Id="rId56" Type="http://schemas.openxmlformats.org/officeDocument/2006/relationships/customXml" Target="../ink/ink151.xml"/><Relationship Id="rId64" Type="http://schemas.openxmlformats.org/officeDocument/2006/relationships/customXml" Target="../ink/ink155.xml"/><Relationship Id="rId69" Type="http://schemas.openxmlformats.org/officeDocument/2006/relationships/image" Target="../media/image236.png"/><Relationship Id="rId77" Type="http://schemas.openxmlformats.org/officeDocument/2006/relationships/image" Target="../media/image240.png"/><Relationship Id="rId8" Type="http://schemas.openxmlformats.org/officeDocument/2006/relationships/image" Target="../media/image186.png"/><Relationship Id="rId51" Type="http://schemas.openxmlformats.org/officeDocument/2006/relationships/image" Target="../media/image227.png"/><Relationship Id="rId72" Type="http://schemas.openxmlformats.org/officeDocument/2006/relationships/customXml" Target="../ink/ink159.xml"/><Relationship Id="rId3" Type="http://schemas.openxmlformats.org/officeDocument/2006/relationships/image" Target="../media/image2.png"/><Relationship Id="rId12" Type="http://schemas.openxmlformats.org/officeDocument/2006/relationships/image" Target="../media/image4.png"/><Relationship Id="rId17" Type="http://schemas.openxmlformats.org/officeDocument/2006/relationships/image" Target="../media/image210.png"/><Relationship Id="rId25" Type="http://schemas.openxmlformats.org/officeDocument/2006/relationships/image" Target="../media/image214.png"/><Relationship Id="rId33" Type="http://schemas.openxmlformats.org/officeDocument/2006/relationships/image" Target="../media/image218.png"/><Relationship Id="rId38" Type="http://schemas.openxmlformats.org/officeDocument/2006/relationships/customXml" Target="../ink/ink142.xml"/><Relationship Id="rId46" Type="http://schemas.openxmlformats.org/officeDocument/2006/relationships/customXml" Target="../ink/ink146.xml"/><Relationship Id="rId59" Type="http://schemas.openxmlformats.org/officeDocument/2006/relationships/image" Target="../media/image231.png"/><Relationship Id="rId67" Type="http://schemas.openxmlformats.org/officeDocument/2006/relationships/image" Target="../media/image235.png"/><Relationship Id="rId20" Type="http://schemas.openxmlformats.org/officeDocument/2006/relationships/customXml" Target="../ink/ink133.xml"/><Relationship Id="rId41" Type="http://schemas.openxmlformats.org/officeDocument/2006/relationships/image" Target="../media/image222.png"/><Relationship Id="rId54" Type="http://schemas.openxmlformats.org/officeDocument/2006/relationships/customXml" Target="../ink/ink150.xml"/><Relationship Id="rId62" Type="http://schemas.openxmlformats.org/officeDocument/2006/relationships/customXml" Target="../ink/ink154.xml"/><Relationship Id="rId70" Type="http://schemas.openxmlformats.org/officeDocument/2006/relationships/customXml" Target="../ink/ink158.xml"/><Relationship Id="rId75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15" Type="http://schemas.openxmlformats.org/officeDocument/2006/relationships/image" Target="../media/image192.png"/><Relationship Id="rId23" Type="http://schemas.openxmlformats.org/officeDocument/2006/relationships/image" Target="../media/image213.png"/><Relationship Id="rId28" Type="http://schemas.openxmlformats.org/officeDocument/2006/relationships/customXml" Target="../ink/ink137.xml"/><Relationship Id="rId36" Type="http://schemas.openxmlformats.org/officeDocument/2006/relationships/customXml" Target="../ink/ink141.xml"/><Relationship Id="rId49" Type="http://schemas.openxmlformats.org/officeDocument/2006/relationships/image" Target="../media/image226.png"/><Relationship Id="rId57" Type="http://schemas.openxmlformats.org/officeDocument/2006/relationships/image" Target="../media/image230.png"/><Relationship Id="rId10" Type="http://schemas.openxmlformats.org/officeDocument/2006/relationships/image" Target="../media/image188.png"/><Relationship Id="rId31" Type="http://schemas.openxmlformats.org/officeDocument/2006/relationships/image" Target="../media/image217.png"/><Relationship Id="rId44" Type="http://schemas.openxmlformats.org/officeDocument/2006/relationships/customXml" Target="../ink/ink145.xml"/><Relationship Id="rId52" Type="http://schemas.openxmlformats.org/officeDocument/2006/relationships/customXml" Target="../ink/ink149.xml"/><Relationship Id="rId60" Type="http://schemas.openxmlformats.org/officeDocument/2006/relationships/customXml" Target="../ink/ink153.xml"/><Relationship Id="rId65" Type="http://schemas.openxmlformats.org/officeDocument/2006/relationships/image" Target="../media/image234.png"/><Relationship Id="rId73" Type="http://schemas.openxmlformats.org/officeDocument/2006/relationships/image" Target="../media/image238.png"/><Relationship Id="rId78" Type="http://schemas.openxmlformats.org/officeDocument/2006/relationships/customXml" Target="../ink/ink162.xml"/><Relationship Id="rId4" Type="http://schemas.openxmlformats.org/officeDocument/2006/relationships/image" Target="../media/image5.png"/><Relationship Id="rId9" Type="http://schemas.openxmlformats.org/officeDocument/2006/relationships/image" Target="../media/image187.png"/><Relationship Id="rId13" Type="http://schemas.openxmlformats.org/officeDocument/2006/relationships/image" Target="../media/image190.png"/><Relationship Id="rId18" Type="http://schemas.openxmlformats.org/officeDocument/2006/relationships/customXml" Target="../ink/ink132.xml"/><Relationship Id="rId39" Type="http://schemas.openxmlformats.org/officeDocument/2006/relationships/image" Target="../media/image221.png"/><Relationship Id="rId34" Type="http://schemas.openxmlformats.org/officeDocument/2006/relationships/customXml" Target="../ink/ink140.xml"/><Relationship Id="rId50" Type="http://schemas.openxmlformats.org/officeDocument/2006/relationships/customXml" Target="../ink/ink148.xml"/><Relationship Id="rId55" Type="http://schemas.openxmlformats.org/officeDocument/2006/relationships/image" Target="../media/image229.png"/><Relationship Id="rId76" Type="http://schemas.openxmlformats.org/officeDocument/2006/relationships/customXml" Target="../ink/ink161.xml"/><Relationship Id="rId7" Type="http://schemas.openxmlformats.org/officeDocument/2006/relationships/image" Target="../media/image185.png"/><Relationship Id="rId71" Type="http://schemas.openxmlformats.org/officeDocument/2006/relationships/image" Target="../media/image237.png"/><Relationship Id="rId2" Type="http://schemas.openxmlformats.org/officeDocument/2006/relationships/notesSlide" Target="../notesSlides/notesSlide18.xml"/><Relationship Id="rId29" Type="http://schemas.openxmlformats.org/officeDocument/2006/relationships/image" Target="../media/image216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7.png"/><Relationship Id="rId299" Type="http://schemas.openxmlformats.org/officeDocument/2006/relationships/image" Target="../media/image388.png"/><Relationship Id="rId21" Type="http://schemas.openxmlformats.org/officeDocument/2006/relationships/image" Target="../media/image249.png"/><Relationship Id="rId63" Type="http://schemas.openxmlformats.org/officeDocument/2006/relationships/image" Target="../media/image270.png"/><Relationship Id="rId159" Type="http://schemas.openxmlformats.org/officeDocument/2006/relationships/image" Target="../media/image318.png"/><Relationship Id="rId170" Type="http://schemas.openxmlformats.org/officeDocument/2006/relationships/customXml" Target="../ink/ink245.xml"/><Relationship Id="rId226" Type="http://schemas.openxmlformats.org/officeDocument/2006/relationships/customXml" Target="../ink/ink273.xml"/><Relationship Id="rId268" Type="http://schemas.openxmlformats.org/officeDocument/2006/relationships/customXml" Target="../ink/ink294.xml"/><Relationship Id="rId32" Type="http://schemas.openxmlformats.org/officeDocument/2006/relationships/customXml" Target="../ink/ink176.xml"/><Relationship Id="rId74" Type="http://schemas.openxmlformats.org/officeDocument/2006/relationships/customXml" Target="../ink/ink197.xml"/><Relationship Id="rId128" Type="http://schemas.openxmlformats.org/officeDocument/2006/relationships/customXml" Target="../ink/ink224.xml"/><Relationship Id="rId5" Type="http://schemas.openxmlformats.org/officeDocument/2006/relationships/image" Target="../media/image194.emf"/><Relationship Id="rId181" Type="http://schemas.openxmlformats.org/officeDocument/2006/relationships/image" Target="../media/image329.png"/><Relationship Id="rId237" Type="http://schemas.openxmlformats.org/officeDocument/2006/relationships/image" Target="../media/image357.png"/><Relationship Id="rId279" Type="http://schemas.openxmlformats.org/officeDocument/2006/relationships/image" Target="../media/image378.png"/><Relationship Id="rId43" Type="http://schemas.openxmlformats.org/officeDocument/2006/relationships/image" Target="../media/image260.png"/><Relationship Id="rId139" Type="http://schemas.openxmlformats.org/officeDocument/2006/relationships/image" Target="../media/image308.png"/><Relationship Id="rId290" Type="http://schemas.openxmlformats.org/officeDocument/2006/relationships/customXml" Target="../ink/ink305.xml"/><Relationship Id="rId304" Type="http://schemas.openxmlformats.org/officeDocument/2006/relationships/customXml" Target="../ink/ink312.xml"/><Relationship Id="rId85" Type="http://schemas.openxmlformats.org/officeDocument/2006/relationships/image" Target="../media/image281.png"/><Relationship Id="rId150" Type="http://schemas.openxmlformats.org/officeDocument/2006/relationships/customXml" Target="../ink/ink235.xml"/><Relationship Id="rId192" Type="http://schemas.openxmlformats.org/officeDocument/2006/relationships/customXml" Target="../ink/ink256.xml"/><Relationship Id="rId206" Type="http://schemas.openxmlformats.org/officeDocument/2006/relationships/customXml" Target="../ink/ink263.xml"/><Relationship Id="rId248" Type="http://schemas.openxmlformats.org/officeDocument/2006/relationships/customXml" Target="../ink/ink284.xml"/><Relationship Id="rId12" Type="http://schemas.openxmlformats.org/officeDocument/2006/relationships/customXml" Target="../ink/ink166.xml"/><Relationship Id="rId108" Type="http://schemas.openxmlformats.org/officeDocument/2006/relationships/customXml" Target="../ink/ink214.xml"/><Relationship Id="rId315" Type="http://schemas.openxmlformats.org/officeDocument/2006/relationships/image" Target="../media/image396.png"/><Relationship Id="rId54" Type="http://schemas.openxmlformats.org/officeDocument/2006/relationships/customXml" Target="../ink/ink187.xml"/><Relationship Id="rId96" Type="http://schemas.openxmlformats.org/officeDocument/2006/relationships/customXml" Target="../ink/ink208.xml"/><Relationship Id="rId161" Type="http://schemas.openxmlformats.org/officeDocument/2006/relationships/image" Target="../media/image319.png"/><Relationship Id="rId217" Type="http://schemas.openxmlformats.org/officeDocument/2006/relationships/image" Target="../media/image347.png"/><Relationship Id="rId259" Type="http://schemas.openxmlformats.org/officeDocument/2006/relationships/image" Target="../media/image368.png"/><Relationship Id="rId23" Type="http://schemas.openxmlformats.org/officeDocument/2006/relationships/image" Target="../media/image250.png"/><Relationship Id="rId119" Type="http://schemas.openxmlformats.org/officeDocument/2006/relationships/image" Target="../media/image298.png"/><Relationship Id="rId270" Type="http://schemas.openxmlformats.org/officeDocument/2006/relationships/customXml" Target="../ink/ink295.xml"/><Relationship Id="rId65" Type="http://schemas.openxmlformats.org/officeDocument/2006/relationships/image" Target="../media/image271.png"/><Relationship Id="rId130" Type="http://schemas.openxmlformats.org/officeDocument/2006/relationships/customXml" Target="../ink/ink225.xml"/><Relationship Id="rId172" Type="http://schemas.openxmlformats.org/officeDocument/2006/relationships/customXml" Target="../ink/ink246.xml"/><Relationship Id="rId228" Type="http://schemas.openxmlformats.org/officeDocument/2006/relationships/customXml" Target="../ink/ink274.xml"/><Relationship Id="rId281" Type="http://schemas.openxmlformats.org/officeDocument/2006/relationships/image" Target="../media/image379.png"/><Relationship Id="rId34" Type="http://schemas.openxmlformats.org/officeDocument/2006/relationships/customXml" Target="../ink/ink177.xml"/><Relationship Id="rId55" Type="http://schemas.openxmlformats.org/officeDocument/2006/relationships/image" Target="../media/image266.png"/><Relationship Id="rId76" Type="http://schemas.openxmlformats.org/officeDocument/2006/relationships/customXml" Target="../ink/ink198.xml"/><Relationship Id="rId97" Type="http://schemas.openxmlformats.org/officeDocument/2006/relationships/image" Target="../media/image287.png"/><Relationship Id="rId120" Type="http://schemas.openxmlformats.org/officeDocument/2006/relationships/customXml" Target="../ink/ink220.xml"/><Relationship Id="rId141" Type="http://schemas.openxmlformats.org/officeDocument/2006/relationships/image" Target="../media/image309.png"/><Relationship Id="rId7" Type="http://schemas.openxmlformats.org/officeDocument/2006/relationships/image" Target="../media/image242.png"/><Relationship Id="rId162" Type="http://schemas.openxmlformats.org/officeDocument/2006/relationships/customXml" Target="../ink/ink241.xml"/><Relationship Id="rId183" Type="http://schemas.openxmlformats.org/officeDocument/2006/relationships/image" Target="../media/image330.png"/><Relationship Id="rId218" Type="http://schemas.openxmlformats.org/officeDocument/2006/relationships/customXml" Target="../ink/ink269.xml"/><Relationship Id="rId239" Type="http://schemas.openxmlformats.org/officeDocument/2006/relationships/image" Target="../media/image358.png"/><Relationship Id="rId250" Type="http://schemas.openxmlformats.org/officeDocument/2006/relationships/customXml" Target="../ink/ink285.xml"/><Relationship Id="rId271" Type="http://schemas.openxmlformats.org/officeDocument/2006/relationships/image" Target="../media/image374.png"/><Relationship Id="rId292" Type="http://schemas.openxmlformats.org/officeDocument/2006/relationships/customXml" Target="../ink/ink306.xml"/><Relationship Id="rId306" Type="http://schemas.openxmlformats.org/officeDocument/2006/relationships/customXml" Target="../ink/ink313.xml"/><Relationship Id="rId24" Type="http://schemas.openxmlformats.org/officeDocument/2006/relationships/customXml" Target="../ink/ink172.xml"/><Relationship Id="rId45" Type="http://schemas.openxmlformats.org/officeDocument/2006/relationships/image" Target="../media/image261.png"/><Relationship Id="rId66" Type="http://schemas.openxmlformats.org/officeDocument/2006/relationships/customXml" Target="../ink/ink193.xml"/><Relationship Id="rId87" Type="http://schemas.openxmlformats.org/officeDocument/2006/relationships/image" Target="../media/image282.png"/><Relationship Id="rId110" Type="http://schemas.openxmlformats.org/officeDocument/2006/relationships/customXml" Target="../ink/ink215.xml"/><Relationship Id="rId131" Type="http://schemas.openxmlformats.org/officeDocument/2006/relationships/image" Target="../media/image304.png"/><Relationship Id="rId152" Type="http://schemas.openxmlformats.org/officeDocument/2006/relationships/customXml" Target="../ink/ink236.xml"/><Relationship Id="rId173" Type="http://schemas.openxmlformats.org/officeDocument/2006/relationships/image" Target="../media/image325.png"/><Relationship Id="rId194" Type="http://schemas.openxmlformats.org/officeDocument/2006/relationships/customXml" Target="../ink/ink257.xml"/><Relationship Id="rId208" Type="http://schemas.openxmlformats.org/officeDocument/2006/relationships/customXml" Target="../ink/ink264.xml"/><Relationship Id="rId229" Type="http://schemas.openxmlformats.org/officeDocument/2006/relationships/image" Target="../media/image353.png"/><Relationship Id="rId240" Type="http://schemas.openxmlformats.org/officeDocument/2006/relationships/customXml" Target="../ink/ink280.xml"/><Relationship Id="rId261" Type="http://schemas.openxmlformats.org/officeDocument/2006/relationships/image" Target="../media/image369.png"/><Relationship Id="rId14" Type="http://schemas.openxmlformats.org/officeDocument/2006/relationships/customXml" Target="../ink/ink167.xml"/><Relationship Id="rId35" Type="http://schemas.openxmlformats.org/officeDocument/2006/relationships/image" Target="../media/image256.png"/><Relationship Id="rId56" Type="http://schemas.openxmlformats.org/officeDocument/2006/relationships/customXml" Target="../ink/ink188.xml"/><Relationship Id="rId77" Type="http://schemas.openxmlformats.org/officeDocument/2006/relationships/image" Target="../media/image277.png"/><Relationship Id="rId100" Type="http://schemas.openxmlformats.org/officeDocument/2006/relationships/customXml" Target="../ink/ink210.xml"/><Relationship Id="rId282" Type="http://schemas.openxmlformats.org/officeDocument/2006/relationships/customXml" Target="../ink/ink301.xml"/><Relationship Id="rId317" Type="http://schemas.openxmlformats.org/officeDocument/2006/relationships/image" Target="../media/image397.png"/><Relationship Id="rId8" Type="http://schemas.openxmlformats.org/officeDocument/2006/relationships/customXml" Target="../ink/ink164.xml"/><Relationship Id="rId98" Type="http://schemas.openxmlformats.org/officeDocument/2006/relationships/customXml" Target="../ink/ink209.xml"/><Relationship Id="rId121" Type="http://schemas.openxmlformats.org/officeDocument/2006/relationships/image" Target="../media/image299.png"/><Relationship Id="rId142" Type="http://schemas.openxmlformats.org/officeDocument/2006/relationships/customXml" Target="../ink/ink231.xml"/><Relationship Id="rId163" Type="http://schemas.openxmlformats.org/officeDocument/2006/relationships/image" Target="../media/image320.png"/><Relationship Id="rId184" Type="http://schemas.openxmlformats.org/officeDocument/2006/relationships/customXml" Target="../ink/ink252.xml"/><Relationship Id="rId219" Type="http://schemas.openxmlformats.org/officeDocument/2006/relationships/image" Target="../media/image348.png"/><Relationship Id="rId230" Type="http://schemas.openxmlformats.org/officeDocument/2006/relationships/customXml" Target="../ink/ink275.xml"/><Relationship Id="rId251" Type="http://schemas.openxmlformats.org/officeDocument/2006/relationships/image" Target="../media/image364.png"/><Relationship Id="rId25" Type="http://schemas.openxmlformats.org/officeDocument/2006/relationships/image" Target="../media/image251.png"/><Relationship Id="rId46" Type="http://schemas.openxmlformats.org/officeDocument/2006/relationships/customXml" Target="../ink/ink183.xml"/><Relationship Id="rId67" Type="http://schemas.openxmlformats.org/officeDocument/2006/relationships/image" Target="../media/image272.png"/><Relationship Id="rId272" Type="http://schemas.openxmlformats.org/officeDocument/2006/relationships/customXml" Target="../ink/ink296.xml"/><Relationship Id="rId293" Type="http://schemas.openxmlformats.org/officeDocument/2006/relationships/image" Target="../media/image385.png"/><Relationship Id="rId307" Type="http://schemas.openxmlformats.org/officeDocument/2006/relationships/image" Target="../media/image392.png"/><Relationship Id="rId88" Type="http://schemas.openxmlformats.org/officeDocument/2006/relationships/customXml" Target="../ink/ink204.xml"/><Relationship Id="rId111" Type="http://schemas.openxmlformats.org/officeDocument/2006/relationships/image" Target="../media/image294.png"/><Relationship Id="rId132" Type="http://schemas.openxmlformats.org/officeDocument/2006/relationships/customXml" Target="../ink/ink226.xml"/><Relationship Id="rId153" Type="http://schemas.openxmlformats.org/officeDocument/2006/relationships/image" Target="../media/image315.png"/><Relationship Id="rId174" Type="http://schemas.openxmlformats.org/officeDocument/2006/relationships/customXml" Target="../ink/ink247.xml"/><Relationship Id="rId195" Type="http://schemas.openxmlformats.org/officeDocument/2006/relationships/image" Target="../media/image336.png"/><Relationship Id="rId209" Type="http://schemas.openxmlformats.org/officeDocument/2006/relationships/image" Target="../media/image343.png"/><Relationship Id="rId220" Type="http://schemas.openxmlformats.org/officeDocument/2006/relationships/customXml" Target="../ink/ink270.xml"/><Relationship Id="rId241" Type="http://schemas.openxmlformats.org/officeDocument/2006/relationships/image" Target="../media/image359.png"/><Relationship Id="rId15" Type="http://schemas.openxmlformats.org/officeDocument/2006/relationships/image" Target="../media/image246.png"/><Relationship Id="rId36" Type="http://schemas.openxmlformats.org/officeDocument/2006/relationships/customXml" Target="../ink/ink178.xml"/><Relationship Id="rId57" Type="http://schemas.openxmlformats.org/officeDocument/2006/relationships/image" Target="../media/image267.png"/><Relationship Id="rId262" Type="http://schemas.openxmlformats.org/officeDocument/2006/relationships/customXml" Target="../ink/ink291.xml"/><Relationship Id="rId283" Type="http://schemas.openxmlformats.org/officeDocument/2006/relationships/image" Target="../media/image380.png"/><Relationship Id="rId318" Type="http://schemas.openxmlformats.org/officeDocument/2006/relationships/customXml" Target="../ink/ink319.xml"/><Relationship Id="rId78" Type="http://schemas.openxmlformats.org/officeDocument/2006/relationships/customXml" Target="../ink/ink199.xml"/><Relationship Id="rId99" Type="http://schemas.openxmlformats.org/officeDocument/2006/relationships/image" Target="../media/image288.png"/><Relationship Id="rId101" Type="http://schemas.openxmlformats.org/officeDocument/2006/relationships/image" Target="../media/image289.png"/><Relationship Id="rId122" Type="http://schemas.openxmlformats.org/officeDocument/2006/relationships/customXml" Target="../ink/ink221.xml"/><Relationship Id="rId143" Type="http://schemas.openxmlformats.org/officeDocument/2006/relationships/image" Target="../media/image310.png"/><Relationship Id="rId164" Type="http://schemas.openxmlformats.org/officeDocument/2006/relationships/customXml" Target="../ink/ink242.xml"/><Relationship Id="rId185" Type="http://schemas.openxmlformats.org/officeDocument/2006/relationships/image" Target="../media/image331.png"/><Relationship Id="rId9" Type="http://schemas.openxmlformats.org/officeDocument/2006/relationships/image" Target="../media/image243.png"/><Relationship Id="rId210" Type="http://schemas.openxmlformats.org/officeDocument/2006/relationships/customXml" Target="../ink/ink265.xml"/><Relationship Id="rId26" Type="http://schemas.openxmlformats.org/officeDocument/2006/relationships/customXml" Target="../ink/ink173.xml"/><Relationship Id="rId231" Type="http://schemas.openxmlformats.org/officeDocument/2006/relationships/image" Target="../media/image354.png"/><Relationship Id="rId252" Type="http://schemas.openxmlformats.org/officeDocument/2006/relationships/customXml" Target="../ink/ink286.xml"/><Relationship Id="rId273" Type="http://schemas.openxmlformats.org/officeDocument/2006/relationships/image" Target="../media/image375.png"/><Relationship Id="rId294" Type="http://schemas.openxmlformats.org/officeDocument/2006/relationships/customXml" Target="../ink/ink307.xml"/><Relationship Id="rId308" Type="http://schemas.openxmlformats.org/officeDocument/2006/relationships/customXml" Target="../ink/ink314.xml"/><Relationship Id="rId47" Type="http://schemas.openxmlformats.org/officeDocument/2006/relationships/image" Target="../media/image262.png"/><Relationship Id="rId68" Type="http://schemas.openxmlformats.org/officeDocument/2006/relationships/customXml" Target="../ink/ink194.xml"/><Relationship Id="rId89" Type="http://schemas.openxmlformats.org/officeDocument/2006/relationships/image" Target="../media/image283.png"/><Relationship Id="rId112" Type="http://schemas.openxmlformats.org/officeDocument/2006/relationships/customXml" Target="../ink/ink216.xml"/><Relationship Id="rId133" Type="http://schemas.openxmlformats.org/officeDocument/2006/relationships/image" Target="../media/image305.png"/><Relationship Id="rId154" Type="http://schemas.openxmlformats.org/officeDocument/2006/relationships/customXml" Target="../ink/ink237.xml"/><Relationship Id="rId175" Type="http://schemas.openxmlformats.org/officeDocument/2006/relationships/image" Target="../media/image326.png"/><Relationship Id="rId196" Type="http://schemas.openxmlformats.org/officeDocument/2006/relationships/customXml" Target="../ink/ink258.xml"/><Relationship Id="rId200" Type="http://schemas.openxmlformats.org/officeDocument/2006/relationships/customXml" Target="../ink/ink260.xml"/><Relationship Id="rId16" Type="http://schemas.openxmlformats.org/officeDocument/2006/relationships/customXml" Target="../ink/ink168.xml"/><Relationship Id="rId221" Type="http://schemas.openxmlformats.org/officeDocument/2006/relationships/image" Target="../media/image349.png"/><Relationship Id="rId242" Type="http://schemas.openxmlformats.org/officeDocument/2006/relationships/customXml" Target="../ink/ink281.xml"/><Relationship Id="rId263" Type="http://schemas.openxmlformats.org/officeDocument/2006/relationships/image" Target="../media/image370.png"/><Relationship Id="rId284" Type="http://schemas.openxmlformats.org/officeDocument/2006/relationships/customXml" Target="../ink/ink302.xml"/><Relationship Id="rId319" Type="http://schemas.openxmlformats.org/officeDocument/2006/relationships/image" Target="../media/image398.png"/><Relationship Id="rId37" Type="http://schemas.openxmlformats.org/officeDocument/2006/relationships/image" Target="../media/image257.png"/><Relationship Id="rId58" Type="http://schemas.openxmlformats.org/officeDocument/2006/relationships/customXml" Target="../ink/ink189.xml"/><Relationship Id="rId79" Type="http://schemas.openxmlformats.org/officeDocument/2006/relationships/image" Target="../media/image278.png"/><Relationship Id="rId102" Type="http://schemas.openxmlformats.org/officeDocument/2006/relationships/customXml" Target="../ink/ink211.xml"/><Relationship Id="rId123" Type="http://schemas.openxmlformats.org/officeDocument/2006/relationships/image" Target="../media/image300.png"/><Relationship Id="rId144" Type="http://schemas.openxmlformats.org/officeDocument/2006/relationships/customXml" Target="../ink/ink232.xml"/><Relationship Id="rId90" Type="http://schemas.openxmlformats.org/officeDocument/2006/relationships/customXml" Target="../ink/ink205.xml"/><Relationship Id="rId165" Type="http://schemas.openxmlformats.org/officeDocument/2006/relationships/image" Target="../media/image321.png"/><Relationship Id="rId186" Type="http://schemas.openxmlformats.org/officeDocument/2006/relationships/customXml" Target="../ink/ink253.xml"/><Relationship Id="rId211" Type="http://schemas.openxmlformats.org/officeDocument/2006/relationships/image" Target="../media/image344.png"/><Relationship Id="rId232" Type="http://schemas.openxmlformats.org/officeDocument/2006/relationships/customXml" Target="../ink/ink276.xml"/><Relationship Id="rId253" Type="http://schemas.openxmlformats.org/officeDocument/2006/relationships/image" Target="../media/image365.png"/><Relationship Id="rId274" Type="http://schemas.openxmlformats.org/officeDocument/2006/relationships/customXml" Target="../ink/ink297.xml"/><Relationship Id="rId295" Type="http://schemas.openxmlformats.org/officeDocument/2006/relationships/image" Target="../media/image386.png"/><Relationship Id="rId309" Type="http://schemas.openxmlformats.org/officeDocument/2006/relationships/image" Target="../media/image393.png"/><Relationship Id="rId27" Type="http://schemas.openxmlformats.org/officeDocument/2006/relationships/image" Target="../media/image252.png"/><Relationship Id="rId48" Type="http://schemas.openxmlformats.org/officeDocument/2006/relationships/customXml" Target="../ink/ink184.xml"/><Relationship Id="rId69" Type="http://schemas.openxmlformats.org/officeDocument/2006/relationships/image" Target="../media/image273.png"/><Relationship Id="rId113" Type="http://schemas.openxmlformats.org/officeDocument/2006/relationships/image" Target="../media/image295.png"/><Relationship Id="rId134" Type="http://schemas.openxmlformats.org/officeDocument/2006/relationships/customXml" Target="../ink/ink227.xml"/><Relationship Id="rId320" Type="http://schemas.openxmlformats.org/officeDocument/2006/relationships/customXml" Target="../ink/ink320.xml"/><Relationship Id="rId80" Type="http://schemas.openxmlformats.org/officeDocument/2006/relationships/customXml" Target="../ink/ink200.xml"/><Relationship Id="rId155" Type="http://schemas.openxmlformats.org/officeDocument/2006/relationships/image" Target="../media/image316.png"/><Relationship Id="rId176" Type="http://schemas.openxmlformats.org/officeDocument/2006/relationships/customXml" Target="../ink/ink248.xml"/><Relationship Id="rId197" Type="http://schemas.openxmlformats.org/officeDocument/2006/relationships/image" Target="../media/image337.png"/><Relationship Id="rId201" Type="http://schemas.openxmlformats.org/officeDocument/2006/relationships/image" Target="../media/image339.png"/><Relationship Id="rId222" Type="http://schemas.openxmlformats.org/officeDocument/2006/relationships/customXml" Target="../ink/ink271.xml"/><Relationship Id="rId243" Type="http://schemas.openxmlformats.org/officeDocument/2006/relationships/image" Target="../media/image360.png"/><Relationship Id="rId264" Type="http://schemas.openxmlformats.org/officeDocument/2006/relationships/customXml" Target="../ink/ink292.xml"/><Relationship Id="rId285" Type="http://schemas.openxmlformats.org/officeDocument/2006/relationships/image" Target="../media/image381.png"/><Relationship Id="rId17" Type="http://schemas.openxmlformats.org/officeDocument/2006/relationships/image" Target="../media/image247.png"/><Relationship Id="rId38" Type="http://schemas.openxmlformats.org/officeDocument/2006/relationships/customXml" Target="../ink/ink179.xml"/><Relationship Id="rId59" Type="http://schemas.openxmlformats.org/officeDocument/2006/relationships/image" Target="../media/image268.png"/><Relationship Id="rId103" Type="http://schemas.openxmlformats.org/officeDocument/2006/relationships/image" Target="../media/image290.png"/><Relationship Id="rId124" Type="http://schemas.openxmlformats.org/officeDocument/2006/relationships/customXml" Target="../ink/ink222.xml"/><Relationship Id="rId310" Type="http://schemas.openxmlformats.org/officeDocument/2006/relationships/customXml" Target="../ink/ink315.xml"/><Relationship Id="rId70" Type="http://schemas.openxmlformats.org/officeDocument/2006/relationships/customXml" Target="../ink/ink195.xml"/><Relationship Id="rId91" Type="http://schemas.openxmlformats.org/officeDocument/2006/relationships/image" Target="../media/image284.png"/><Relationship Id="rId145" Type="http://schemas.openxmlformats.org/officeDocument/2006/relationships/image" Target="../media/image311.png"/><Relationship Id="rId166" Type="http://schemas.openxmlformats.org/officeDocument/2006/relationships/customXml" Target="../ink/ink243.xml"/><Relationship Id="rId187" Type="http://schemas.openxmlformats.org/officeDocument/2006/relationships/image" Target="../media/image33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66.xml"/><Relationship Id="rId233" Type="http://schemas.openxmlformats.org/officeDocument/2006/relationships/image" Target="../media/image355.png"/><Relationship Id="rId254" Type="http://schemas.openxmlformats.org/officeDocument/2006/relationships/customXml" Target="../ink/ink287.xml"/><Relationship Id="rId28" Type="http://schemas.openxmlformats.org/officeDocument/2006/relationships/customXml" Target="../ink/ink174.xml"/><Relationship Id="rId49" Type="http://schemas.openxmlformats.org/officeDocument/2006/relationships/image" Target="../media/image263.png"/><Relationship Id="rId114" Type="http://schemas.openxmlformats.org/officeDocument/2006/relationships/customXml" Target="../ink/ink217.xml"/><Relationship Id="rId275" Type="http://schemas.openxmlformats.org/officeDocument/2006/relationships/image" Target="../media/image376.png"/><Relationship Id="rId296" Type="http://schemas.openxmlformats.org/officeDocument/2006/relationships/customXml" Target="../ink/ink308.xml"/><Relationship Id="rId300" Type="http://schemas.openxmlformats.org/officeDocument/2006/relationships/customXml" Target="../ink/ink310.xml"/><Relationship Id="rId60" Type="http://schemas.openxmlformats.org/officeDocument/2006/relationships/customXml" Target="../ink/ink190.xml"/><Relationship Id="rId81" Type="http://schemas.openxmlformats.org/officeDocument/2006/relationships/image" Target="../media/image279.png"/><Relationship Id="rId135" Type="http://schemas.openxmlformats.org/officeDocument/2006/relationships/image" Target="../media/image306.png"/><Relationship Id="rId156" Type="http://schemas.openxmlformats.org/officeDocument/2006/relationships/customXml" Target="../ink/ink238.xml"/><Relationship Id="rId177" Type="http://schemas.openxmlformats.org/officeDocument/2006/relationships/image" Target="../media/image327.png"/><Relationship Id="rId198" Type="http://schemas.openxmlformats.org/officeDocument/2006/relationships/customXml" Target="../ink/ink259.xml"/><Relationship Id="rId321" Type="http://schemas.openxmlformats.org/officeDocument/2006/relationships/image" Target="../media/image399.png"/><Relationship Id="rId202" Type="http://schemas.openxmlformats.org/officeDocument/2006/relationships/customXml" Target="../ink/ink261.xml"/><Relationship Id="rId223" Type="http://schemas.openxmlformats.org/officeDocument/2006/relationships/image" Target="../media/image350.png"/><Relationship Id="rId244" Type="http://schemas.openxmlformats.org/officeDocument/2006/relationships/customXml" Target="../ink/ink282.xml"/><Relationship Id="rId18" Type="http://schemas.openxmlformats.org/officeDocument/2006/relationships/customXml" Target="../ink/ink169.xml"/><Relationship Id="rId39" Type="http://schemas.openxmlformats.org/officeDocument/2006/relationships/image" Target="../media/image258.png"/><Relationship Id="rId265" Type="http://schemas.openxmlformats.org/officeDocument/2006/relationships/image" Target="../media/image371.png"/><Relationship Id="rId286" Type="http://schemas.openxmlformats.org/officeDocument/2006/relationships/customXml" Target="../ink/ink303.xml"/><Relationship Id="rId50" Type="http://schemas.openxmlformats.org/officeDocument/2006/relationships/customXml" Target="../ink/ink185.xml"/><Relationship Id="rId104" Type="http://schemas.openxmlformats.org/officeDocument/2006/relationships/customXml" Target="../ink/ink212.xml"/><Relationship Id="rId125" Type="http://schemas.openxmlformats.org/officeDocument/2006/relationships/image" Target="../media/image301.png"/><Relationship Id="rId146" Type="http://schemas.openxmlformats.org/officeDocument/2006/relationships/customXml" Target="../ink/ink233.xml"/><Relationship Id="rId167" Type="http://schemas.openxmlformats.org/officeDocument/2006/relationships/image" Target="../media/image322.png"/><Relationship Id="rId188" Type="http://schemas.openxmlformats.org/officeDocument/2006/relationships/customXml" Target="../ink/ink254.xml"/><Relationship Id="rId311" Type="http://schemas.openxmlformats.org/officeDocument/2006/relationships/image" Target="../media/image394.png"/><Relationship Id="rId71" Type="http://schemas.openxmlformats.org/officeDocument/2006/relationships/image" Target="../media/image274.png"/><Relationship Id="rId92" Type="http://schemas.openxmlformats.org/officeDocument/2006/relationships/customXml" Target="../ink/ink206.xml"/><Relationship Id="rId213" Type="http://schemas.openxmlformats.org/officeDocument/2006/relationships/image" Target="../media/image345.png"/><Relationship Id="rId234" Type="http://schemas.openxmlformats.org/officeDocument/2006/relationships/customXml" Target="../ink/ink277.xml"/><Relationship Id="rId2" Type="http://schemas.openxmlformats.org/officeDocument/2006/relationships/notesSlide" Target="../notesSlides/notesSlide19.xml"/><Relationship Id="rId29" Type="http://schemas.openxmlformats.org/officeDocument/2006/relationships/image" Target="../media/image253.png"/><Relationship Id="rId255" Type="http://schemas.openxmlformats.org/officeDocument/2006/relationships/image" Target="../media/image366.png"/><Relationship Id="rId276" Type="http://schemas.openxmlformats.org/officeDocument/2006/relationships/customXml" Target="../ink/ink298.xml"/><Relationship Id="rId297" Type="http://schemas.openxmlformats.org/officeDocument/2006/relationships/image" Target="../media/image387.png"/><Relationship Id="rId40" Type="http://schemas.openxmlformats.org/officeDocument/2006/relationships/customXml" Target="../ink/ink180.xml"/><Relationship Id="rId115" Type="http://schemas.openxmlformats.org/officeDocument/2006/relationships/image" Target="../media/image296.png"/><Relationship Id="rId136" Type="http://schemas.openxmlformats.org/officeDocument/2006/relationships/customXml" Target="../ink/ink228.xml"/><Relationship Id="rId157" Type="http://schemas.openxmlformats.org/officeDocument/2006/relationships/image" Target="../media/image317.png"/><Relationship Id="rId178" Type="http://schemas.openxmlformats.org/officeDocument/2006/relationships/customXml" Target="../ink/ink249.xml"/><Relationship Id="rId301" Type="http://schemas.openxmlformats.org/officeDocument/2006/relationships/image" Target="../media/image389.png"/><Relationship Id="rId322" Type="http://schemas.openxmlformats.org/officeDocument/2006/relationships/customXml" Target="../ink/ink321.xml"/><Relationship Id="rId61" Type="http://schemas.openxmlformats.org/officeDocument/2006/relationships/image" Target="../media/image269.png"/><Relationship Id="rId82" Type="http://schemas.openxmlformats.org/officeDocument/2006/relationships/customXml" Target="../ink/ink201.xml"/><Relationship Id="rId199" Type="http://schemas.openxmlformats.org/officeDocument/2006/relationships/image" Target="../media/image338.png"/><Relationship Id="rId203" Type="http://schemas.openxmlformats.org/officeDocument/2006/relationships/image" Target="../media/image340.png"/><Relationship Id="rId19" Type="http://schemas.openxmlformats.org/officeDocument/2006/relationships/image" Target="../media/image248.png"/><Relationship Id="rId224" Type="http://schemas.openxmlformats.org/officeDocument/2006/relationships/customXml" Target="../ink/ink272.xml"/><Relationship Id="rId245" Type="http://schemas.openxmlformats.org/officeDocument/2006/relationships/image" Target="../media/image361.png"/><Relationship Id="rId266" Type="http://schemas.openxmlformats.org/officeDocument/2006/relationships/customXml" Target="../ink/ink293.xml"/><Relationship Id="rId287" Type="http://schemas.openxmlformats.org/officeDocument/2006/relationships/image" Target="../media/image382.png"/><Relationship Id="rId30" Type="http://schemas.openxmlformats.org/officeDocument/2006/relationships/customXml" Target="../ink/ink175.xml"/><Relationship Id="rId105" Type="http://schemas.openxmlformats.org/officeDocument/2006/relationships/image" Target="../media/image291.png"/><Relationship Id="rId126" Type="http://schemas.openxmlformats.org/officeDocument/2006/relationships/customXml" Target="../ink/ink223.xml"/><Relationship Id="rId147" Type="http://schemas.openxmlformats.org/officeDocument/2006/relationships/image" Target="../media/image312.png"/><Relationship Id="rId168" Type="http://schemas.openxmlformats.org/officeDocument/2006/relationships/customXml" Target="../ink/ink244.xml"/><Relationship Id="rId312" Type="http://schemas.openxmlformats.org/officeDocument/2006/relationships/customXml" Target="../ink/ink316.xml"/><Relationship Id="rId51" Type="http://schemas.openxmlformats.org/officeDocument/2006/relationships/image" Target="../media/image264.png"/><Relationship Id="rId72" Type="http://schemas.openxmlformats.org/officeDocument/2006/relationships/customXml" Target="../ink/ink196.xml"/><Relationship Id="rId93" Type="http://schemas.openxmlformats.org/officeDocument/2006/relationships/image" Target="../media/image285.png"/><Relationship Id="rId189" Type="http://schemas.openxmlformats.org/officeDocument/2006/relationships/image" Target="../media/image333.png"/><Relationship Id="rId3" Type="http://schemas.openxmlformats.org/officeDocument/2006/relationships/image" Target="../media/image2.png"/><Relationship Id="rId214" Type="http://schemas.openxmlformats.org/officeDocument/2006/relationships/customXml" Target="../ink/ink267.xml"/><Relationship Id="rId235" Type="http://schemas.openxmlformats.org/officeDocument/2006/relationships/image" Target="../media/image356.png"/><Relationship Id="rId256" Type="http://schemas.openxmlformats.org/officeDocument/2006/relationships/customXml" Target="../ink/ink288.xml"/><Relationship Id="rId277" Type="http://schemas.openxmlformats.org/officeDocument/2006/relationships/image" Target="../media/image377.png"/><Relationship Id="rId298" Type="http://schemas.openxmlformats.org/officeDocument/2006/relationships/customXml" Target="../ink/ink309.xml"/><Relationship Id="rId116" Type="http://schemas.openxmlformats.org/officeDocument/2006/relationships/customXml" Target="../ink/ink218.xml"/><Relationship Id="rId137" Type="http://schemas.openxmlformats.org/officeDocument/2006/relationships/image" Target="../media/image307.png"/><Relationship Id="rId158" Type="http://schemas.openxmlformats.org/officeDocument/2006/relationships/customXml" Target="../ink/ink239.xml"/><Relationship Id="rId302" Type="http://schemas.openxmlformats.org/officeDocument/2006/relationships/customXml" Target="../ink/ink311.xml"/><Relationship Id="rId323" Type="http://schemas.openxmlformats.org/officeDocument/2006/relationships/image" Target="../media/image400.png"/><Relationship Id="rId20" Type="http://schemas.openxmlformats.org/officeDocument/2006/relationships/customXml" Target="../ink/ink170.xml"/><Relationship Id="rId41" Type="http://schemas.openxmlformats.org/officeDocument/2006/relationships/image" Target="../media/image259.png"/><Relationship Id="rId62" Type="http://schemas.openxmlformats.org/officeDocument/2006/relationships/customXml" Target="../ink/ink191.xml"/><Relationship Id="rId83" Type="http://schemas.openxmlformats.org/officeDocument/2006/relationships/image" Target="../media/image280.png"/><Relationship Id="rId179" Type="http://schemas.openxmlformats.org/officeDocument/2006/relationships/image" Target="../media/image328.png"/><Relationship Id="rId190" Type="http://schemas.openxmlformats.org/officeDocument/2006/relationships/customXml" Target="../ink/ink255.xml"/><Relationship Id="rId204" Type="http://schemas.openxmlformats.org/officeDocument/2006/relationships/customXml" Target="../ink/ink262.xml"/><Relationship Id="rId225" Type="http://schemas.openxmlformats.org/officeDocument/2006/relationships/image" Target="../media/image351.png"/><Relationship Id="rId246" Type="http://schemas.openxmlformats.org/officeDocument/2006/relationships/customXml" Target="../ink/ink283.xml"/><Relationship Id="rId267" Type="http://schemas.openxmlformats.org/officeDocument/2006/relationships/image" Target="../media/image372.png"/><Relationship Id="rId288" Type="http://schemas.openxmlformats.org/officeDocument/2006/relationships/customXml" Target="../ink/ink304.xml"/><Relationship Id="rId106" Type="http://schemas.openxmlformats.org/officeDocument/2006/relationships/customXml" Target="../ink/ink213.xml"/><Relationship Id="rId127" Type="http://schemas.openxmlformats.org/officeDocument/2006/relationships/image" Target="../media/image302.png"/><Relationship Id="rId313" Type="http://schemas.openxmlformats.org/officeDocument/2006/relationships/image" Target="../media/image395.png"/><Relationship Id="rId10" Type="http://schemas.openxmlformats.org/officeDocument/2006/relationships/customXml" Target="../ink/ink165.xml"/><Relationship Id="rId31" Type="http://schemas.openxmlformats.org/officeDocument/2006/relationships/image" Target="../media/image254.png"/><Relationship Id="rId52" Type="http://schemas.openxmlformats.org/officeDocument/2006/relationships/customXml" Target="../ink/ink186.xml"/><Relationship Id="rId73" Type="http://schemas.openxmlformats.org/officeDocument/2006/relationships/image" Target="../media/image275.png"/><Relationship Id="rId94" Type="http://schemas.openxmlformats.org/officeDocument/2006/relationships/customXml" Target="../ink/ink207.xml"/><Relationship Id="rId148" Type="http://schemas.openxmlformats.org/officeDocument/2006/relationships/customXml" Target="../ink/ink234.xml"/><Relationship Id="rId169" Type="http://schemas.openxmlformats.org/officeDocument/2006/relationships/image" Target="../media/image323.png"/><Relationship Id="rId4" Type="http://schemas.openxmlformats.org/officeDocument/2006/relationships/image" Target="../media/image193.png"/><Relationship Id="rId180" Type="http://schemas.openxmlformats.org/officeDocument/2006/relationships/customXml" Target="../ink/ink250.xml"/><Relationship Id="rId215" Type="http://schemas.openxmlformats.org/officeDocument/2006/relationships/image" Target="../media/image346.png"/><Relationship Id="rId236" Type="http://schemas.openxmlformats.org/officeDocument/2006/relationships/customXml" Target="../ink/ink278.xml"/><Relationship Id="rId257" Type="http://schemas.openxmlformats.org/officeDocument/2006/relationships/image" Target="../media/image367.png"/><Relationship Id="rId278" Type="http://schemas.openxmlformats.org/officeDocument/2006/relationships/customXml" Target="../ink/ink299.xml"/><Relationship Id="rId303" Type="http://schemas.openxmlformats.org/officeDocument/2006/relationships/image" Target="../media/image390.png"/><Relationship Id="rId42" Type="http://schemas.openxmlformats.org/officeDocument/2006/relationships/customXml" Target="../ink/ink181.xml"/><Relationship Id="rId84" Type="http://schemas.openxmlformats.org/officeDocument/2006/relationships/customXml" Target="../ink/ink202.xml"/><Relationship Id="rId138" Type="http://schemas.openxmlformats.org/officeDocument/2006/relationships/customXml" Target="../ink/ink229.xml"/><Relationship Id="rId191" Type="http://schemas.openxmlformats.org/officeDocument/2006/relationships/image" Target="../media/image334.png"/><Relationship Id="rId205" Type="http://schemas.openxmlformats.org/officeDocument/2006/relationships/image" Target="../media/image341.png"/><Relationship Id="rId247" Type="http://schemas.openxmlformats.org/officeDocument/2006/relationships/image" Target="../media/image362.png"/><Relationship Id="rId107" Type="http://schemas.openxmlformats.org/officeDocument/2006/relationships/image" Target="../media/image292.png"/><Relationship Id="rId289" Type="http://schemas.openxmlformats.org/officeDocument/2006/relationships/image" Target="../media/image383.png"/><Relationship Id="rId11" Type="http://schemas.openxmlformats.org/officeDocument/2006/relationships/image" Target="../media/image244.png"/><Relationship Id="rId53" Type="http://schemas.openxmlformats.org/officeDocument/2006/relationships/image" Target="../media/image265.png"/><Relationship Id="rId149" Type="http://schemas.openxmlformats.org/officeDocument/2006/relationships/image" Target="../media/image313.png"/><Relationship Id="rId314" Type="http://schemas.openxmlformats.org/officeDocument/2006/relationships/customXml" Target="../ink/ink317.xml"/><Relationship Id="rId95" Type="http://schemas.openxmlformats.org/officeDocument/2006/relationships/image" Target="../media/image286.png"/><Relationship Id="rId160" Type="http://schemas.openxmlformats.org/officeDocument/2006/relationships/customXml" Target="../ink/ink240.xml"/><Relationship Id="rId216" Type="http://schemas.openxmlformats.org/officeDocument/2006/relationships/customXml" Target="../ink/ink268.xml"/><Relationship Id="rId258" Type="http://schemas.openxmlformats.org/officeDocument/2006/relationships/customXml" Target="../ink/ink289.xml"/><Relationship Id="rId22" Type="http://schemas.openxmlformats.org/officeDocument/2006/relationships/customXml" Target="../ink/ink171.xml"/><Relationship Id="rId64" Type="http://schemas.openxmlformats.org/officeDocument/2006/relationships/customXml" Target="../ink/ink192.xml"/><Relationship Id="rId118" Type="http://schemas.openxmlformats.org/officeDocument/2006/relationships/customXml" Target="../ink/ink219.xml"/><Relationship Id="rId171" Type="http://schemas.openxmlformats.org/officeDocument/2006/relationships/image" Target="../media/image324.png"/><Relationship Id="rId227" Type="http://schemas.openxmlformats.org/officeDocument/2006/relationships/image" Target="../media/image352.png"/><Relationship Id="rId269" Type="http://schemas.openxmlformats.org/officeDocument/2006/relationships/image" Target="../media/image373.png"/><Relationship Id="rId33" Type="http://schemas.openxmlformats.org/officeDocument/2006/relationships/image" Target="../media/image255.png"/><Relationship Id="rId129" Type="http://schemas.openxmlformats.org/officeDocument/2006/relationships/image" Target="../media/image303.png"/><Relationship Id="rId280" Type="http://schemas.openxmlformats.org/officeDocument/2006/relationships/customXml" Target="../ink/ink300.xml"/><Relationship Id="rId75" Type="http://schemas.openxmlformats.org/officeDocument/2006/relationships/image" Target="../media/image276.png"/><Relationship Id="rId140" Type="http://schemas.openxmlformats.org/officeDocument/2006/relationships/customXml" Target="../ink/ink230.xml"/><Relationship Id="rId182" Type="http://schemas.openxmlformats.org/officeDocument/2006/relationships/customXml" Target="../ink/ink251.xml"/><Relationship Id="rId6" Type="http://schemas.openxmlformats.org/officeDocument/2006/relationships/customXml" Target="../ink/ink163.xml"/><Relationship Id="rId238" Type="http://schemas.openxmlformats.org/officeDocument/2006/relationships/customXml" Target="../ink/ink279.xml"/><Relationship Id="rId291" Type="http://schemas.openxmlformats.org/officeDocument/2006/relationships/image" Target="../media/image384.png"/><Relationship Id="rId305" Type="http://schemas.openxmlformats.org/officeDocument/2006/relationships/image" Target="../media/image391.png"/><Relationship Id="rId44" Type="http://schemas.openxmlformats.org/officeDocument/2006/relationships/customXml" Target="../ink/ink182.xml"/><Relationship Id="rId86" Type="http://schemas.openxmlformats.org/officeDocument/2006/relationships/customXml" Target="../ink/ink203.xml"/><Relationship Id="rId151" Type="http://schemas.openxmlformats.org/officeDocument/2006/relationships/image" Target="../media/image314.png"/><Relationship Id="rId193" Type="http://schemas.openxmlformats.org/officeDocument/2006/relationships/image" Target="../media/image335.png"/><Relationship Id="rId207" Type="http://schemas.openxmlformats.org/officeDocument/2006/relationships/image" Target="../media/image342.png"/><Relationship Id="rId249" Type="http://schemas.openxmlformats.org/officeDocument/2006/relationships/image" Target="../media/image363.png"/><Relationship Id="rId13" Type="http://schemas.openxmlformats.org/officeDocument/2006/relationships/image" Target="../media/image245.png"/><Relationship Id="rId109" Type="http://schemas.openxmlformats.org/officeDocument/2006/relationships/image" Target="../media/image293.png"/><Relationship Id="rId260" Type="http://schemas.openxmlformats.org/officeDocument/2006/relationships/customXml" Target="../ink/ink290.xml"/><Relationship Id="rId316" Type="http://schemas.openxmlformats.org/officeDocument/2006/relationships/customXml" Target="../ink/ink3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3.png"/><Relationship Id="rId299" Type="http://schemas.openxmlformats.org/officeDocument/2006/relationships/image" Target="../media/image544.png"/><Relationship Id="rId21" Type="http://schemas.openxmlformats.org/officeDocument/2006/relationships/image" Target="../media/image405.png"/><Relationship Id="rId63" Type="http://schemas.openxmlformats.org/officeDocument/2006/relationships/image" Target="../media/image426.png"/><Relationship Id="rId159" Type="http://schemas.openxmlformats.org/officeDocument/2006/relationships/image" Target="../media/image474.png"/><Relationship Id="rId324" Type="http://schemas.openxmlformats.org/officeDocument/2006/relationships/customXml" Target="../ink/ink482.xml"/><Relationship Id="rId170" Type="http://schemas.openxmlformats.org/officeDocument/2006/relationships/customXml" Target="../ink/ink405.xml"/><Relationship Id="rId226" Type="http://schemas.openxmlformats.org/officeDocument/2006/relationships/customXml" Target="../ink/ink433.xml"/><Relationship Id="rId268" Type="http://schemas.openxmlformats.org/officeDocument/2006/relationships/customXml" Target="../ink/ink454.xml"/><Relationship Id="rId32" Type="http://schemas.openxmlformats.org/officeDocument/2006/relationships/customXml" Target="../ink/ink336.xml"/><Relationship Id="rId74" Type="http://schemas.openxmlformats.org/officeDocument/2006/relationships/customXml" Target="../ink/ink357.xml"/><Relationship Id="rId128" Type="http://schemas.openxmlformats.org/officeDocument/2006/relationships/customXml" Target="../ink/ink384.xml"/><Relationship Id="rId335" Type="http://schemas.openxmlformats.org/officeDocument/2006/relationships/image" Target="../media/image562.png"/><Relationship Id="rId5" Type="http://schemas.openxmlformats.org/officeDocument/2006/relationships/image" Target="../media/image194.emf"/><Relationship Id="rId181" Type="http://schemas.openxmlformats.org/officeDocument/2006/relationships/image" Target="../media/image485.png"/><Relationship Id="rId237" Type="http://schemas.openxmlformats.org/officeDocument/2006/relationships/image" Target="../media/image513.png"/><Relationship Id="rId279" Type="http://schemas.openxmlformats.org/officeDocument/2006/relationships/image" Target="../media/image534.png"/><Relationship Id="rId43" Type="http://schemas.openxmlformats.org/officeDocument/2006/relationships/image" Target="../media/image416.png"/><Relationship Id="rId139" Type="http://schemas.openxmlformats.org/officeDocument/2006/relationships/image" Target="../media/image464.png"/><Relationship Id="rId290" Type="http://schemas.openxmlformats.org/officeDocument/2006/relationships/customXml" Target="../ink/ink465.xml"/><Relationship Id="rId304" Type="http://schemas.openxmlformats.org/officeDocument/2006/relationships/customXml" Target="../ink/ink472.xml"/><Relationship Id="rId346" Type="http://schemas.openxmlformats.org/officeDocument/2006/relationships/customXml" Target="../ink/ink493.xml"/><Relationship Id="rId85" Type="http://schemas.openxmlformats.org/officeDocument/2006/relationships/image" Target="../media/image437.png"/><Relationship Id="rId150" Type="http://schemas.openxmlformats.org/officeDocument/2006/relationships/customXml" Target="../ink/ink395.xml"/><Relationship Id="rId192" Type="http://schemas.openxmlformats.org/officeDocument/2006/relationships/customXml" Target="../ink/ink416.xml"/><Relationship Id="rId206" Type="http://schemas.openxmlformats.org/officeDocument/2006/relationships/customXml" Target="../ink/ink423.xml"/><Relationship Id="rId248" Type="http://schemas.openxmlformats.org/officeDocument/2006/relationships/customXml" Target="../ink/ink444.xml"/><Relationship Id="rId12" Type="http://schemas.openxmlformats.org/officeDocument/2006/relationships/customXml" Target="../ink/ink325.xml"/><Relationship Id="rId108" Type="http://schemas.openxmlformats.org/officeDocument/2006/relationships/customXml" Target="../ink/ink374.xml"/><Relationship Id="rId315" Type="http://schemas.openxmlformats.org/officeDocument/2006/relationships/image" Target="../media/image552.png"/><Relationship Id="rId357" Type="http://schemas.openxmlformats.org/officeDocument/2006/relationships/image" Target="../media/image573.png"/><Relationship Id="rId54" Type="http://schemas.openxmlformats.org/officeDocument/2006/relationships/customXml" Target="../ink/ink347.xml"/><Relationship Id="rId96" Type="http://schemas.openxmlformats.org/officeDocument/2006/relationships/customXml" Target="../ink/ink368.xml"/><Relationship Id="rId161" Type="http://schemas.openxmlformats.org/officeDocument/2006/relationships/image" Target="../media/image475.png"/><Relationship Id="rId217" Type="http://schemas.openxmlformats.org/officeDocument/2006/relationships/image" Target="../media/image503.png"/><Relationship Id="rId259" Type="http://schemas.openxmlformats.org/officeDocument/2006/relationships/image" Target="../media/image524.png"/><Relationship Id="rId23" Type="http://schemas.openxmlformats.org/officeDocument/2006/relationships/image" Target="../media/image406.png"/><Relationship Id="rId119" Type="http://schemas.openxmlformats.org/officeDocument/2006/relationships/image" Target="../media/image454.png"/><Relationship Id="rId270" Type="http://schemas.openxmlformats.org/officeDocument/2006/relationships/customXml" Target="../ink/ink455.xml"/><Relationship Id="rId326" Type="http://schemas.openxmlformats.org/officeDocument/2006/relationships/customXml" Target="../ink/ink483.xml"/><Relationship Id="rId65" Type="http://schemas.openxmlformats.org/officeDocument/2006/relationships/image" Target="../media/image427.png"/><Relationship Id="rId130" Type="http://schemas.openxmlformats.org/officeDocument/2006/relationships/customXml" Target="../ink/ink385.xml"/><Relationship Id="rId172" Type="http://schemas.openxmlformats.org/officeDocument/2006/relationships/customXml" Target="../ink/ink406.xml"/><Relationship Id="rId228" Type="http://schemas.openxmlformats.org/officeDocument/2006/relationships/customXml" Target="../ink/ink434.xml"/><Relationship Id="rId281" Type="http://schemas.openxmlformats.org/officeDocument/2006/relationships/image" Target="../media/image535.png"/><Relationship Id="rId337" Type="http://schemas.openxmlformats.org/officeDocument/2006/relationships/image" Target="../media/image563.png"/><Relationship Id="rId34" Type="http://schemas.openxmlformats.org/officeDocument/2006/relationships/customXml" Target="../ink/ink337.xml"/><Relationship Id="rId76" Type="http://schemas.openxmlformats.org/officeDocument/2006/relationships/customXml" Target="../ink/ink358.xml"/><Relationship Id="rId141" Type="http://schemas.openxmlformats.org/officeDocument/2006/relationships/image" Target="../media/image465.png"/><Relationship Id="rId7" Type="http://schemas.openxmlformats.org/officeDocument/2006/relationships/image" Target="../media/image242.png"/><Relationship Id="rId183" Type="http://schemas.openxmlformats.org/officeDocument/2006/relationships/image" Target="../media/image486.png"/><Relationship Id="rId239" Type="http://schemas.openxmlformats.org/officeDocument/2006/relationships/image" Target="../media/image514.png"/><Relationship Id="rId250" Type="http://schemas.openxmlformats.org/officeDocument/2006/relationships/customXml" Target="../ink/ink445.xml"/><Relationship Id="rId292" Type="http://schemas.openxmlformats.org/officeDocument/2006/relationships/customXml" Target="../ink/ink466.xml"/><Relationship Id="rId306" Type="http://schemas.openxmlformats.org/officeDocument/2006/relationships/customXml" Target="../ink/ink473.xml"/><Relationship Id="rId45" Type="http://schemas.openxmlformats.org/officeDocument/2006/relationships/image" Target="../media/image417.png"/><Relationship Id="rId87" Type="http://schemas.openxmlformats.org/officeDocument/2006/relationships/image" Target="../media/image438.png"/><Relationship Id="rId110" Type="http://schemas.openxmlformats.org/officeDocument/2006/relationships/customXml" Target="../ink/ink375.xml"/><Relationship Id="rId348" Type="http://schemas.openxmlformats.org/officeDocument/2006/relationships/customXml" Target="../ink/ink494.xml"/><Relationship Id="rId152" Type="http://schemas.openxmlformats.org/officeDocument/2006/relationships/customXml" Target="../ink/ink396.xml"/><Relationship Id="rId194" Type="http://schemas.openxmlformats.org/officeDocument/2006/relationships/customXml" Target="../ink/ink417.xml"/><Relationship Id="rId208" Type="http://schemas.openxmlformats.org/officeDocument/2006/relationships/customXml" Target="../ink/ink424.xml"/><Relationship Id="rId261" Type="http://schemas.openxmlformats.org/officeDocument/2006/relationships/image" Target="../media/image525.png"/><Relationship Id="rId14" Type="http://schemas.openxmlformats.org/officeDocument/2006/relationships/image" Target="../media/image402.png"/><Relationship Id="rId56" Type="http://schemas.openxmlformats.org/officeDocument/2006/relationships/customXml" Target="../ink/ink348.xml"/><Relationship Id="rId317" Type="http://schemas.openxmlformats.org/officeDocument/2006/relationships/image" Target="../media/image553.png"/><Relationship Id="rId359" Type="http://schemas.openxmlformats.org/officeDocument/2006/relationships/image" Target="../media/image574.png"/><Relationship Id="rId98" Type="http://schemas.openxmlformats.org/officeDocument/2006/relationships/customXml" Target="../ink/ink369.xml"/><Relationship Id="rId121" Type="http://schemas.openxmlformats.org/officeDocument/2006/relationships/image" Target="../media/image455.png"/><Relationship Id="rId163" Type="http://schemas.openxmlformats.org/officeDocument/2006/relationships/image" Target="../media/image476.png"/><Relationship Id="rId219" Type="http://schemas.openxmlformats.org/officeDocument/2006/relationships/image" Target="../media/image504.png"/><Relationship Id="rId230" Type="http://schemas.openxmlformats.org/officeDocument/2006/relationships/customXml" Target="../ink/ink435.xml"/><Relationship Id="rId25" Type="http://schemas.openxmlformats.org/officeDocument/2006/relationships/image" Target="../media/image407.png"/><Relationship Id="rId67" Type="http://schemas.openxmlformats.org/officeDocument/2006/relationships/image" Target="../media/image428.png"/><Relationship Id="rId272" Type="http://schemas.openxmlformats.org/officeDocument/2006/relationships/customXml" Target="../ink/ink456.xml"/><Relationship Id="rId328" Type="http://schemas.openxmlformats.org/officeDocument/2006/relationships/customXml" Target="../ink/ink484.xml"/><Relationship Id="rId132" Type="http://schemas.openxmlformats.org/officeDocument/2006/relationships/customXml" Target="../ink/ink386.xml"/><Relationship Id="rId174" Type="http://schemas.openxmlformats.org/officeDocument/2006/relationships/customXml" Target="../ink/ink407.xml"/><Relationship Id="rId220" Type="http://schemas.openxmlformats.org/officeDocument/2006/relationships/customXml" Target="../ink/ink430.xml"/><Relationship Id="rId241" Type="http://schemas.openxmlformats.org/officeDocument/2006/relationships/image" Target="../media/image515.png"/><Relationship Id="rId15" Type="http://schemas.openxmlformats.org/officeDocument/2006/relationships/customXml" Target="../ink/ink327.xml"/><Relationship Id="rId36" Type="http://schemas.openxmlformats.org/officeDocument/2006/relationships/customXml" Target="../ink/ink338.xml"/><Relationship Id="rId57" Type="http://schemas.openxmlformats.org/officeDocument/2006/relationships/image" Target="../media/image423.png"/><Relationship Id="rId262" Type="http://schemas.openxmlformats.org/officeDocument/2006/relationships/customXml" Target="../ink/ink451.xml"/><Relationship Id="rId283" Type="http://schemas.openxmlformats.org/officeDocument/2006/relationships/image" Target="../media/image536.png"/><Relationship Id="rId318" Type="http://schemas.openxmlformats.org/officeDocument/2006/relationships/customXml" Target="../ink/ink479.xml"/><Relationship Id="rId339" Type="http://schemas.openxmlformats.org/officeDocument/2006/relationships/image" Target="../media/image564.png"/><Relationship Id="rId78" Type="http://schemas.openxmlformats.org/officeDocument/2006/relationships/customXml" Target="../ink/ink359.xml"/><Relationship Id="rId99" Type="http://schemas.openxmlformats.org/officeDocument/2006/relationships/image" Target="../media/image444.png"/><Relationship Id="rId101" Type="http://schemas.openxmlformats.org/officeDocument/2006/relationships/image" Target="../media/image445.png"/><Relationship Id="rId122" Type="http://schemas.openxmlformats.org/officeDocument/2006/relationships/customXml" Target="../ink/ink381.xml"/><Relationship Id="rId143" Type="http://schemas.openxmlformats.org/officeDocument/2006/relationships/image" Target="../media/image466.png"/><Relationship Id="rId164" Type="http://schemas.openxmlformats.org/officeDocument/2006/relationships/customXml" Target="../ink/ink402.xml"/><Relationship Id="rId185" Type="http://schemas.openxmlformats.org/officeDocument/2006/relationships/image" Target="../media/image487.png"/><Relationship Id="rId350" Type="http://schemas.openxmlformats.org/officeDocument/2006/relationships/customXml" Target="../ink/ink495.xml"/><Relationship Id="rId9" Type="http://schemas.openxmlformats.org/officeDocument/2006/relationships/image" Target="../media/image243.png"/><Relationship Id="rId210" Type="http://schemas.openxmlformats.org/officeDocument/2006/relationships/customXml" Target="../ink/ink425.xml"/><Relationship Id="rId26" Type="http://schemas.openxmlformats.org/officeDocument/2006/relationships/customXml" Target="../ink/ink333.xml"/><Relationship Id="rId231" Type="http://schemas.openxmlformats.org/officeDocument/2006/relationships/image" Target="../media/image510.png"/><Relationship Id="rId252" Type="http://schemas.openxmlformats.org/officeDocument/2006/relationships/customXml" Target="../ink/ink446.xml"/><Relationship Id="rId273" Type="http://schemas.openxmlformats.org/officeDocument/2006/relationships/image" Target="../media/image531.png"/><Relationship Id="rId294" Type="http://schemas.openxmlformats.org/officeDocument/2006/relationships/customXml" Target="../ink/ink467.xml"/><Relationship Id="rId308" Type="http://schemas.openxmlformats.org/officeDocument/2006/relationships/customXml" Target="../ink/ink474.xml"/><Relationship Id="rId329" Type="http://schemas.openxmlformats.org/officeDocument/2006/relationships/image" Target="../media/image559.png"/><Relationship Id="rId47" Type="http://schemas.openxmlformats.org/officeDocument/2006/relationships/image" Target="../media/image418.png"/><Relationship Id="rId68" Type="http://schemas.openxmlformats.org/officeDocument/2006/relationships/customXml" Target="../ink/ink354.xml"/><Relationship Id="rId89" Type="http://schemas.openxmlformats.org/officeDocument/2006/relationships/image" Target="../media/image439.png"/><Relationship Id="rId112" Type="http://schemas.openxmlformats.org/officeDocument/2006/relationships/customXml" Target="../ink/ink376.xml"/><Relationship Id="rId133" Type="http://schemas.openxmlformats.org/officeDocument/2006/relationships/image" Target="../media/image461.png"/><Relationship Id="rId154" Type="http://schemas.openxmlformats.org/officeDocument/2006/relationships/customXml" Target="../ink/ink397.xml"/><Relationship Id="rId175" Type="http://schemas.openxmlformats.org/officeDocument/2006/relationships/image" Target="../media/image482.png"/><Relationship Id="rId340" Type="http://schemas.openxmlformats.org/officeDocument/2006/relationships/customXml" Target="../ink/ink490.xml"/><Relationship Id="rId361" Type="http://schemas.openxmlformats.org/officeDocument/2006/relationships/image" Target="../media/image575.png"/><Relationship Id="rId196" Type="http://schemas.openxmlformats.org/officeDocument/2006/relationships/customXml" Target="../ink/ink418.xml"/><Relationship Id="rId200" Type="http://schemas.openxmlformats.org/officeDocument/2006/relationships/customXml" Target="../ink/ink420.xml"/><Relationship Id="rId16" Type="http://schemas.openxmlformats.org/officeDocument/2006/relationships/image" Target="../media/image403.png"/><Relationship Id="rId221" Type="http://schemas.openxmlformats.org/officeDocument/2006/relationships/image" Target="../media/image505.png"/><Relationship Id="rId242" Type="http://schemas.openxmlformats.org/officeDocument/2006/relationships/customXml" Target="../ink/ink441.xml"/><Relationship Id="rId263" Type="http://schemas.openxmlformats.org/officeDocument/2006/relationships/image" Target="../media/image526.png"/><Relationship Id="rId284" Type="http://schemas.openxmlformats.org/officeDocument/2006/relationships/customXml" Target="../ink/ink462.xml"/><Relationship Id="rId319" Type="http://schemas.openxmlformats.org/officeDocument/2006/relationships/image" Target="../media/image554.png"/><Relationship Id="rId37" Type="http://schemas.openxmlformats.org/officeDocument/2006/relationships/image" Target="../media/image413.png"/><Relationship Id="rId58" Type="http://schemas.openxmlformats.org/officeDocument/2006/relationships/customXml" Target="../ink/ink349.xml"/><Relationship Id="rId79" Type="http://schemas.openxmlformats.org/officeDocument/2006/relationships/image" Target="../media/image434.png"/><Relationship Id="rId102" Type="http://schemas.openxmlformats.org/officeDocument/2006/relationships/customXml" Target="../ink/ink371.xml"/><Relationship Id="rId123" Type="http://schemas.openxmlformats.org/officeDocument/2006/relationships/image" Target="../media/image456.png"/><Relationship Id="rId144" Type="http://schemas.openxmlformats.org/officeDocument/2006/relationships/customXml" Target="../ink/ink392.xml"/><Relationship Id="rId330" Type="http://schemas.openxmlformats.org/officeDocument/2006/relationships/customXml" Target="../ink/ink485.xml"/><Relationship Id="rId90" Type="http://schemas.openxmlformats.org/officeDocument/2006/relationships/customXml" Target="../ink/ink365.xml"/><Relationship Id="rId165" Type="http://schemas.openxmlformats.org/officeDocument/2006/relationships/image" Target="../media/image477.png"/><Relationship Id="rId186" Type="http://schemas.openxmlformats.org/officeDocument/2006/relationships/customXml" Target="../ink/ink413.xml"/><Relationship Id="rId351" Type="http://schemas.openxmlformats.org/officeDocument/2006/relationships/image" Target="../media/image570.png"/><Relationship Id="rId211" Type="http://schemas.openxmlformats.org/officeDocument/2006/relationships/image" Target="../media/image500.png"/><Relationship Id="rId232" Type="http://schemas.openxmlformats.org/officeDocument/2006/relationships/customXml" Target="../ink/ink436.xml"/><Relationship Id="rId253" Type="http://schemas.openxmlformats.org/officeDocument/2006/relationships/image" Target="../media/image521.png"/><Relationship Id="rId274" Type="http://schemas.openxmlformats.org/officeDocument/2006/relationships/customXml" Target="../ink/ink457.xml"/><Relationship Id="rId295" Type="http://schemas.openxmlformats.org/officeDocument/2006/relationships/image" Target="../media/image542.png"/><Relationship Id="rId309" Type="http://schemas.openxmlformats.org/officeDocument/2006/relationships/image" Target="../media/image549.png"/><Relationship Id="rId27" Type="http://schemas.openxmlformats.org/officeDocument/2006/relationships/image" Target="../media/image408.png"/><Relationship Id="rId48" Type="http://schemas.openxmlformats.org/officeDocument/2006/relationships/customXml" Target="../ink/ink344.xml"/><Relationship Id="rId69" Type="http://schemas.openxmlformats.org/officeDocument/2006/relationships/image" Target="../media/image429.png"/><Relationship Id="rId113" Type="http://schemas.openxmlformats.org/officeDocument/2006/relationships/image" Target="../media/image451.png"/><Relationship Id="rId134" Type="http://schemas.openxmlformats.org/officeDocument/2006/relationships/customXml" Target="../ink/ink387.xml"/><Relationship Id="rId320" Type="http://schemas.openxmlformats.org/officeDocument/2006/relationships/customXml" Target="../ink/ink480.xml"/><Relationship Id="rId80" Type="http://schemas.openxmlformats.org/officeDocument/2006/relationships/customXml" Target="../ink/ink360.xml"/><Relationship Id="rId155" Type="http://schemas.openxmlformats.org/officeDocument/2006/relationships/image" Target="../media/image472.png"/><Relationship Id="rId176" Type="http://schemas.openxmlformats.org/officeDocument/2006/relationships/customXml" Target="../ink/ink408.xml"/><Relationship Id="rId197" Type="http://schemas.openxmlformats.org/officeDocument/2006/relationships/image" Target="../media/image493.png"/><Relationship Id="rId341" Type="http://schemas.openxmlformats.org/officeDocument/2006/relationships/image" Target="../media/image565.png"/><Relationship Id="rId362" Type="http://schemas.openxmlformats.org/officeDocument/2006/relationships/customXml" Target="../ink/ink501.xml"/><Relationship Id="rId201" Type="http://schemas.openxmlformats.org/officeDocument/2006/relationships/image" Target="../media/image495.png"/><Relationship Id="rId222" Type="http://schemas.openxmlformats.org/officeDocument/2006/relationships/customXml" Target="../ink/ink431.xml"/><Relationship Id="rId243" Type="http://schemas.openxmlformats.org/officeDocument/2006/relationships/image" Target="../media/image516.png"/><Relationship Id="rId264" Type="http://schemas.openxmlformats.org/officeDocument/2006/relationships/customXml" Target="../ink/ink452.xml"/><Relationship Id="rId285" Type="http://schemas.openxmlformats.org/officeDocument/2006/relationships/image" Target="../media/image537.png"/><Relationship Id="rId17" Type="http://schemas.openxmlformats.org/officeDocument/2006/relationships/customXml" Target="../ink/ink328.xml"/><Relationship Id="rId38" Type="http://schemas.openxmlformats.org/officeDocument/2006/relationships/customXml" Target="../ink/ink339.xml"/><Relationship Id="rId59" Type="http://schemas.openxmlformats.org/officeDocument/2006/relationships/image" Target="../media/image424.png"/><Relationship Id="rId103" Type="http://schemas.openxmlformats.org/officeDocument/2006/relationships/image" Target="../media/image446.png"/><Relationship Id="rId124" Type="http://schemas.openxmlformats.org/officeDocument/2006/relationships/customXml" Target="../ink/ink382.xml"/><Relationship Id="rId310" Type="http://schemas.openxmlformats.org/officeDocument/2006/relationships/customXml" Target="../ink/ink475.xml"/><Relationship Id="rId70" Type="http://schemas.openxmlformats.org/officeDocument/2006/relationships/customXml" Target="../ink/ink355.xml"/><Relationship Id="rId91" Type="http://schemas.openxmlformats.org/officeDocument/2006/relationships/image" Target="../media/image440.png"/><Relationship Id="rId145" Type="http://schemas.openxmlformats.org/officeDocument/2006/relationships/image" Target="../media/image467.png"/><Relationship Id="rId166" Type="http://schemas.openxmlformats.org/officeDocument/2006/relationships/customXml" Target="../ink/ink403.xml"/><Relationship Id="rId187" Type="http://schemas.openxmlformats.org/officeDocument/2006/relationships/image" Target="../media/image488.png"/><Relationship Id="rId331" Type="http://schemas.openxmlformats.org/officeDocument/2006/relationships/image" Target="../media/image560.png"/><Relationship Id="rId352" Type="http://schemas.openxmlformats.org/officeDocument/2006/relationships/customXml" Target="../ink/ink496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26.xml"/><Relationship Id="rId233" Type="http://schemas.openxmlformats.org/officeDocument/2006/relationships/image" Target="../media/image511.png"/><Relationship Id="rId254" Type="http://schemas.openxmlformats.org/officeDocument/2006/relationships/customXml" Target="../ink/ink447.xml"/><Relationship Id="rId28" Type="http://schemas.openxmlformats.org/officeDocument/2006/relationships/customXml" Target="../ink/ink334.xml"/><Relationship Id="rId49" Type="http://schemas.openxmlformats.org/officeDocument/2006/relationships/image" Target="../media/image419.png"/><Relationship Id="rId114" Type="http://schemas.openxmlformats.org/officeDocument/2006/relationships/customXml" Target="../ink/ink377.xml"/><Relationship Id="rId275" Type="http://schemas.openxmlformats.org/officeDocument/2006/relationships/image" Target="../media/image532.png"/><Relationship Id="rId296" Type="http://schemas.openxmlformats.org/officeDocument/2006/relationships/customXml" Target="../ink/ink468.xml"/><Relationship Id="rId300" Type="http://schemas.openxmlformats.org/officeDocument/2006/relationships/customXml" Target="../ink/ink470.xml"/><Relationship Id="rId60" Type="http://schemas.openxmlformats.org/officeDocument/2006/relationships/customXml" Target="../ink/ink350.xml"/><Relationship Id="rId81" Type="http://schemas.openxmlformats.org/officeDocument/2006/relationships/image" Target="../media/image435.png"/><Relationship Id="rId135" Type="http://schemas.openxmlformats.org/officeDocument/2006/relationships/image" Target="../media/image462.png"/><Relationship Id="rId156" Type="http://schemas.openxmlformats.org/officeDocument/2006/relationships/customXml" Target="../ink/ink398.xml"/><Relationship Id="rId177" Type="http://schemas.openxmlformats.org/officeDocument/2006/relationships/image" Target="../media/image483.png"/><Relationship Id="rId198" Type="http://schemas.openxmlformats.org/officeDocument/2006/relationships/customXml" Target="../ink/ink419.xml"/><Relationship Id="rId321" Type="http://schemas.openxmlformats.org/officeDocument/2006/relationships/image" Target="../media/image555.png"/><Relationship Id="rId342" Type="http://schemas.openxmlformats.org/officeDocument/2006/relationships/customXml" Target="../ink/ink491.xml"/><Relationship Id="rId363" Type="http://schemas.openxmlformats.org/officeDocument/2006/relationships/image" Target="../media/image576.png"/><Relationship Id="rId202" Type="http://schemas.openxmlformats.org/officeDocument/2006/relationships/customXml" Target="../ink/ink421.xml"/><Relationship Id="rId223" Type="http://schemas.openxmlformats.org/officeDocument/2006/relationships/image" Target="../media/image506.png"/><Relationship Id="rId244" Type="http://schemas.openxmlformats.org/officeDocument/2006/relationships/customXml" Target="../ink/ink442.xml"/><Relationship Id="rId18" Type="http://schemas.openxmlformats.org/officeDocument/2006/relationships/image" Target="../media/image404.png"/><Relationship Id="rId39" Type="http://schemas.openxmlformats.org/officeDocument/2006/relationships/image" Target="../media/image414.png"/><Relationship Id="rId265" Type="http://schemas.openxmlformats.org/officeDocument/2006/relationships/image" Target="../media/image527.png"/><Relationship Id="rId286" Type="http://schemas.openxmlformats.org/officeDocument/2006/relationships/customXml" Target="../ink/ink463.xml"/><Relationship Id="rId50" Type="http://schemas.openxmlformats.org/officeDocument/2006/relationships/customXml" Target="../ink/ink345.xml"/><Relationship Id="rId104" Type="http://schemas.openxmlformats.org/officeDocument/2006/relationships/customXml" Target="../ink/ink372.xml"/><Relationship Id="rId125" Type="http://schemas.openxmlformats.org/officeDocument/2006/relationships/image" Target="../media/image457.png"/><Relationship Id="rId146" Type="http://schemas.openxmlformats.org/officeDocument/2006/relationships/customXml" Target="../ink/ink393.xml"/><Relationship Id="rId167" Type="http://schemas.openxmlformats.org/officeDocument/2006/relationships/image" Target="../media/image478.png"/><Relationship Id="rId188" Type="http://schemas.openxmlformats.org/officeDocument/2006/relationships/customXml" Target="../ink/ink414.xml"/><Relationship Id="rId311" Type="http://schemas.openxmlformats.org/officeDocument/2006/relationships/image" Target="../media/image550.png"/><Relationship Id="rId332" Type="http://schemas.openxmlformats.org/officeDocument/2006/relationships/customXml" Target="../ink/ink486.xml"/><Relationship Id="rId353" Type="http://schemas.openxmlformats.org/officeDocument/2006/relationships/image" Target="../media/image571.png"/><Relationship Id="rId71" Type="http://schemas.openxmlformats.org/officeDocument/2006/relationships/image" Target="../media/image430.png"/><Relationship Id="rId92" Type="http://schemas.openxmlformats.org/officeDocument/2006/relationships/customXml" Target="../ink/ink366.xml"/><Relationship Id="rId213" Type="http://schemas.openxmlformats.org/officeDocument/2006/relationships/image" Target="../media/image501.png"/><Relationship Id="rId234" Type="http://schemas.openxmlformats.org/officeDocument/2006/relationships/customXml" Target="../ink/ink437.xml"/><Relationship Id="rId2" Type="http://schemas.openxmlformats.org/officeDocument/2006/relationships/notesSlide" Target="../notesSlides/notesSlide20.xml"/><Relationship Id="rId29" Type="http://schemas.openxmlformats.org/officeDocument/2006/relationships/image" Target="../media/image409.png"/><Relationship Id="rId255" Type="http://schemas.openxmlformats.org/officeDocument/2006/relationships/image" Target="../media/image522.png"/><Relationship Id="rId276" Type="http://schemas.openxmlformats.org/officeDocument/2006/relationships/customXml" Target="../ink/ink458.xml"/><Relationship Id="rId297" Type="http://schemas.openxmlformats.org/officeDocument/2006/relationships/image" Target="../media/image543.png"/><Relationship Id="rId40" Type="http://schemas.openxmlformats.org/officeDocument/2006/relationships/customXml" Target="../ink/ink340.xml"/><Relationship Id="rId115" Type="http://schemas.openxmlformats.org/officeDocument/2006/relationships/image" Target="../media/image452.png"/><Relationship Id="rId136" Type="http://schemas.openxmlformats.org/officeDocument/2006/relationships/customXml" Target="../ink/ink388.xml"/><Relationship Id="rId157" Type="http://schemas.openxmlformats.org/officeDocument/2006/relationships/image" Target="../media/image473.png"/><Relationship Id="rId178" Type="http://schemas.openxmlformats.org/officeDocument/2006/relationships/customXml" Target="../ink/ink409.xml"/><Relationship Id="rId301" Type="http://schemas.openxmlformats.org/officeDocument/2006/relationships/image" Target="../media/image545.png"/><Relationship Id="rId322" Type="http://schemas.openxmlformats.org/officeDocument/2006/relationships/customXml" Target="../ink/ink481.xml"/><Relationship Id="rId343" Type="http://schemas.openxmlformats.org/officeDocument/2006/relationships/image" Target="../media/image566.png"/><Relationship Id="rId364" Type="http://schemas.openxmlformats.org/officeDocument/2006/relationships/customXml" Target="../ink/ink502.xml"/><Relationship Id="rId61" Type="http://schemas.openxmlformats.org/officeDocument/2006/relationships/image" Target="../media/image425.png"/><Relationship Id="rId82" Type="http://schemas.openxmlformats.org/officeDocument/2006/relationships/customXml" Target="../ink/ink361.xml"/><Relationship Id="rId199" Type="http://schemas.openxmlformats.org/officeDocument/2006/relationships/image" Target="../media/image494.png"/><Relationship Id="rId203" Type="http://schemas.openxmlformats.org/officeDocument/2006/relationships/image" Target="../media/image496.png"/><Relationship Id="rId19" Type="http://schemas.openxmlformats.org/officeDocument/2006/relationships/customXml" Target="../ink/ink329.xml"/><Relationship Id="rId224" Type="http://schemas.openxmlformats.org/officeDocument/2006/relationships/customXml" Target="../ink/ink432.xml"/><Relationship Id="rId245" Type="http://schemas.openxmlformats.org/officeDocument/2006/relationships/image" Target="../media/image517.png"/><Relationship Id="rId266" Type="http://schemas.openxmlformats.org/officeDocument/2006/relationships/customXml" Target="../ink/ink453.xml"/><Relationship Id="rId287" Type="http://schemas.openxmlformats.org/officeDocument/2006/relationships/image" Target="../media/image538.png"/><Relationship Id="rId30" Type="http://schemas.openxmlformats.org/officeDocument/2006/relationships/customXml" Target="../ink/ink335.xml"/><Relationship Id="rId105" Type="http://schemas.openxmlformats.org/officeDocument/2006/relationships/image" Target="../media/image447.png"/><Relationship Id="rId126" Type="http://schemas.openxmlformats.org/officeDocument/2006/relationships/customXml" Target="../ink/ink383.xml"/><Relationship Id="rId147" Type="http://schemas.openxmlformats.org/officeDocument/2006/relationships/image" Target="../media/image468.png"/><Relationship Id="rId168" Type="http://schemas.openxmlformats.org/officeDocument/2006/relationships/customXml" Target="../ink/ink404.xml"/><Relationship Id="rId312" Type="http://schemas.openxmlformats.org/officeDocument/2006/relationships/customXml" Target="../ink/ink476.xml"/><Relationship Id="rId333" Type="http://schemas.openxmlformats.org/officeDocument/2006/relationships/image" Target="../media/image561.png"/><Relationship Id="rId354" Type="http://schemas.openxmlformats.org/officeDocument/2006/relationships/customXml" Target="../ink/ink497.xml"/><Relationship Id="rId51" Type="http://schemas.openxmlformats.org/officeDocument/2006/relationships/image" Target="../media/image420.png"/><Relationship Id="rId72" Type="http://schemas.openxmlformats.org/officeDocument/2006/relationships/customXml" Target="../ink/ink356.xml"/><Relationship Id="rId93" Type="http://schemas.openxmlformats.org/officeDocument/2006/relationships/image" Target="../media/image441.png"/><Relationship Id="rId189" Type="http://schemas.openxmlformats.org/officeDocument/2006/relationships/image" Target="../media/image489.png"/><Relationship Id="rId3" Type="http://schemas.openxmlformats.org/officeDocument/2006/relationships/image" Target="../media/image2.png"/><Relationship Id="rId214" Type="http://schemas.openxmlformats.org/officeDocument/2006/relationships/customXml" Target="../ink/ink427.xml"/><Relationship Id="rId235" Type="http://schemas.openxmlformats.org/officeDocument/2006/relationships/image" Target="../media/image512.png"/><Relationship Id="rId256" Type="http://schemas.openxmlformats.org/officeDocument/2006/relationships/customXml" Target="../ink/ink448.xml"/><Relationship Id="rId277" Type="http://schemas.openxmlformats.org/officeDocument/2006/relationships/image" Target="../media/image533.png"/><Relationship Id="rId298" Type="http://schemas.openxmlformats.org/officeDocument/2006/relationships/customXml" Target="../ink/ink469.xml"/><Relationship Id="rId116" Type="http://schemas.openxmlformats.org/officeDocument/2006/relationships/customXml" Target="../ink/ink378.xml"/><Relationship Id="rId137" Type="http://schemas.openxmlformats.org/officeDocument/2006/relationships/image" Target="../media/image463.png"/><Relationship Id="rId158" Type="http://schemas.openxmlformats.org/officeDocument/2006/relationships/customXml" Target="../ink/ink399.xml"/><Relationship Id="rId302" Type="http://schemas.openxmlformats.org/officeDocument/2006/relationships/customXml" Target="../ink/ink471.xml"/><Relationship Id="rId323" Type="http://schemas.openxmlformats.org/officeDocument/2006/relationships/image" Target="../media/image556.png"/><Relationship Id="rId344" Type="http://schemas.openxmlformats.org/officeDocument/2006/relationships/customXml" Target="../ink/ink492.xml"/><Relationship Id="rId20" Type="http://schemas.openxmlformats.org/officeDocument/2006/relationships/customXml" Target="../ink/ink330.xml"/><Relationship Id="rId41" Type="http://schemas.openxmlformats.org/officeDocument/2006/relationships/image" Target="../media/image415.png"/><Relationship Id="rId62" Type="http://schemas.openxmlformats.org/officeDocument/2006/relationships/customXml" Target="../ink/ink351.xml"/><Relationship Id="rId83" Type="http://schemas.openxmlformats.org/officeDocument/2006/relationships/image" Target="../media/image436.png"/><Relationship Id="rId179" Type="http://schemas.openxmlformats.org/officeDocument/2006/relationships/image" Target="../media/image484.png"/><Relationship Id="rId365" Type="http://schemas.openxmlformats.org/officeDocument/2006/relationships/image" Target="../media/image577.png"/><Relationship Id="rId190" Type="http://schemas.openxmlformats.org/officeDocument/2006/relationships/customXml" Target="../ink/ink415.xml"/><Relationship Id="rId204" Type="http://schemas.openxmlformats.org/officeDocument/2006/relationships/customXml" Target="../ink/ink422.xml"/><Relationship Id="rId225" Type="http://schemas.openxmlformats.org/officeDocument/2006/relationships/image" Target="../media/image507.png"/><Relationship Id="rId246" Type="http://schemas.openxmlformats.org/officeDocument/2006/relationships/customXml" Target="../ink/ink443.xml"/><Relationship Id="rId267" Type="http://schemas.openxmlformats.org/officeDocument/2006/relationships/image" Target="../media/image528.png"/><Relationship Id="rId288" Type="http://schemas.openxmlformats.org/officeDocument/2006/relationships/customXml" Target="../ink/ink464.xml"/><Relationship Id="rId106" Type="http://schemas.openxmlformats.org/officeDocument/2006/relationships/customXml" Target="../ink/ink373.xml"/><Relationship Id="rId127" Type="http://schemas.openxmlformats.org/officeDocument/2006/relationships/image" Target="../media/image458.png"/><Relationship Id="rId313" Type="http://schemas.openxmlformats.org/officeDocument/2006/relationships/image" Target="../media/image551.png"/><Relationship Id="rId10" Type="http://schemas.openxmlformats.org/officeDocument/2006/relationships/customXml" Target="../ink/ink324.xml"/><Relationship Id="rId31" Type="http://schemas.openxmlformats.org/officeDocument/2006/relationships/image" Target="../media/image410.png"/><Relationship Id="rId52" Type="http://schemas.openxmlformats.org/officeDocument/2006/relationships/customXml" Target="../ink/ink346.xml"/><Relationship Id="rId73" Type="http://schemas.openxmlformats.org/officeDocument/2006/relationships/image" Target="../media/image431.png"/><Relationship Id="rId94" Type="http://schemas.openxmlformats.org/officeDocument/2006/relationships/customXml" Target="../ink/ink367.xml"/><Relationship Id="rId148" Type="http://schemas.openxmlformats.org/officeDocument/2006/relationships/customXml" Target="../ink/ink394.xml"/><Relationship Id="rId169" Type="http://schemas.openxmlformats.org/officeDocument/2006/relationships/image" Target="../media/image479.png"/><Relationship Id="rId334" Type="http://schemas.openxmlformats.org/officeDocument/2006/relationships/customXml" Target="../ink/ink487.xml"/><Relationship Id="rId355" Type="http://schemas.openxmlformats.org/officeDocument/2006/relationships/image" Target="../media/image572.png"/><Relationship Id="rId4" Type="http://schemas.openxmlformats.org/officeDocument/2006/relationships/image" Target="../media/image193.png"/><Relationship Id="rId180" Type="http://schemas.openxmlformats.org/officeDocument/2006/relationships/customXml" Target="../ink/ink410.xml"/><Relationship Id="rId215" Type="http://schemas.openxmlformats.org/officeDocument/2006/relationships/image" Target="../media/image502.png"/><Relationship Id="rId236" Type="http://schemas.openxmlformats.org/officeDocument/2006/relationships/customXml" Target="../ink/ink438.xml"/><Relationship Id="rId257" Type="http://schemas.openxmlformats.org/officeDocument/2006/relationships/image" Target="../media/image523.png"/><Relationship Id="rId278" Type="http://schemas.openxmlformats.org/officeDocument/2006/relationships/customXml" Target="../ink/ink459.xml"/><Relationship Id="rId303" Type="http://schemas.openxmlformats.org/officeDocument/2006/relationships/image" Target="../media/image546.png"/><Relationship Id="rId42" Type="http://schemas.openxmlformats.org/officeDocument/2006/relationships/customXml" Target="../ink/ink341.xml"/><Relationship Id="rId84" Type="http://schemas.openxmlformats.org/officeDocument/2006/relationships/customXml" Target="../ink/ink362.xml"/><Relationship Id="rId138" Type="http://schemas.openxmlformats.org/officeDocument/2006/relationships/customXml" Target="../ink/ink389.xml"/><Relationship Id="rId345" Type="http://schemas.openxmlformats.org/officeDocument/2006/relationships/image" Target="../media/image567.png"/><Relationship Id="rId191" Type="http://schemas.openxmlformats.org/officeDocument/2006/relationships/image" Target="../media/image490.png"/><Relationship Id="rId205" Type="http://schemas.openxmlformats.org/officeDocument/2006/relationships/image" Target="../media/image497.png"/><Relationship Id="rId247" Type="http://schemas.openxmlformats.org/officeDocument/2006/relationships/image" Target="../media/image518.png"/><Relationship Id="rId107" Type="http://schemas.openxmlformats.org/officeDocument/2006/relationships/image" Target="../media/image448.png"/><Relationship Id="rId289" Type="http://schemas.openxmlformats.org/officeDocument/2006/relationships/image" Target="../media/image539.png"/><Relationship Id="rId11" Type="http://schemas.openxmlformats.org/officeDocument/2006/relationships/image" Target="../media/image401.png"/><Relationship Id="rId53" Type="http://schemas.openxmlformats.org/officeDocument/2006/relationships/image" Target="../media/image421.png"/><Relationship Id="rId149" Type="http://schemas.openxmlformats.org/officeDocument/2006/relationships/image" Target="../media/image469.png"/><Relationship Id="rId314" Type="http://schemas.openxmlformats.org/officeDocument/2006/relationships/customXml" Target="../ink/ink477.xml"/><Relationship Id="rId356" Type="http://schemas.openxmlformats.org/officeDocument/2006/relationships/customXml" Target="../ink/ink498.xml"/><Relationship Id="rId95" Type="http://schemas.openxmlformats.org/officeDocument/2006/relationships/image" Target="../media/image442.png"/><Relationship Id="rId160" Type="http://schemas.openxmlformats.org/officeDocument/2006/relationships/customXml" Target="../ink/ink400.xml"/><Relationship Id="rId216" Type="http://schemas.openxmlformats.org/officeDocument/2006/relationships/customXml" Target="../ink/ink428.xml"/><Relationship Id="rId258" Type="http://schemas.openxmlformats.org/officeDocument/2006/relationships/customXml" Target="../ink/ink449.xml"/><Relationship Id="rId22" Type="http://schemas.openxmlformats.org/officeDocument/2006/relationships/customXml" Target="../ink/ink331.xml"/><Relationship Id="rId64" Type="http://schemas.openxmlformats.org/officeDocument/2006/relationships/customXml" Target="../ink/ink352.xml"/><Relationship Id="rId118" Type="http://schemas.openxmlformats.org/officeDocument/2006/relationships/customXml" Target="../ink/ink379.xml"/><Relationship Id="rId325" Type="http://schemas.openxmlformats.org/officeDocument/2006/relationships/image" Target="../media/image557.png"/><Relationship Id="rId171" Type="http://schemas.openxmlformats.org/officeDocument/2006/relationships/image" Target="../media/image480.png"/><Relationship Id="rId227" Type="http://schemas.openxmlformats.org/officeDocument/2006/relationships/image" Target="../media/image508.png"/><Relationship Id="rId269" Type="http://schemas.openxmlformats.org/officeDocument/2006/relationships/image" Target="../media/image529.png"/><Relationship Id="rId33" Type="http://schemas.openxmlformats.org/officeDocument/2006/relationships/image" Target="../media/image411.png"/><Relationship Id="rId129" Type="http://schemas.openxmlformats.org/officeDocument/2006/relationships/image" Target="../media/image459.png"/><Relationship Id="rId280" Type="http://schemas.openxmlformats.org/officeDocument/2006/relationships/customXml" Target="../ink/ink460.xml"/><Relationship Id="rId336" Type="http://schemas.openxmlformats.org/officeDocument/2006/relationships/customXml" Target="../ink/ink488.xml"/><Relationship Id="rId75" Type="http://schemas.openxmlformats.org/officeDocument/2006/relationships/image" Target="../media/image432.png"/><Relationship Id="rId140" Type="http://schemas.openxmlformats.org/officeDocument/2006/relationships/customXml" Target="../ink/ink390.xml"/><Relationship Id="rId182" Type="http://schemas.openxmlformats.org/officeDocument/2006/relationships/customXml" Target="../ink/ink411.xml"/><Relationship Id="rId6" Type="http://schemas.openxmlformats.org/officeDocument/2006/relationships/customXml" Target="../ink/ink322.xml"/><Relationship Id="rId238" Type="http://schemas.openxmlformats.org/officeDocument/2006/relationships/customXml" Target="../ink/ink439.xml"/><Relationship Id="rId291" Type="http://schemas.openxmlformats.org/officeDocument/2006/relationships/image" Target="../media/image540.png"/><Relationship Id="rId305" Type="http://schemas.openxmlformats.org/officeDocument/2006/relationships/image" Target="../media/image547.png"/><Relationship Id="rId347" Type="http://schemas.openxmlformats.org/officeDocument/2006/relationships/image" Target="../media/image568.png"/><Relationship Id="rId44" Type="http://schemas.openxmlformats.org/officeDocument/2006/relationships/customXml" Target="../ink/ink342.xml"/><Relationship Id="rId86" Type="http://schemas.openxmlformats.org/officeDocument/2006/relationships/customXml" Target="../ink/ink363.xml"/><Relationship Id="rId151" Type="http://schemas.openxmlformats.org/officeDocument/2006/relationships/image" Target="../media/image470.png"/><Relationship Id="rId193" Type="http://schemas.openxmlformats.org/officeDocument/2006/relationships/image" Target="../media/image491.png"/><Relationship Id="rId207" Type="http://schemas.openxmlformats.org/officeDocument/2006/relationships/image" Target="../media/image498.png"/><Relationship Id="rId249" Type="http://schemas.openxmlformats.org/officeDocument/2006/relationships/image" Target="../media/image519.png"/><Relationship Id="rId13" Type="http://schemas.openxmlformats.org/officeDocument/2006/relationships/customXml" Target="../ink/ink326.xml"/><Relationship Id="rId109" Type="http://schemas.openxmlformats.org/officeDocument/2006/relationships/image" Target="../media/image449.png"/><Relationship Id="rId260" Type="http://schemas.openxmlformats.org/officeDocument/2006/relationships/customXml" Target="../ink/ink450.xml"/><Relationship Id="rId316" Type="http://schemas.openxmlformats.org/officeDocument/2006/relationships/customXml" Target="../ink/ink478.xml"/><Relationship Id="rId55" Type="http://schemas.openxmlformats.org/officeDocument/2006/relationships/image" Target="../media/image422.png"/><Relationship Id="rId97" Type="http://schemas.openxmlformats.org/officeDocument/2006/relationships/image" Target="../media/image443.png"/><Relationship Id="rId120" Type="http://schemas.openxmlformats.org/officeDocument/2006/relationships/customXml" Target="../ink/ink380.xml"/><Relationship Id="rId358" Type="http://schemas.openxmlformats.org/officeDocument/2006/relationships/customXml" Target="../ink/ink499.xml"/><Relationship Id="rId162" Type="http://schemas.openxmlformats.org/officeDocument/2006/relationships/customXml" Target="../ink/ink401.xml"/><Relationship Id="rId218" Type="http://schemas.openxmlformats.org/officeDocument/2006/relationships/customXml" Target="../ink/ink429.xml"/><Relationship Id="rId271" Type="http://schemas.openxmlformats.org/officeDocument/2006/relationships/image" Target="../media/image530.png"/><Relationship Id="rId24" Type="http://schemas.openxmlformats.org/officeDocument/2006/relationships/customXml" Target="../ink/ink332.xml"/><Relationship Id="rId66" Type="http://schemas.openxmlformats.org/officeDocument/2006/relationships/customXml" Target="../ink/ink353.xml"/><Relationship Id="rId131" Type="http://schemas.openxmlformats.org/officeDocument/2006/relationships/image" Target="../media/image460.png"/><Relationship Id="rId327" Type="http://schemas.openxmlformats.org/officeDocument/2006/relationships/image" Target="../media/image558.png"/><Relationship Id="rId173" Type="http://schemas.openxmlformats.org/officeDocument/2006/relationships/image" Target="../media/image481.png"/><Relationship Id="rId229" Type="http://schemas.openxmlformats.org/officeDocument/2006/relationships/image" Target="../media/image509.png"/><Relationship Id="rId240" Type="http://schemas.openxmlformats.org/officeDocument/2006/relationships/customXml" Target="../ink/ink440.xml"/><Relationship Id="rId35" Type="http://schemas.openxmlformats.org/officeDocument/2006/relationships/image" Target="../media/image412.png"/><Relationship Id="rId77" Type="http://schemas.openxmlformats.org/officeDocument/2006/relationships/image" Target="../media/image433.png"/><Relationship Id="rId100" Type="http://schemas.openxmlformats.org/officeDocument/2006/relationships/customXml" Target="../ink/ink370.xml"/><Relationship Id="rId282" Type="http://schemas.openxmlformats.org/officeDocument/2006/relationships/customXml" Target="../ink/ink461.xml"/><Relationship Id="rId338" Type="http://schemas.openxmlformats.org/officeDocument/2006/relationships/customXml" Target="../ink/ink489.xml"/><Relationship Id="rId8" Type="http://schemas.openxmlformats.org/officeDocument/2006/relationships/customXml" Target="../ink/ink323.xml"/><Relationship Id="rId142" Type="http://schemas.openxmlformats.org/officeDocument/2006/relationships/customXml" Target="../ink/ink391.xml"/><Relationship Id="rId184" Type="http://schemas.openxmlformats.org/officeDocument/2006/relationships/customXml" Target="../ink/ink412.xml"/><Relationship Id="rId251" Type="http://schemas.openxmlformats.org/officeDocument/2006/relationships/image" Target="../media/image520.png"/><Relationship Id="rId46" Type="http://schemas.openxmlformats.org/officeDocument/2006/relationships/customXml" Target="../ink/ink343.xml"/><Relationship Id="rId293" Type="http://schemas.openxmlformats.org/officeDocument/2006/relationships/image" Target="../media/image541.png"/><Relationship Id="rId307" Type="http://schemas.openxmlformats.org/officeDocument/2006/relationships/image" Target="../media/image548.png"/><Relationship Id="rId349" Type="http://schemas.openxmlformats.org/officeDocument/2006/relationships/image" Target="../media/image569.png"/><Relationship Id="rId88" Type="http://schemas.openxmlformats.org/officeDocument/2006/relationships/customXml" Target="../ink/ink364.xml"/><Relationship Id="rId111" Type="http://schemas.openxmlformats.org/officeDocument/2006/relationships/image" Target="../media/image450.png"/><Relationship Id="rId153" Type="http://schemas.openxmlformats.org/officeDocument/2006/relationships/image" Target="../media/image471.png"/><Relationship Id="rId195" Type="http://schemas.openxmlformats.org/officeDocument/2006/relationships/image" Target="../media/image492.png"/><Relationship Id="rId209" Type="http://schemas.openxmlformats.org/officeDocument/2006/relationships/image" Target="../media/image499.png"/><Relationship Id="rId360" Type="http://schemas.openxmlformats.org/officeDocument/2006/relationships/customXml" Target="../ink/ink50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7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4.png"/><Relationship Id="rId21" Type="http://schemas.openxmlformats.org/officeDocument/2006/relationships/image" Target="../media/image4930.png"/><Relationship Id="rId42" Type="http://schemas.openxmlformats.org/officeDocument/2006/relationships/customXml" Target="../ink/ink522.xml"/><Relationship Id="rId63" Type="http://schemas.openxmlformats.org/officeDocument/2006/relationships/image" Target="../media/image587.png"/><Relationship Id="rId84" Type="http://schemas.openxmlformats.org/officeDocument/2006/relationships/customXml" Target="../ink/ink543.xml"/><Relationship Id="rId138" Type="http://schemas.openxmlformats.org/officeDocument/2006/relationships/customXml" Target="../ink/ink570.xml"/><Relationship Id="rId159" Type="http://schemas.openxmlformats.org/officeDocument/2006/relationships/image" Target="../media/image635.png"/><Relationship Id="rId170" Type="http://schemas.openxmlformats.org/officeDocument/2006/relationships/customXml" Target="../ink/ink586.xml"/><Relationship Id="rId107" Type="http://schemas.openxmlformats.org/officeDocument/2006/relationships/image" Target="../media/image609.png"/><Relationship Id="rId11" Type="http://schemas.openxmlformats.org/officeDocument/2006/relationships/image" Target="../media/image4880.png"/><Relationship Id="rId32" Type="http://schemas.openxmlformats.org/officeDocument/2006/relationships/customXml" Target="../ink/ink517.xml"/><Relationship Id="rId53" Type="http://schemas.openxmlformats.org/officeDocument/2006/relationships/image" Target="../media/image582.png"/><Relationship Id="rId74" Type="http://schemas.openxmlformats.org/officeDocument/2006/relationships/customXml" Target="../ink/ink538.xml"/><Relationship Id="rId128" Type="http://schemas.openxmlformats.org/officeDocument/2006/relationships/customXml" Target="../ink/ink565.xml"/><Relationship Id="rId149" Type="http://schemas.openxmlformats.org/officeDocument/2006/relationships/image" Target="../media/image630.png"/><Relationship Id="rId5" Type="http://schemas.openxmlformats.org/officeDocument/2006/relationships/image" Target="../media/image4850.png"/><Relationship Id="rId95" Type="http://schemas.openxmlformats.org/officeDocument/2006/relationships/image" Target="../media/image603.png"/><Relationship Id="rId160" Type="http://schemas.openxmlformats.org/officeDocument/2006/relationships/customXml" Target="../ink/ink581.xml"/><Relationship Id="rId22" Type="http://schemas.openxmlformats.org/officeDocument/2006/relationships/customXml" Target="../ink/ink512.xml"/><Relationship Id="rId43" Type="http://schemas.openxmlformats.org/officeDocument/2006/relationships/image" Target="../media/image5040.png"/><Relationship Id="rId64" Type="http://schemas.openxmlformats.org/officeDocument/2006/relationships/customXml" Target="../ink/ink533.xml"/><Relationship Id="rId118" Type="http://schemas.openxmlformats.org/officeDocument/2006/relationships/customXml" Target="../ink/ink560.xml"/><Relationship Id="rId139" Type="http://schemas.openxmlformats.org/officeDocument/2006/relationships/image" Target="../media/image625.png"/><Relationship Id="rId85" Type="http://schemas.openxmlformats.org/officeDocument/2006/relationships/image" Target="../media/image598.png"/><Relationship Id="rId150" Type="http://schemas.openxmlformats.org/officeDocument/2006/relationships/customXml" Target="../ink/ink576.xml"/><Relationship Id="rId171" Type="http://schemas.openxmlformats.org/officeDocument/2006/relationships/image" Target="../media/image641.png"/><Relationship Id="rId12" Type="http://schemas.openxmlformats.org/officeDocument/2006/relationships/customXml" Target="../ink/ink507.xml"/><Relationship Id="rId33" Type="http://schemas.openxmlformats.org/officeDocument/2006/relationships/image" Target="../media/image4990.png"/><Relationship Id="rId108" Type="http://schemas.openxmlformats.org/officeDocument/2006/relationships/customXml" Target="../ink/ink555.xml"/><Relationship Id="rId129" Type="http://schemas.openxmlformats.org/officeDocument/2006/relationships/image" Target="../media/image620.png"/><Relationship Id="rId54" Type="http://schemas.openxmlformats.org/officeDocument/2006/relationships/customXml" Target="../ink/ink528.xml"/><Relationship Id="rId75" Type="http://schemas.openxmlformats.org/officeDocument/2006/relationships/image" Target="../media/image593.png"/><Relationship Id="rId96" Type="http://schemas.openxmlformats.org/officeDocument/2006/relationships/customXml" Target="../ink/ink549.xml"/><Relationship Id="rId140" Type="http://schemas.openxmlformats.org/officeDocument/2006/relationships/customXml" Target="../ink/ink571.xml"/><Relationship Id="rId161" Type="http://schemas.openxmlformats.org/officeDocument/2006/relationships/image" Target="../media/image636.png"/><Relationship Id="rId6" Type="http://schemas.openxmlformats.org/officeDocument/2006/relationships/customXml" Target="../ink/ink504.xml"/><Relationship Id="rId23" Type="http://schemas.openxmlformats.org/officeDocument/2006/relationships/image" Target="../media/image4940.png"/><Relationship Id="rId28" Type="http://schemas.openxmlformats.org/officeDocument/2006/relationships/customXml" Target="../ink/ink515.xml"/><Relationship Id="rId49" Type="http://schemas.openxmlformats.org/officeDocument/2006/relationships/image" Target="../media/image581.png"/><Relationship Id="rId114" Type="http://schemas.openxmlformats.org/officeDocument/2006/relationships/customXml" Target="../ink/ink558.xml"/><Relationship Id="rId119" Type="http://schemas.openxmlformats.org/officeDocument/2006/relationships/image" Target="../media/image615.png"/><Relationship Id="rId44" Type="http://schemas.openxmlformats.org/officeDocument/2006/relationships/customXml" Target="../ink/ink523.xml"/><Relationship Id="rId60" Type="http://schemas.openxmlformats.org/officeDocument/2006/relationships/customXml" Target="../ink/ink531.xml"/><Relationship Id="rId65" Type="http://schemas.openxmlformats.org/officeDocument/2006/relationships/image" Target="../media/image588.png"/><Relationship Id="rId81" Type="http://schemas.openxmlformats.org/officeDocument/2006/relationships/image" Target="../media/image596.png"/><Relationship Id="rId86" Type="http://schemas.openxmlformats.org/officeDocument/2006/relationships/customXml" Target="../ink/ink544.xml"/><Relationship Id="rId130" Type="http://schemas.openxmlformats.org/officeDocument/2006/relationships/customXml" Target="../ink/ink566.xml"/><Relationship Id="rId135" Type="http://schemas.openxmlformats.org/officeDocument/2006/relationships/image" Target="../media/image623.png"/><Relationship Id="rId151" Type="http://schemas.openxmlformats.org/officeDocument/2006/relationships/image" Target="../media/image631.png"/><Relationship Id="rId156" Type="http://schemas.openxmlformats.org/officeDocument/2006/relationships/customXml" Target="../ink/ink579.xml"/><Relationship Id="rId177" Type="http://schemas.openxmlformats.org/officeDocument/2006/relationships/image" Target="../media/image644.png"/><Relationship Id="rId172" Type="http://schemas.openxmlformats.org/officeDocument/2006/relationships/customXml" Target="../ink/ink587.xml"/><Relationship Id="rId13" Type="http://schemas.openxmlformats.org/officeDocument/2006/relationships/image" Target="../media/image4890.png"/><Relationship Id="rId18" Type="http://schemas.openxmlformats.org/officeDocument/2006/relationships/customXml" Target="../ink/ink510.xml"/><Relationship Id="rId39" Type="http://schemas.openxmlformats.org/officeDocument/2006/relationships/image" Target="../media/image5020.png"/><Relationship Id="rId109" Type="http://schemas.openxmlformats.org/officeDocument/2006/relationships/image" Target="../media/image610.png"/><Relationship Id="rId34" Type="http://schemas.openxmlformats.org/officeDocument/2006/relationships/customXml" Target="../ink/ink518.xml"/><Relationship Id="rId50" Type="http://schemas.openxmlformats.org/officeDocument/2006/relationships/customXml" Target="../ink/ink526.xml"/><Relationship Id="rId55" Type="http://schemas.openxmlformats.org/officeDocument/2006/relationships/image" Target="../media/image583.png"/><Relationship Id="rId76" Type="http://schemas.openxmlformats.org/officeDocument/2006/relationships/customXml" Target="../ink/ink539.xml"/><Relationship Id="rId97" Type="http://schemas.openxmlformats.org/officeDocument/2006/relationships/image" Target="../media/image604.png"/><Relationship Id="rId104" Type="http://schemas.openxmlformats.org/officeDocument/2006/relationships/customXml" Target="../ink/ink553.xml"/><Relationship Id="rId120" Type="http://schemas.openxmlformats.org/officeDocument/2006/relationships/customXml" Target="../ink/ink561.xml"/><Relationship Id="rId125" Type="http://schemas.openxmlformats.org/officeDocument/2006/relationships/image" Target="../media/image618.png"/><Relationship Id="rId141" Type="http://schemas.openxmlformats.org/officeDocument/2006/relationships/image" Target="../media/image626.png"/><Relationship Id="rId146" Type="http://schemas.openxmlformats.org/officeDocument/2006/relationships/customXml" Target="../ink/ink574.xml"/><Relationship Id="rId167" Type="http://schemas.openxmlformats.org/officeDocument/2006/relationships/image" Target="../media/image639.png"/><Relationship Id="rId7" Type="http://schemas.openxmlformats.org/officeDocument/2006/relationships/image" Target="../media/image4860.png"/><Relationship Id="rId71" Type="http://schemas.openxmlformats.org/officeDocument/2006/relationships/image" Target="../media/image591.png"/><Relationship Id="rId92" Type="http://schemas.openxmlformats.org/officeDocument/2006/relationships/customXml" Target="../ink/ink547.xml"/><Relationship Id="rId162" Type="http://schemas.openxmlformats.org/officeDocument/2006/relationships/customXml" Target="../ink/ink582.xml"/><Relationship Id="rId2" Type="http://schemas.openxmlformats.org/officeDocument/2006/relationships/notesSlide" Target="../notesSlides/notesSlide23.xml"/><Relationship Id="rId29" Type="http://schemas.openxmlformats.org/officeDocument/2006/relationships/image" Target="../media/image4970.png"/><Relationship Id="rId24" Type="http://schemas.openxmlformats.org/officeDocument/2006/relationships/customXml" Target="../ink/ink513.xml"/><Relationship Id="rId40" Type="http://schemas.openxmlformats.org/officeDocument/2006/relationships/customXml" Target="../ink/ink521.xml"/><Relationship Id="rId45" Type="http://schemas.openxmlformats.org/officeDocument/2006/relationships/image" Target="../media/image5050.png"/><Relationship Id="rId66" Type="http://schemas.openxmlformats.org/officeDocument/2006/relationships/customXml" Target="../ink/ink534.xml"/><Relationship Id="rId87" Type="http://schemas.openxmlformats.org/officeDocument/2006/relationships/image" Target="../media/image599.png"/><Relationship Id="rId110" Type="http://schemas.openxmlformats.org/officeDocument/2006/relationships/customXml" Target="../ink/ink556.xml"/><Relationship Id="rId115" Type="http://schemas.openxmlformats.org/officeDocument/2006/relationships/image" Target="../media/image613.png"/><Relationship Id="rId131" Type="http://schemas.openxmlformats.org/officeDocument/2006/relationships/image" Target="../media/image621.png"/><Relationship Id="rId136" Type="http://schemas.openxmlformats.org/officeDocument/2006/relationships/customXml" Target="../ink/ink569.xml"/><Relationship Id="rId157" Type="http://schemas.openxmlformats.org/officeDocument/2006/relationships/image" Target="../media/image634.png"/><Relationship Id="rId61" Type="http://schemas.openxmlformats.org/officeDocument/2006/relationships/image" Target="../media/image586.png"/><Relationship Id="rId82" Type="http://schemas.openxmlformats.org/officeDocument/2006/relationships/customXml" Target="../ink/ink542.xml"/><Relationship Id="rId152" Type="http://schemas.openxmlformats.org/officeDocument/2006/relationships/customXml" Target="../ink/ink577.xml"/><Relationship Id="rId173" Type="http://schemas.openxmlformats.org/officeDocument/2006/relationships/image" Target="../media/image642.png"/><Relationship Id="rId19" Type="http://schemas.openxmlformats.org/officeDocument/2006/relationships/image" Target="../media/image4920.png"/><Relationship Id="rId14" Type="http://schemas.openxmlformats.org/officeDocument/2006/relationships/customXml" Target="../ink/ink508.xml"/><Relationship Id="rId30" Type="http://schemas.openxmlformats.org/officeDocument/2006/relationships/customXml" Target="../ink/ink516.xml"/><Relationship Id="rId35" Type="http://schemas.openxmlformats.org/officeDocument/2006/relationships/image" Target="../media/image5000.png"/><Relationship Id="rId56" Type="http://schemas.openxmlformats.org/officeDocument/2006/relationships/customXml" Target="../ink/ink529.xml"/><Relationship Id="rId77" Type="http://schemas.openxmlformats.org/officeDocument/2006/relationships/image" Target="../media/image594.png"/><Relationship Id="rId100" Type="http://schemas.openxmlformats.org/officeDocument/2006/relationships/customXml" Target="../ink/ink551.xml"/><Relationship Id="rId105" Type="http://schemas.openxmlformats.org/officeDocument/2006/relationships/image" Target="../media/image608.png"/><Relationship Id="rId126" Type="http://schemas.openxmlformats.org/officeDocument/2006/relationships/customXml" Target="../ink/ink564.xml"/><Relationship Id="rId147" Type="http://schemas.openxmlformats.org/officeDocument/2006/relationships/image" Target="../media/image629.png"/><Relationship Id="rId168" Type="http://schemas.openxmlformats.org/officeDocument/2006/relationships/customXml" Target="../ink/ink585.xml"/><Relationship Id="rId8" Type="http://schemas.openxmlformats.org/officeDocument/2006/relationships/customXml" Target="../ink/ink505.xml"/><Relationship Id="rId51" Type="http://schemas.openxmlformats.org/officeDocument/2006/relationships/image" Target="../media/image483.png"/><Relationship Id="rId72" Type="http://schemas.openxmlformats.org/officeDocument/2006/relationships/customXml" Target="../ink/ink537.xml"/><Relationship Id="rId93" Type="http://schemas.openxmlformats.org/officeDocument/2006/relationships/image" Target="../media/image602.png"/><Relationship Id="rId98" Type="http://schemas.openxmlformats.org/officeDocument/2006/relationships/customXml" Target="../ink/ink550.xml"/><Relationship Id="rId121" Type="http://schemas.openxmlformats.org/officeDocument/2006/relationships/image" Target="../media/image616.png"/><Relationship Id="rId142" Type="http://schemas.openxmlformats.org/officeDocument/2006/relationships/customXml" Target="../ink/ink572.xml"/><Relationship Id="rId163" Type="http://schemas.openxmlformats.org/officeDocument/2006/relationships/image" Target="../media/image637.png"/><Relationship Id="rId3" Type="http://schemas.openxmlformats.org/officeDocument/2006/relationships/image" Target="../media/image2.png"/><Relationship Id="rId25" Type="http://schemas.openxmlformats.org/officeDocument/2006/relationships/image" Target="../media/image4950.png"/><Relationship Id="rId46" Type="http://schemas.openxmlformats.org/officeDocument/2006/relationships/customXml" Target="../ink/ink524.xml"/><Relationship Id="rId67" Type="http://schemas.openxmlformats.org/officeDocument/2006/relationships/image" Target="../media/image589.png"/><Relationship Id="rId116" Type="http://schemas.openxmlformats.org/officeDocument/2006/relationships/customXml" Target="../ink/ink559.xml"/><Relationship Id="rId137" Type="http://schemas.openxmlformats.org/officeDocument/2006/relationships/image" Target="../media/image624.png"/><Relationship Id="rId158" Type="http://schemas.openxmlformats.org/officeDocument/2006/relationships/customXml" Target="../ink/ink580.xml"/><Relationship Id="rId20" Type="http://schemas.openxmlformats.org/officeDocument/2006/relationships/customXml" Target="../ink/ink511.xml"/><Relationship Id="rId41" Type="http://schemas.openxmlformats.org/officeDocument/2006/relationships/image" Target="../media/image5030.png"/><Relationship Id="rId62" Type="http://schemas.openxmlformats.org/officeDocument/2006/relationships/customXml" Target="../ink/ink532.xml"/><Relationship Id="rId83" Type="http://schemas.openxmlformats.org/officeDocument/2006/relationships/image" Target="../media/image597.png"/><Relationship Id="rId88" Type="http://schemas.openxmlformats.org/officeDocument/2006/relationships/customXml" Target="../ink/ink545.xml"/><Relationship Id="rId111" Type="http://schemas.openxmlformats.org/officeDocument/2006/relationships/image" Target="../media/image611.png"/><Relationship Id="rId132" Type="http://schemas.openxmlformats.org/officeDocument/2006/relationships/customXml" Target="../ink/ink567.xml"/><Relationship Id="rId153" Type="http://schemas.openxmlformats.org/officeDocument/2006/relationships/image" Target="../media/image632.png"/><Relationship Id="rId174" Type="http://schemas.openxmlformats.org/officeDocument/2006/relationships/customXml" Target="../ink/ink588.xml"/><Relationship Id="rId15" Type="http://schemas.openxmlformats.org/officeDocument/2006/relationships/image" Target="../media/image4900.png"/><Relationship Id="rId36" Type="http://schemas.openxmlformats.org/officeDocument/2006/relationships/customXml" Target="../ink/ink519.xml"/><Relationship Id="rId57" Type="http://schemas.openxmlformats.org/officeDocument/2006/relationships/image" Target="../media/image584.png"/><Relationship Id="rId106" Type="http://schemas.openxmlformats.org/officeDocument/2006/relationships/customXml" Target="../ink/ink554.xml"/><Relationship Id="rId127" Type="http://schemas.openxmlformats.org/officeDocument/2006/relationships/image" Target="../media/image619.png"/><Relationship Id="rId10" Type="http://schemas.openxmlformats.org/officeDocument/2006/relationships/customXml" Target="../ink/ink506.xml"/><Relationship Id="rId31" Type="http://schemas.openxmlformats.org/officeDocument/2006/relationships/image" Target="../media/image4980.png"/><Relationship Id="rId52" Type="http://schemas.openxmlformats.org/officeDocument/2006/relationships/customXml" Target="../ink/ink527.xml"/><Relationship Id="rId73" Type="http://schemas.openxmlformats.org/officeDocument/2006/relationships/image" Target="../media/image592.png"/><Relationship Id="rId78" Type="http://schemas.openxmlformats.org/officeDocument/2006/relationships/customXml" Target="../ink/ink540.xml"/><Relationship Id="rId94" Type="http://schemas.openxmlformats.org/officeDocument/2006/relationships/customXml" Target="../ink/ink548.xml"/><Relationship Id="rId99" Type="http://schemas.openxmlformats.org/officeDocument/2006/relationships/image" Target="../media/image605.png"/><Relationship Id="rId101" Type="http://schemas.openxmlformats.org/officeDocument/2006/relationships/image" Target="../media/image606.png"/><Relationship Id="rId122" Type="http://schemas.openxmlformats.org/officeDocument/2006/relationships/customXml" Target="../ink/ink562.xml"/><Relationship Id="rId143" Type="http://schemas.openxmlformats.org/officeDocument/2006/relationships/image" Target="../media/image627.png"/><Relationship Id="rId148" Type="http://schemas.openxmlformats.org/officeDocument/2006/relationships/customXml" Target="../ink/ink575.xml"/><Relationship Id="rId164" Type="http://schemas.openxmlformats.org/officeDocument/2006/relationships/customXml" Target="../ink/ink583.xml"/><Relationship Id="rId169" Type="http://schemas.openxmlformats.org/officeDocument/2006/relationships/image" Target="../media/image640.png"/><Relationship Id="rId4" Type="http://schemas.openxmlformats.org/officeDocument/2006/relationships/customXml" Target="../ink/ink503.xml"/><Relationship Id="rId9" Type="http://schemas.openxmlformats.org/officeDocument/2006/relationships/image" Target="../media/image4870.png"/><Relationship Id="rId26" Type="http://schemas.openxmlformats.org/officeDocument/2006/relationships/customXml" Target="../ink/ink514.xml"/><Relationship Id="rId47" Type="http://schemas.openxmlformats.org/officeDocument/2006/relationships/image" Target="../media/image5060.png"/><Relationship Id="rId68" Type="http://schemas.openxmlformats.org/officeDocument/2006/relationships/customXml" Target="../ink/ink535.xml"/><Relationship Id="rId89" Type="http://schemas.openxmlformats.org/officeDocument/2006/relationships/image" Target="../media/image600.png"/><Relationship Id="rId112" Type="http://schemas.openxmlformats.org/officeDocument/2006/relationships/customXml" Target="../ink/ink557.xml"/><Relationship Id="rId133" Type="http://schemas.openxmlformats.org/officeDocument/2006/relationships/image" Target="../media/image622.png"/><Relationship Id="rId154" Type="http://schemas.openxmlformats.org/officeDocument/2006/relationships/customXml" Target="../ink/ink578.xml"/><Relationship Id="rId175" Type="http://schemas.openxmlformats.org/officeDocument/2006/relationships/image" Target="../media/image643.png"/><Relationship Id="rId16" Type="http://schemas.openxmlformats.org/officeDocument/2006/relationships/customXml" Target="../ink/ink509.xml"/><Relationship Id="rId37" Type="http://schemas.openxmlformats.org/officeDocument/2006/relationships/image" Target="../media/image5010.png"/><Relationship Id="rId58" Type="http://schemas.openxmlformats.org/officeDocument/2006/relationships/customXml" Target="../ink/ink530.xml"/><Relationship Id="rId79" Type="http://schemas.openxmlformats.org/officeDocument/2006/relationships/image" Target="../media/image595.png"/><Relationship Id="rId102" Type="http://schemas.openxmlformats.org/officeDocument/2006/relationships/customXml" Target="../ink/ink552.xml"/><Relationship Id="rId123" Type="http://schemas.openxmlformats.org/officeDocument/2006/relationships/image" Target="../media/image617.png"/><Relationship Id="rId144" Type="http://schemas.openxmlformats.org/officeDocument/2006/relationships/customXml" Target="../ink/ink573.xml"/><Relationship Id="rId90" Type="http://schemas.openxmlformats.org/officeDocument/2006/relationships/customXml" Target="../ink/ink546.xml"/><Relationship Id="rId165" Type="http://schemas.openxmlformats.org/officeDocument/2006/relationships/image" Target="../media/image638.png"/><Relationship Id="rId27" Type="http://schemas.openxmlformats.org/officeDocument/2006/relationships/image" Target="../media/image4960.png"/><Relationship Id="rId48" Type="http://schemas.openxmlformats.org/officeDocument/2006/relationships/customXml" Target="../ink/ink525.xml"/><Relationship Id="rId69" Type="http://schemas.openxmlformats.org/officeDocument/2006/relationships/image" Target="../media/image590.png"/><Relationship Id="rId113" Type="http://schemas.openxmlformats.org/officeDocument/2006/relationships/image" Target="../media/image612.png"/><Relationship Id="rId134" Type="http://schemas.openxmlformats.org/officeDocument/2006/relationships/customXml" Target="../ink/ink568.xml"/><Relationship Id="rId80" Type="http://schemas.openxmlformats.org/officeDocument/2006/relationships/customXml" Target="../ink/ink541.xml"/><Relationship Id="rId155" Type="http://schemas.openxmlformats.org/officeDocument/2006/relationships/image" Target="../media/image633.png"/><Relationship Id="rId176" Type="http://schemas.openxmlformats.org/officeDocument/2006/relationships/customXml" Target="../ink/ink589.xml"/><Relationship Id="rId17" Type="http://schemas.openxmlformats.org/officeDocument/2006/relationships/image" Target="../media/image4910.png"/><Relationship Id="rId38" Type="http://schemas.openxmlformats.org/officeDocument/2006/relationships/customXml" Target="../ink/ink520.xml"/><Relationship Id="rId59" Type="http://schemas.openxmlformats.org/officeDocument/2006/relationships/image" Target="../media/image585.png"/><Relationship Id="rId103" Type="http://schemas.openxmlformats.org/officeDocument/2006/relationships/image" Target="../media/image607.png"/><Relationship Id="rId124" Type="http://schemas.openxmlformats.org/officeDocument/2006/relationships/customXml" Target="../ink/ink563.xml"/><Relationship Id="rId70" Type="http://schemas.openxmlformats.org/officeDocument/2006/relationships/customXml" Target="../ink/ink536.xml"/><Relationship Id="rId91" Type="http://schemas.openxmlformats.org/officeDocument/2006/relationships/image" Target="../media/image601.png"/><Relationship Id="rId145" Type="http://schemas.openxmlformats.org/officeDocument/2006/relationships/image" Target="../media/image628.png"/><Relationship Id="rId166" Type="http://schemas.openxmlformats.org/officeDocument/2006/relationships/customXml" Target="../ink/ink58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3" Type="http://schemas.openxmlformats.org/officeDocument/2006/relationships/image" Target="../media/image5.pn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98.png"/><Relationship Id="rId10" Type="http://schemas.openxmlformats.org/officeDocument/2006/relationships/image" Target="../media/image203.png"/><Relationship Id="rId4" Type="http://schemas.openxmlformats.org/officeDocument/2006/relationships/image" Target="../media/image14.png"/><Relationship Id="rId9" Type="http://schemas.openxmlformats.org/officeDocument/2006/relationships/image" Target="../media/image202.png"/><Relationship Id="rId1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44.xml"/><Relationship Id="rId21" Type="http://schemas.openxmlformats.org/officeDocument/2006/relationships/customXml" Target="../ink/ink596.xml"/><Relationship Id="rId42" Type="http://schemas.openxmlformats.org/officeDocument/2006/relationships/image" Target="../media/image5350.png"/><Relationship Id="rId63" Type="http://schemas.openxmlformats.org/officeDocument/2006/relationships/customXml" Target="../ink/ink617.xml"/><Relationship Id="rId84" Type="http://schemas.openxmlformats.org/officeDocument/2006/relationships/image" Target="../media/image5560.png"/><Relationship Id="rId138" Type="http://schemas.openxmlformats.org/officeDocument/2006/relationships/image" Target="../media/image5830.png"/><Relationship Id="rId159" Type="http://schemas.openxmlformats.org/officeDocument/2006/relationships/customXml" Target="../ink/ink665.xml"/><Relationship Id="rId107" Type="http://schemas.openxmlformats.org/officeDocument/2006/relationships/customXml" Target="../ink/ink639.xml"/><Relationship Id="rId11" Type="http://schemas.openxmlformats.org/officeDocument/2006/relationships/customXml" Target="../ink/ink591.xml"/><Relationship Id="rId32" Type="http://schemas.openxmlformats.org/officeDocument/2006/relationships/image" Target="../media/image5300.png"/><Relationship Id="rId53" Type="http://schemas.openxmlformats.org/officeDocument/2006/relationships/customXml" Target="../ink/ink612.xml"/><Relationship Id="rId74" Type="http://schemas.openxmlformats.org/officeDocument/2006/relationships/image" Target="../media/image5510.png"/><Relationship Id="rId128" Type="http://schemas.openxmlformats.org/officeDocument/2006/relationships/image" Target="../media/image5780.png"/><Relationship Id="rId149" Type="http://schemas.openxmlformats.org/officeDocument/2006/relationships/customXml" Target="../ink/ink660.xml"/><Relationship Id="rId5" Type="http://schemas.openxmlformats.org/officeDocument/2006/relationships/image" Target="../media/image208.png"/><Relationship Id="rId95" Type="http://schemas.openxmlformats.org/officeDocument/2006/relationships/customXml" Target="../ink/ink633.xml"/><Relationship Id="rId160" Type="http://schemas.openxmlformats.org/officeDocument/2006/relationships/image" Target="../media/image5940.png"/><Relationship Id="rId22" Type="http://schemas.openxmlformats.org/officeDocument/2006/relationships/image" Target="../media/image5250.png"/><Relationship Id="rId43" Type="http://schemas.openxmlformats.org/officeDocument/2006/relationships/customXml" Target="../ink/ink607.xml"/><Relationship Id="rId64" Type="http://schemas.openxmlformats.org/officeDocument/2006/relationships/image" Target="../media/image5460.png"/><Relationship Id="rId118" Type="http://schemas.openxmlformats.org/officeDocument/2006/relationships/image" Target="../media/image5730.png"/><Relationship Id="rId139" Type="http://schemas.openxmlformats.org/officeDocument/2006/relationships/customXml" Target="../ink/ink655.xml"/><Relationship Id="rId85" Type="http://schemas.openxmlformats.org/officeDocument/2006/relationships/customXml" Target="../ink/ink628.xml"/><Relationship Id="rId150" Type="http://schemas.openxmlformats.org/officeDocument/2006/relationships/image" Target="../media/image5890.png"/><Relationship Id="rId12" Type="http://schemas.openxmlformats.org/officeDocument/2006/relationships/image" Target="../media/image5200.png"/><Relationship Id="rId17" Type="http://schemas.openxmlformats.org/officeDocument/2006/relationships/customXml" Target="../ink/ink594.xml"/><Relationship Id="rId33" Type="http://schemas.openxmlformats.org/officeDocument/2006/relationships/customXml" Target="../ink/ink602.xml"/><Relationship Id="rId38" Type="http://schemas.openxmlformats.org/officeDocument/2006/relationships/image" Target="../media/image5330.png"/><Relationship Id="rId59" Type="http://schemas.openxmlformats.org/officeDocument/2006/relationships/customXml" Target="../ink/ink615.xml"/><Relationship Id="rId103" Type="http://schemas.openxmlformats.org/officeDocument/2006/relationships/customXml" Target="../ink/ink637.xml"/><Relationship Id="rId108" Type="http://schemas.openxmlformats.org/officeDocument/2006/relationships/image" Target="../media/image5680.png"/><Relationship Id="rId124" Type="http://schemas.openxmlformats.org/officeDocument/2006/relationships/image" Target="../media/image5760.png"/><Relationship Id="rId129" Type="http://schemas.openxmlformats.org/officeDocument/2006/relationships/customXml" Target="../ink/ink650.xml"/><Relationship Id="rId54" Type="http://schemas.openxmlformats.org/officeDocument/2006/relationships/image" Target="../media/image5410.png"/><Relationship Id="rId70" Type="http://schemas.openxmlformats.org/officeDocument/2006/relationships/image" Target="../media/image5490.png"/><Relationship Id="rId75" Type="http://schemas.openxmlformats.org/officeDocument/2006/relationships/customXml" Target="../ink/ink623.xml"/><Relationship Id="rId91" Type="http://schemas.openxmlformats.org/officeDocument/2006/relationships/customXml" Target="../ink/ink631.xml"/><Relationship Id="rId96" Type="http://schemas.openxmlformats.org/officeDocument/2006/relationships/image" Target="../media/image5620.png"/><Relationship Id="rId140" Type="http://schemas.openxmlformats.org/officeDocument/2006/relationships/image" Target="../media/image5840.png"/><Relationship Id="rId145" Type="http://schemas.openxmlformats.org/officeDocument/2006/relationships/customXml" Target="../ink/ink658.xml"/><Relationship Id="rId161" Type="http://schemas.openxmlformats.org/officeDocument/2006/relationships/customXml" Target="../ink/ink6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23" Type="http://schemas.openxmlformats.org/officeDocument/2006/relationships/customXml" Target="../ink/ink597.xml"/><Relationship Id="rId28" Type="http://schemas.openxmlformats.org/officeDocument/2006/relationships/image" Target="../media/image5280.png"/><Relationship Id="rId49" Type="http://schemas.openxmlformats.org/officeDocument/2006/relationships/customXml" Target="../ink/ink610.xml"/><Relationship Id="rId114" Type="http://schemas.openxmlformats.org/officeDocument/2006/relationships/image" Target="../media/image5710.png"/><Relationship Id="rId119" Type="http://schemas.openxmlformats.org/officeDocument/2006/relationships/customXml" Target="../ink/ink645.xml"/><Relationship Id="rId44" Type="http://schemas.openxmlformats.org/officeDocument/2006/relationships/image" Target="../media/image5360.png"/><Relationship Id="rId60" Type="http://schemas.openxmlformats.org/officeDocument/2006/relationships/image" Target="../media/image5440.png"/><Relationship Id="rId65" Type="http://schemas.openxmlformats.org/officeDocument/2006/relationships/customXml" Target="../ink/ink618.xml"/><Relationship Id="rId81" Type="http://schemas.openxmlformats.org/officeDocument/2006/relationships/customXml" Target="../ink/ink626.xml"/><Relationship Id="rId86" Type="http://schemas.openxmlformats.org/officeDocument/2006/relationships/image" Target="../media/image5570.png"/><Relationship Id="rId130" Type="http://schemas.openxmlformats.org/officeDocument/2006/relationships/image" Target="../media/image5790.png"/><Relationship Id="rId135" Type="http://schemas.openxmlformats.org/officeDocument/2006/relationships/customXml" Target="../ink/ink653.xml"/><Relationship Id="rId151" Type="http://schemas.openxmlformats.org/officeDocument/2006/relationships/customXml" Target="../ink/ink661.xml"/><Relationship Id="rId156" Type="http://schemas.openxmlformats.org/officeDocument/2006/relationships/image" Target="../media/image5920.png"/><Relationship Id="rId13" Type="http://schemas.openxmlformats.org/officeDocument/2006/relationships/customXml" Target="../ink/ink592.xml"/><Relationship Id="rId18" Type="http://schemas.openxmlformats.org/officeDocument/2006/relationships/image" Target="../media/image5230.png"/><Relationship Id="rId39" Type="http://schemas.openxmlformats.org/officeDocument/2006/relationships/customXml" Target="../ink/ink605.xml"/><Relationship Id="rId109" Type="http://schemas.openxmlformats.org/officeDocument/2006/relationships/customXml" Target="../ink/ink640.xml"/><Relationship Id="rId34" Type="http://schemas.openxmlformats.org/officeDocument/2006/relationships/image" Target="../media/image5310.png"/><Relationship Id="rId50" Type="http://schemas.openxmlformats.org/officeDocument/2006/relationships/image" Target="../media/image5390.png"/><Relationship Id="rId55" Type="http://schemas.openxmlformats.org/officeDocument/2006/relationships/customXml" Target="../ink/ink613.xml"/><Relationship Id="rId76" Type="http://schemas.openxmlformats.org/officeDocument/2006/relationships/image" Target="../media/image5520.png"/><Relationship Id="rId97" Type="http://schemas.openxmlformats.org/officeDocument/2006/relationships/customXml" Target="../ink/ink634.xml"/><Relationship Id="rId104" Type="http://schemas.openxmlformats.org/officeDocument/2006/relationships/image" Target="../media/image5660.png"/><Relationship Id="rId120" Type="http://schemas.openxmlformats.org/officeDocument/2006/relationships/image" Target="../media/image5740.png"/><Relationship Id="rId125" Type="http://schemas.openxmlformats.org/officeDocument/2006/relationships/customXml" Target="../ink/ink648.xml"/><Relationship Id="rId141" Type="http://schemas.openxmlformats.org/officeDocument/2006/relationships/customXml" Target="../ink/ink656.xml"/><Relationship Id="rId146" Type="http://schemas.openxmlformats.org/officeDocument/2006/relationships/image" Target="../media/image5870.png"/><Relationship Id="rId7" Type="http://schemas.openxmlformats.org/officeDocument/2006/relationships/image" Target="../media/image194.emf"/><Relationship Id="rId71" Type="http://schemas.openxmlformats.org/officeDocument/2006/relationships/customXml" Target="../ink/ink621.xml"/><Relationship Id="rId92" Type="http://schemas.openxmlformats.org/officeDocument/2006/relationships/image" Target="../media/image5600.png"/><Relationship Id="rId162" Type="http://schemas.openxmlformats.org/officeDocument/2006/relationships/image" Target="../media/image5950.png"/><Relationship Id="rId2" Type="http://schemas.openxmlformats.org/officeDocument/2006/relationships/notesSlide" Target="../notesSlides/notesSlide26.xml"/><Relationship Id="rId29" Type="http://schemas.openxmlformats.org/officeDocument/2006/relationships/customXml" Target="../ink/ink600.xml"/><Relationship Id="rId24" Type="http://schemas.openxmlformats.org/officeDocument/2006/relationships/image" Target="../media/image5260.png"/><Relationship Id="rId40" Type="http://schemas.openxmlformats.org/officeDocument/2006/relationships/image" Target="../media/image5340.png"/><Relationship Id="rId45" Type="http://schemas.openxmlformats.org/officeDocument/2006/relationships/customXml" Target="../ink/ink608.xml"/><Relationship Id="rId66" Type="http://schemas.openxmlformats.org/officeDocument/2006/relationships/image" Target="../media/image5470.png"/><Relationship Id="rId87" Type="http://schemas.openxmlformats.org/officeDocument/2006/relationships/customXml" Target="../ink/ink629.xml"/><Relationship Id="rId110" Type="http://schemas.openxmlformats.org/officeDocument/2006/relationships/image" Target="../media/image5690.png"/><Relationship Id="rId115" Type="http://schemas.openxmlformats.org/officeDocument/2006/relationships/customXml" Target="../ink/ink643.xml"/><Relationship Id="rId131" Type="http://schemas.openxmlformats.org/officeDocument/2006/relationships/customXml" Target="../ink/ink651.xml"/><Relationship Id="rId136" Type="http://schemas.openxmlformats.org/officeDocument/2006/relationships/image" Target="../media/image5820.png"/><Relationship Id="rId157" Type="http://schemas.openxmlformats.org/officeDocument/2006/relationships/customXml" Target="../ink/ink664.xml"/><Relationship Id="rId61" Type="http://schemas.openxmlformats.org/officeDocument/2006/relationships/customXml" Target="../ink/ink616.xml"/><Relationship Id="rId82" Type="http://schemas.openxmlformats.org/officeDocument/2006/relationships/image" Target="../media/image5550.png"/><Relationship Id="rId152" Type="http://schemas.openxmlformats.org/officeDocument/2006/relationships/image" Target="../media/image5900.png"/><Relationship Id="rId19" Type="http://schemas.openxmlformats.org/officeDocument/2006/relationships/customXml" Target="../ink/ink595.xml"/><Relationship Id="rId14" Type="http://schemas.openxmlformats.org/officeDocument/2006/relationships/image" Target="../media/image5210.png"/><Relationship Id="rId30" Type="http://schemas.openxmlformats.org/officeDocument/2006/relationships/image" Target="../media/image5290.png"/><Relationship Id="rId35" Type="http://schemas.openxmlformats.org/officeDocument/2006/relationships/customXml" Target="../ink/ink603.xml"/><Relationship Id="rId56" Type="http://schemas.openxmlformats.org/officeDocument/2006/relationships/image" Target="../media/image5420.png"/><Relationship Id="rId77" Type="http://schemas.openxmlformats.org/officeDocument/2006/relationships/customXml" Target="../ink/ink624.xml"/><Relationship Id="rId100" Type="http://schemas.openxmlformats.org/officeDocument/2006/relationships/image" Target="../media/image5640.png"/><Relationship Id="rId105" Type="http://schemas.openxmlformats.org/officeDocument/2006/relationships/customXml" Target="../ink/ink638.xml"/><Relationship Id="rId126" Type="http://schemas.openxmlformats.org/officeDocument/2006/relationships/image" Target="../media/image5770.png"/><Relationship Id="rId147" Type="http://schemas.openxmlformats.org/officeDocument/2006/relationships/customXml" Target="../ink/ink659.xml"/><Relationship Id="rId8" Type="http://schemas.openxmlformats.org/officeDocument/2006/relationships/image" Target="../media/image37.png"/><Relationship Id="rId51" Type="http://schemas.openxmlformats.org/officeDocument/2006/relationships/customXml" Target="../ink/ink611.xml"/><Relationship Id="rId72" Type="http://schemas.openxmlformats.org/officeDocument/2006/relationships/image" Target="../media/image5500.png"/><Relationship Id="rId93" Type="http://schemas.openxmlformats.org/officeDocument/2006/relationships/customXml" Target="../ink/ink632.xml"/><Relationship Id="rId98" Type="http://schemas.openxmlformats.org/officeDocument/2006/relationships/image" Target="../media/image5630.png"/><Relationship Id="rId121" Type="http://schemas.openxmlformats.org/officeDocument/2006/relationships/customXml" Target="../ink/ink646.xml"/><Relationship Id="rId142" Type="http://schemas.openxmlformats.org/officeDocument/2006/relationships/image" Target="../media/image5850.png"/><Relationship Id="rId163" Type="http://schemas.openxmlformats.org/officeDocument/2006/relationships/customXml" Target="../ink/ink667.xml"/><Relationship Id="rId3" Type="http://schemas.openxmlformats.org/officeDocument/2006/relationships/image" Target="../media/image2.png"/><Relationship Id="rId25" Type="http://schemas.openxmlformats.org/officeDocument/2006/relationships/customXml" Target="../ink/ink598.xml"/><Relationship Id="rId46" Type="http://schemas.openxmlformats.org/officeDocument/2006/relationships/image" Target="../media/image5370.png"/><Relationship Id="rId67" Type="http://schemas.openxmlformats.org/officeDocument/2006/relationships/customXml" Target="../ink/ink619.xml"/><Relationship Id="rId116" Type="http://schemas.openxmlformats.org/officeDocument/2006/relationships/image" Target="../media/image5720.png"/><Relationship Id="rId137" Type="http://schemas.openxmlformats.org/officeDocument/2006/relationships/customXml" Target="../ink/ink654.xml"/><Relationship Id="rId158" Type="http://schemas.openxmlformats.org/officeDocument/2006/relationships/image" Target="../media/image5930.png"/><Relationship Id="rId20" Type="http://schemas.openxmlformats.org/officeDocument/2006/relationships/image" Target="../media/image5240.png"/><Relationship Id="rId41" Type="http://schemas.openxmlformats.org/officeDocument/2006/relationships/customXml" Target="../ink/ink606.xml"/><Relationship Id="rId62" Type="http://schemas.openxmlformats.org/officeDocument/2006/relationships/image" Target="../media/image5450.png"/><Relationship Id="rId83" Type="http://schemas.openxmlformats.org/officeDocument/2006/relationships/customXml" Target="../ink/ink627.xml"/><Relationship Id="rId88" Type="http://schemas.openxmlformats.org/officeDocument/2006/relationships/image" Target="../media/image5580.png"/><Relationship Id="rId111" Type="http://schemas.openxmlformats.org/officeDocument/2006/relationships/customXml" Target="../ink/ink641.xml"/><Relationship Id="rId132" Type="http://schemas.openxmlformats.org/officeDocument/2006/relationships/image" Target="../media/image5800.png"/><Relationship Id="rId153" Type="http://schemas.openxmlformats.org/officeDocument/2006/relationships/customXml" Target="../ink/ink662.xml"/><Relationship Id="rId15" Type="http://schemas.openxmlformats.org/officeDocument/2006/relationships/customXml" Target="../ink/ink593.xml"/><Relationship Id="rId36" Type="http://schemas.openxmlformats.org/officeDocument/2006/relationships/image" Target="../media/image5320.png"/><Relationship Id="rId57" Type="http://schemas.openxmlformats.org/officeDocument/2006/relationships/customXml" Target="../ink/ink614.xml"/><Relationship Id="rId106" Type="http://schemas.openxmlformats.org/officeDocument/2006/relationships/image" Target="../media/image5670.png"/><Relationship Id="rId127" Type="http://schemas.openxmlformats.org/officeDocument/2006/relationships/customXml" Target="../ink/ink649.xml"/><Relationship Id="rId10" Type="http://schemas.openxmlformats.org/officeDocument/2006/relationships/image" Target="../media/image5190.png"/><Relationship Id="rId31" Type="http://schemas.openxmlformats.org/officeDocument/2006/relationships/customXml" Target="../ink/ink601.xml"/><Relationship Id="rId52" Type="http://schemas.openxmlformats.org/officeDocument/2006/relationships/image" Target="../media/image5400.png"/><Relationship Id="rId73" Type="http://schemas.openxmlformats.org/officeDocument/2006/relationships/customXml" Target="../ink/ink622.xml"/><Relationship Id="rId78" Type="http://schemas.openxmlformats.org/officeDocument/2006/relationships/image" Target="../media/image5530.png"/><Relationship Id="rId94" Type="http://schemas.openxmlformats.org/officeDocument/2006/relationships/image" Target="../media/image5610.png"/><Relationship Id="rId99" Type="http://schemas.openxmlformats.org/officeDocument/2006/relationships/customXml" Target="../ink/ink635.xml"/><Relationship Id="rId101" Type="http://schemas.openxmlformats.org/officeDocument/2006/relationships/customXml" Target="../ink/ink636.xml"/><Relationship Id="rId122" Type="http://schemas.openxmlformats.org/officeDocument/2006/relationships/image" Target="../media/image5750.png"/><Relationship Id="rId143" Type="http://schemas.openxmlformats.org/officeDocument/2006/relationships/customXml" Target="../ink/ink657.xml"/><Relationship Id="rId148" Type="http://schemas.openxmlformats.org/officeDocument/2006/relationships/image" Target="../media/image5880.png"/><Relationship Id="rId164" Type="http://schemas.openxmlformats.org/officeDocument/2006/relationships/image" Target="../media/image5960.png"/><Relationship Id="rId4" Type="http://schemas.openxmlformats.org/officeDocument/2006/relationships/image" Target="../media/image207.jpeg"/><Relationship Id="rId9" Type="http://schemas.openxmlformats.org/officeDocument/2006/relationships/customXml" Target="../ink/ink590.xml"/><Relationship Id="rId26" Type="http://schemas.openxmlformats.org/officeDocument/2006/relationships/image" Target="../media/image5270.png"/><Relationship Id="rId47" Type="http://schemas.openxmlformats.org/officeDocument/2006/relationships/customXml" Target="../ink/ink609.xml"/><Relationship Id="rId68" Type="http://schemas.openxmlformats.org/officeDocument/2006/relationships/image" Target="../media/image5480.png"/><Relationship Id="rId89" Type="http://schemas.openxmlformats.org/officeDocument/2006/relationships/customXml" Target="../ink/ink630.xml"/><Relationship Id="rId112" Type="http://schemas.openxmlformats.org/officeDocument/2006/relationships/image" Target="../media/image5700.png"/><Relationship Id="rId133" Type="http://schemas.openxmlformats.org/officeDocument/2006/relationships/customXml" Target="../ink/ink652.xml"/><Relationship Id="rId154" Type="http://schemas.openxmlformats.org/officeDocument/2006/relationships/image" Target="../media/image5910.png"/><Relationship Id="rId16" Type="http://schemas.openxmlformats.org/officeDocument/2006/relationships/image" Target="../media/image5220.png"/><Relationship Id="rId37" Type="http://schemas.openxmlformats.org/officeDocument/2006/relationships/customXml" Target="../ink/ink604.xml"/><Relationship Id="rId58" Type="http://schemas.openxmlformats.org/officeDocument/2006/relationships/image" Target="../media/image5430.png"/><Relationship Id="rId79" Type="http://schemas.openxmlformats.org/officeDocument/2006/relationships/customXml" Target="../ink/ink625.xml"/><Relationship Id="rId102" Type="http://schemas.openxmlformats.org/officeDocument/2006/relationships/image" Target="../media/image5650.png"/><Relationship Id="rId123" Type="http://schemas.openxmlformats.org/officeDocument/2006/relationships/customXml" Target="../ink/ink647.xml"/><Relationship Id="rId144" Type="http://schemas.openxmlformats.org/officeDocument/2006/relationships/image" Target="../media/image5860.png"/><Relationship Id="rId90" Type="http://schemas.openxmlformats.org/officeDocument/2006/relationships/image" Target="../media/image5590.png"/><Relationship Id="rId27" Type="http://schemas.openxmlformats.org/officeDocument/2006/relationships/customXml" Target="../ink/ink599.xml"/><Relationship Id="rId48" Type="http://schemas.openxmlformats.org/officeDocument/2006/relationships/image" Target="../media/image5380.png"/><Relationship Id="rId69" Type="http://schemas.openxmlformats.org/officeDocument/2006/relationships/customXml" Target="../ink/ink620.xml"/><Relationship Id="rId113" Type="http://schemas.openxmlformats.org/officeDocument/2006/relationships/customXml" Target="../ink/ink642.xml"/><Relationship Id="rId134" Type="http://schemas.openxmlformats.org/officeDocument/2006/relationships/image" Target="../media/image5810.png"/><Relationship Id="rId80" Type="http://schemas.openxmlformats.org/officeDocument/2006/relationships/image" Target="../media/image5540.png"/><Relationship Id="rId155" Type="http://schemas.openxmlformats.org/officeDocument/2006/relationships/customXml" Target="../ink/ink663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24.xml"/><Relationship Id="rId21" Type="http://schemas.openxmlformats.org/officeDocument/2006/relationships/customXml" Target="../ink/ink676.xml"/><Relationship Id="rId42" Type="http://schemas.openxmlformats.org/officeDocument/2006/relationships/image" Target="../media/image675.png"/><Relationship Id="rId63" Type="http://schemas.openxmlformats.org/officeDocument/2006/relationships/customXml" Target="../ink/ink697.xml"/><Relationship Id="rId84" Type="http://schemas.openxmlformats.org/officeDocument/2006/relationships/image" Target="../media/image696.png"/><Relationship Id="rId138" Type="http://schemas.openxmlformats.org/officeDocument/2006/relationships/image" Target="../media/image723.png"/><Relationship Id="rId159" Type="http://schemas.openxmlformats.org/officeDocument/2006/relationships/customXml" Target="../ink/ink745.xml"/><Relationship Id="rId170" Type="http://schemas.openxmlformats.org/officeDocument/2006/relationships/image" Target="../media/image739.png"/><Relationship Id="rId191" Type="http://schemas.openxmlformats.org/officeDocument/2006/relationships/customXml" Target="../ink/ink761.xml"/><Relationship Id="rId205" Type="http://schemas.openxmlformats.org/officeDocument/2006/relationships/customXml" Target="../ink/ink768.xml"/><Relationship Id="rId107" Type="http://schemas.openxmlformats.org/officeDocument/2006/relationships/customXml" Target="../ink/ink719.xml"/><Relationship Id="rId11" Type="http://schemas.openxmlformats.org/officeDocument/2006/relationships/customXml" Target="../ink/ink671.xml"/><Relationship Id="rId32" Type="http://schemas.openxmlformats.org/officeDocument/2006/relationships/image" Target="../media/image670.png"/><Relationship Id="rId53" Type="http://schemas.openxmlformats.org/officeDocument/2006/relationships/customXml" Target="../ink/ink692.xml"/><Relationship Id="rId74" Type="http://schemas.openxmlformats.org/officeDocument/2006/relationships/image" Target="../media/image691.png"/><Relationship Id="rId128" Type="http://schemas.openxmlformats.org/officeDocument/2006/relationships/image" Target="../media/image718.png"/><Relationship Id="rId149" Type="http://schemas.openxmlformats.org/officeDocument/2006/relationships/customXml" Target="../ink/ink740.xml"/><Relationship Id="rId5" Type="http://schemas.openxmlformats.org/officeDocument/2006/relationships/customXml" Target="../ink/ink668.xml"/><Relationship Id="rId95" Type="http://schemas.openxmlformats.org/officeDocument/2006/relationships/customXml" Target="../ink/ink713.xml"/><Relationship Id="rId160" Type="http://schemas.openxmlformats.org/officeDocument/2006/relationships/image" Target="../media/image734.png"/><Relationship Id="rId181" Type="http://schemas.openxmlformats.org/officeDocument/2006/relationships/customXml" Target="../ink/ink756.xml"/><Relationship Id="rId22" Type="http://schemas.openxmlformats.org/officeDocument/2006/relationships/image" Target="../media/image665.png"/><Relationship Id="rId43" Type="http://schemas.openxmlformats.org/officeDocument/2006/relationships/customXml" Target="../ink/ink687.xml"/><Relationship Id="rId64" Type="http://schemas.openxmlformats.org/officeDocument/2006/relationships/image" Target="../media/image686.png"/><Relationship Id="rId118" Type="http://schemas.openxmlformats.org/officeDocument/2006/relationships/image" Target="../media/image713.png"/><Relationship Id="rId139" Type="http://schemas.openxmlformats.org/officeDocument/2006/relationships/customXml" Target="../ink/ink735.xml"/><Relationship Id="rId85" Type="http://schemas.openxmlformats.org/officeDocument/2006/relationships/customXml" Target="../ink/ink708.xml"/><Relationship Id="rId150" Type="http://schemas.openxmlformats.org/officeDocument/2006/relationships/image" Target="../media/image729.png"/><Relationship Id="rId171" Type="http://schemas.openxmlformats.org/officeDocument/2006/relationships/customXml" Target="../ink/ink751.xml"/><Relationship Id="rId192" Type="http://schemas.openxmlformats.org/officeDocument/2006/relationships/image" Target="../media/image750.png"/><Relationship Id="rId206" Type="http://schemas.openxmlformats.org/officeDocument/2006/relationships/image" Target="../media/image757.png"/><Relationship Id="rId12" Type="http://schemas.openxmlformats.org/officeDocument/2006/relationships/image" Target="../media/image660.png"/><Relationship Id="rId33" Type="http://schemas.openxmlformats.org/officeDocument/2006/relationships/customXml" Target="../ink/ink682.xml"/><Relationship Id="rId108" Type="http://schemas.openxmlformats.org/officeDocument/2006/relationships/image" Target="../media/image708.png"/><Relationship Id="rId129" Type="http://schemas.openxmlformats.org/officeDocument/2006/relationships/customXml" Target="../ink/ink730.xml"/><Relationship Id="rId54" Type="http://schemas.openxmlformats.org/officeDocument/2006/relationships/image" Target="../media/image681.png"/><Relationship Id="rId75" Type="http://schemas.openxmlformats.org/officeDocument/2006/relationships/customXml" Target="../ink/ink703.xml"/><Relationship Id="rId96" Type="http://schemas.openxmlformats.org/officeDocument/2006/relationships/image" Target="../media/image702.png"/><Relationship Id="rId140" Type="http://schemas.openxmlformats.org/officeDocument/2006/relationships/image" Target="../media/image724.png"/><Relationship Id="rId161" Type="http://schemas.openxmlformats.org/officeDocument/2006/relationships/customXml" Target="../ink/ink746.xml"/><Relationship Id="rId182" Type="http://schemas.openxmlformats.org/officeDocument/2006/relationships/image" Target="../media/image745.png"/><Relationship Id="rId6" Type="http://schemas.openxmlformats.org/officeDocument/2006/relationships/image" Target="../media/image657.png"/><Relationship Id="rId23" Type="http://schemas.openxmlformats.org/officeDocument/2006/relationships/customXml" Target="../ink/ink677.xml"/><Relationship Id="rId119" Type="http://schemas.openxmlformats.org/officeDocument/2006/relationships/customXml" Target="../ink/ink725.xml"/><Relationship Id="rId44" Type="http://schemas.openxmlformats.org/officeDocument/2006/relationships/image" Target="../media/image676.png"/><Relationship Id="rId65" Type="http://schemas.openxmlformats.org/officeDocument/2006/relationships/customXml" Target="../ink/ink698.xml"/><Relationship Id="rId86" Type="http://schemas.openxmlformats.org/officeDocument/2006/relationships/image" Target="../media/image697.png"/><Relationship Id="rId130" Type="http://schemas.openxmlformats.org/officeDocument/2006/relationships/image" Target="../media/image719.png"/><Relationship Id="rId151" Type="http://schemas.openxmlformats.org/officeDocument/2006/relationships/customXml" Target="../ink/ink741.xml"/><Relationship Id="rId172" Type="http://schemas.openxmlformats.org/officeDocument/2006/relationships/image" Target="../media/image740.png"/><Relationship Id="rId193" Type="http://schemas.openxmlformats.org/officeDocument/2006/relationships/customXml" Target="../ink/ink762.xml"/><Relationship Id="rId13" Type="http://schemas.openxmlformats.org/officeDocument/2006/relationships/customXml" Target="../ink/ink672.xml"/><Relationship Id="rId109" Type="http://schemas.openxmlformats.org/officeDocument/2006/relationships/customXml" Target="../ink/ink720.xml"/><Relationship Id="rId34" Type="http://schemas.openxmlformats.org/officeDocument/2006/relationships/image" Target="../media/image671.png"/><Relationship Id="rId55" Type="http://schemas.openxmlformats.org/officeDocument/2006/relationships/customXml" Target="../ink/ink693.xml"/><Relationship Id="rId76" Type="http://schemas.openxmlformats.org/officeDocument/2006/relationships/image" Target="../media/image692.png"/><Relationship Id="rId97" Type="http://schemas.openxmlformats.org/officeDocument/2006/relationships/customXml" Target="../ink/ink714.xml"/><Relationship Id="rId120" Type="http://schemas.openxmlformats.org/officeDocument/2006/relationships/image" Target="../media/image714.png"/><Relationship Id="rId141" Type="http://schemas.openxmlformats.org/officeDocument/2006/relationships/customXml" Target="../ink/ink736.xml"/><Relationship Id="rId7" Type="http://schemas.openxmlformats.org/officeDocument/2006/relationships/customXml" Target="../ink/ink669.xml"/><Relationship Id="rId162" Type="http://schemas.openxmlformats.org/officeDocument/2006/relationships/image" Target="../media/image735.png"/><Relationship Id="rId183" Type="http://schemas.openxmlformats.org/officeDocument/2006/relationships/customXml" Target="../ink/ink757.xml"/><Relationship Id="rId24" Type="http://schemas.openxmlformats.org/officeDocument/2006/relationships/image" Target="../media/image666.png"/><Relationship Id="rId40" Type="http://schemas.openxmlformats.org/officeDocument/2006/relationships/image" Target="../media/image674.png"/><Relationship Id="rId45" Type="http://schemas.openxmlformats.org/officeDocument/2006/relationships/customXml" Target="../ink/ink688.xml"/><Relationship Id="rId66" Type="http://schemas.openxmlformats.org/officeDocument/2006/relationships/image" Target="../media/image687.png"/><Relationship Id="rId87" Type="http://schemas.openxmlformats.org/officeDocument/2006/relationships/customXml" Target="../ink/ink709.xml"/><Relationship Id="rId110" Type="http://schemas.openxmlformats.org/officeDocument/2006/relationships/image" Target="../media/image709.png"/><Relationship Id="rId115" Type="http://schemas.openxmlformats.org/officeDocument/2006/relationships/customXml" Target="../ink/ink723.xml"/><Relationship Id="rId131" Type="http://schemas.openxmlformats.org/officeDocument/2006/relationships/customXml" Target="../ink/ink731.xml"/><Relationship Id="rId136" Type="http://schemas.openxmlformats.org/officeDocument/2006/relationships/image" Target="../media/image722.png"/><Relationship Id="rId157" Type="http://schemas.openxmlformats.org/officeDocument/2006/relationships/customXml" Target="../ink/ink744.xml"/><Relationship Id="rId178" Type="http://schemas.openxmlformats.org/officeDocument/2006/relationships/image" Target="../media/image743.png"/><Relationship Id="rId61" Type="http://schemas.openxmlformats.org/officeDocument/2006/relationships/customXml" Target="../ink/ink696.xml"/><Relationship Id="rId82" Type="http://schemas.openxmlformats.org/officeDocument/2006/relationships/image" Target="../media/image695.png"/><Relationship Id="rId152" Type="http://schemas.openxmlformats.org/officeDocument/2006/relationships/image" Target="../media/image730.png"/><Relationship Id="rId173" Type="http://schemas.openxmlformats.org/officeDocument/2006/relationships/customXml" Target="../ink/ink752.xml"/><Relationship Id="rId194" Type="http://schemas.openxmlformats.org/officeDocument/2006/relationships/image" Target="../media/image751.png"/><Relationship Id="rId199" Type="http://schemas.openxmlformats.org/officeDocument/2006/relationships/customXml" Target="../ink/ink765.xml"/><Relationship Id="rId203" Type="http://schemas.openxmlformats.org/officeDocument/2006/relationships/customXml" Target="../ink/ink767.xml"/><Relationship Id="rId19" Type="http://schemas.openxmlformats.org/officeDocument/2006/relationships/customXml" Target="../ink/ink675.xml"/><Relationship Id="rId14" Type="http://schemas.openxmlformats.org/officeDocument/2006/relationships/image" Target="../media/image661.png"/><Relationship Id="rId30" Type="http://schemas.openxmlformats.org/officeDocument/2006/relationships/image" Target="../media/image669.png"/><Relationship Id="rId35" Type="http://schemas.openxmlformats.org/officeDocument/2006/relationships/customXml" Target="../ink/ink683.xml"/><Relationship Id="rId56" Type="http://schemas.openxmlformats.org/officeDocument/2006/relationships/image" Target="../media/image682.png"/><Relationship Id="rId77" Type="http://schemas.openxmlformats.org/officeDocument/2006/relationships/customXml" Target="../ink/ink704.xml"/><Relationship Id="rId100" Type="http://schemas.openxmlformats.org/officeDocument/2006/relationships/image" Target="../media/image704.png"/><Relationship Id="rId105" Type="http://schemas.openxmlformats.org/officeDocument/2006/relationships/customXml" Target="../ink/ink718.xml"/><Relationship Id="rId126" Type="http://schemas.openxmlformats.org/officeDocument/2006/relationships/image" Target="../media/image717.png"/><Relationship Id="rId147" Type="http://schemas.openxmlformats.org/officeDocument/2006/relationships/customXml" Target="../ink/ink739.xml"/><Relationship Id="rId168" Type="http://schemas.openxmlformats.org/officeDocument/2006/relationships/image" Target="../media/image738.png"/><Relationship Id="rId8" Type="http://schemas.openxmlformats.org/officeDocument/2006/relationships/image" Target="../media/image658.png"/><Relationship Id="rId51" Type="http://schemas.openxmlformats.org/officeDocument/2006/relationships/customXml" Target="../ink/ink691.xml"/><Relationship Id="rId72" Type="http://schemas.openxmlformats.org/officeDocument/2006/relationships/image" Target="../media/image690.png"/><Relationship Id="rId93" Type="http://schemas.openxmlformats.org/officeDocument/2006/relationships/customXml" Target="../ink/ink712.xml"/><Relationship Id="rId98" Type="http://schemas.openxmlformats.org/officeDocument/2006/relationships/image" Target="../media/image703.png"/><Relationship Id="rId121" Type="http://schemas.openxmlformats.org/officeDocument/2006/relationships/customXml" Target="../ink/ink726.xml"/><Relationship Id="rId142" Type="http://schemas.openxmlformats.org/officeDocument/2006/relationships/image" Target="../media/image725.png"/><Relationship Id="rId163" Type="http://schemas.openxmlformats.org/officeDocument/2006/relationships/customXml" Target="../ink/ink747.xml"/><Relationship Id="rId184" Type="http://schemas.openxmlformats.org/officeDocument/2006/relationships/image" Target="../media/image746.png"/><Relationship Id="rId189" Type="http://schemas.openxmlformats.org/officeDocument/2006/relationships/customXml" Target="../ink/ink760.xml"/><Relationship Id="rId3" Type="http://schemas.openxmlformats.org/officeDocument/2006/relationships/image" Target="../media/image37.png"/><Relationship Id="rId25" Type="http://schemas.openxmlformats.org/officeDocument/2006/relationships/customXml" Target="../ink/ink678.xml"/><Relationship Id="rId46" Type="http://schemas.openxmlformats.org/officeDocument/2006/relationships/image" Target="../media/image677.png"/><Relationship Id="rId67" Type="http://schemas.openxmlformats.org/officeDocument/2006/relationships/customXml" Target="../ink/ink699.xml"/><Relationship Id="rId116" Type="http://schemas.openxmlformats.org/officeDocument/2006/relationships/image" Target="../media/image712.png"/><Relationship Id="rId137" Type="http://schemas.openxmlformats.org/officeDocument/2006/relationships/customXml" Target="../ink/ink734.xml"/><Relationship Id="rId158" Type="http://schemas.openxmlformats.org/officeDocument/2006/relationships/image" Target="../media/image733.png"/><Relationship Id="rId20" Type="http://schemas.openxmlformats.org/officeDocument/2006/relationships/image" Target="../media/image664.png"/><Relationship Id="rId41" Type="http://schemas.openxmlformats.org/officeDocument/2006/relationships/customXml" Target="../ink/ink686.xml"/><Relationship Id="rId62" Type="http://schemas.openxmlformats.org/officeDocument/2006/relationships/image" Target="../media/image685.png"/><Relationship Id="rId83" Type="http://schemas.openxmlformats.org/officeDocument/2006/relationships/customXml" Target="../ink/ink707.xml"/><Relationship Id="rId88" Type="http://schemas.openxmlformats.org/officeDocument/2006/relationships/image" Target="../media/image698.png"/><Relationship Id="rId111" Type="http://schemas.openxmlformats.org/officeDocument/2006/relationships/customXml" Target="../ink/ink721.xml"/><Relationship Id="rId132" Type="http://schemas.openxmlformats.org/officeDocument/2006/relationships/image" Target="../media/image720.png"/><Relationship Id="rId153" Type="http://schemas.openxmlformats.org/officeDocument/2006/relationships/customXml" Target="../ink/ink742.xml"/><Relationship Id="rId174" Type="http://schemas.openxmlformats.org/officeDocument/2006/relationships/image" Target="../media/image741.png"/><Relationship Id="rId179" Type="http://schemas.openxmlformats.org/officeDocument/2006/relationships/customXml" Target="../ink/ink755.xml"/><Relationship Id="rId195" Type="http://schemas.openxmlformats.org/officeDocument/2006/relationships/customXml" Target="../ink/ink763.xml"/><Relationship Id="rId190" Type="http://schemas.openxmlformats.org/officeDocument/2006/relationships/image" Target="../media/image749.png"/><Relationship Id="rId204" Type="http://schemas.openxmlformats.org/officeDocument/2006/relationships/image" Target="../media/image756.png"/><Relationship Id="rId15" Type="http://schemas.openxmlformats.org/officeDocument/2006/relationships/customXml" Target="../ink/ink673.xml"/><Relationship Id="rId36" Type="http://schemas.openxmlformats.org/officeDocument/2006/relationships/image" Target="../media/image672.png"/><Relationship Id="rId57" Type="http://schemas.openxmlformats.org/officeDocument/2006/relationships/customXml" Target="../ink/ink694.xml"/><Relationship Id="rId106" Type="http://schemas.openxmlformats.org/officeDocument/2006/relationships/image" Target="../media/image707.png"/><Relationship Id="rId127" Type="http://schemas.openxmlformats.org/officeDocument/2006/relationships/customXml" Target="../ink/ink729.xml"/><Relationship Id="rId10" Type="http://schemas.openxmlformats.org/officeDocument/2006/relationships/image" Target="../media/image659.png"/><Relationship Id="rId31" Type="http://schemas.openxmlformats.org/officeDocument/2006/relationships/customXml" Target="../ink/ink681.xml"/><Relationship Id="rId52" Type="http://schemas.openxmlformats.org/officeDocument/2006/relationships/image" Target="../media/image680.png"/><Relationship Id="rId73" Type="http://schemas.openxmlformats.org/officeDocument/2006/relationships/customXml" Target="../ink/ink702.xml"/><Relationship Id="rId78" Type="http://schemas.openxmlformats.org/officeDocument/2006/relationships/image" Target="../media/image693.png"/><Relationship Id="rId94" Type="http://schemas.openxmlformats.org/officeDocument/2006/relationships/image" Target="../media/image701.png"/><Relationship Id="rId99" Type="http://schemas.openxmlformats.org/officeDocument/2006/relationships/customXml" Target="../ink/ink715.xml"/><Relationship Id="rId101" Type="http://schemas.openxmlformats.org/officeDocument/2006/relationships/customXml" Target="../ink/ink716.xml"/><Relationship Id="rId122" Type="http://schemas.openxmlformats.org/officeDocument/2006/relationships/image" Target="../media/image715.png"/><Relationship Id="rId143" Type="http://schemas.openxmlformats.org/officeDocument/2006/relationships/customXml" Target="../ink/ink737.xml"/><Relationship Id="rId148" Type="http://schemas.openxmlformats.org/officeDocument/2006/relationships/image" Target="../media/image728.png"/><Relationship Id="rId164" Type="http://schemas.openxmlformats.org/officeDocument/2006/relationships/image" Target="../media/image736.png"/><Relationship Id="rId169" Type="http://schemas.openxmlformats.org/officeDocument/2006/relationships/customXml" Target="../ink/ink750.xml"/><Relationship Id="rId185" Type="http://schemas.openxmlformats.org/officeDocument/2006/relationships/customXml" Target="../ink/ink758.xml"/><Relationship Id="rId4" Type="http://schemas.openxmlformats.org/officeDocument/2006/relationships/image" Target="../media/image2.png"/><Relationship Id="rId9" Type="http://schemas.openxmlformats.org/officeDocument/2006/relationships/customXml" Target="../ink/ink670.xml"/><Relationship Id="rId180" Type="http://schemas.openxmlformats.org/officeDocument/2006/relationships/image" Target="../media/image744.png"/><Relationship Id="rId26" Type="http://schemas.openxmlformats.org/officeDocument/2006/relationships/image" Target="../media/image667.png"/><Relationship Id="rId47" Type="http://schemas.openxmlformats.org/officeDocument/2006/relationships/customXml" Target="../ink/ink689.xml"/><Relationship Id="rId68" Type="http://schemas.openxmlformats.org/officeDocument/2006/relationships/image" Target="../media/image688.png"/><Relationship Id="rId89" Type="http://schemas.openxmlformats.org/officeDocument/2006/relationships/customXml" Target="../ink/ink710.xml"/><Relationship Id="rId112" Type="http://schemas.openxmlformats.org/officeDocument/2006/relationships/image" Target="../media/image710.png"/><Relationship Id="rId133" Type="http://schemas.openxmlformats.org/officeDocument/2006/relationships/customXml" Target="../ink/ink732.xml"/><Relationship Id="rId154" Type="http://schemas.openxmlformats.org/officeDocument/2006/relationships/image" Target="../media/image731.png"/><Relationship Id="rId175" Type="http://schemas.openxmlformats.org/officeDocument/2006/relationships/customXml" Target="../ink/ink753.xml"/><Relationship Id="rId196" Type="http://schemas.openxmlformats.org/officeDocument/2006/relationships/image" Target="../media/image752.png"/><Relationship Id="rId200" Type="http://schemas.openxmlformats.org/officeDocument/2006/relationships/image" Target="../media/image754.png"/><Relationship Id="rId16" Type="http://schemas.openxmlformats.org/officeDocument/2006/relationships/image" Target="../media/image662.png"/><Relationship Id="rId37" Type="http://schemas.openxmlformats.org/officeDocument/2006/relationships/customXml" Target="../ink/ink684.xml"/><Relationship Id="rId58" Type="http://schemas.openxmlformats.org/officeDocument/2006/relationships/image" Target="../media/image683.png"/><Relationship Id="rId79" Type="http://schemas.openxmlformats.org/officeDocument/2006/relationships/customXml" Target="../ink/ink705.xml"/><Relationship Id="rId102" Type="http://schemas.openxmlformats.org/officeDocument/2006/relationships/image" Target="../media/image705.png"/><Relationship Id="rId123" Type="http://schemas.openxmlformats.org/officeDocument/2006/relationships/customXml" Target="../ink/ink727.xml"/><Relationship Id="rId144" Type="http://schemas.openxmlformats.org/officeDocument/2006/relationships/image" Target="../media/image726.png"/><Relationship Id="rId90" Type="http://schemas.openxmlformats.org/officeDocument/2006/relationships/image" Target="../media/image699.png"/><Relationship Id="rId165" Type="http://schemas.openxmlformats.org/officeDocument/2006/relationships/customXml" Target="../ink/ink748.xml"/><Relationship Id="rId186" Type="http://schemas.openxmlformats.org/officeDocument/2006/relationships/image" Target="../media/image747.png"/><Relationship Id="rId27" Type="http://schemas.openxmlformats.org/officeDocument/2006/relationships/customXml" Target="../ink/ink679.xml"/><Relationship Id="rId48" Type="http://schemas.openxmlformats.org/officeDocument/2006/relationships/image" Target="../media/image678.png"/><Relationship Id="rId69" Type="http://schemas.openxmlformats.org/officeDocument/2006/relationships/customXml" Target="../ink/ink700.xml"/><Relationship Id="rId113" Type="http://schemas.openxmlformats.org/officeDocument/2006/relationships/customXml" Target="../ink/ink722.xml"/><Relationship Id="rId134" Type="http://schemas.openxmlformats.org/officeDocument/2006/relationships/image" Target="../media/image721.png"/><Relationship Id="rId80" Type="http://schemas.openxmlformats.org/officeDocument/2006/relationships/image" Target="../media/image694.png"/><Relationship Id="rId155" Type="http://schemas.openxmlformats.org/officeDocument/2006/relationships/customXml" Target="../ink/ink743.xml"/><Relationship Id="rId176" Type="http://schemas.openxmlformats.org/officeDocument/2006/relationships/image" Target="../media/image742.png"/><Relationship Id="rId197" Type="http://schemas.openxmlformats.org/officeDocument/2006/relationships/customXml" Target="../ink/ink764.xml"/><Relationship Id="rId201" Type="http://schemas.openxmlformats.org/officeDocument/2006/relationships/customXml" Target="../ink/ink766.xml"/><Relationship Id="rId17" Type="http://schemas.openxmlformats.org/officeDocument/2006/relationships/customXml" Target="../ink/ink674.xml"/><Relationship Id="rId38" Type="http://schemas.openxmlformats.org/officeDocument/2006/relationships/image" Target="../media/image673.png"/><Relationship Id="rId59" Type="http://schemas.openxmlformats.org/officeDocument/2006/relationships/customXml" Target="../ink/ink695.xml"/><Relationship Id="rId103" Type="http://schemas.openxmlformats.org/officeDocument/2006/relationships/customXml" Target="../ink/ink717.xml"/><Relationship Id="rId124" Type="http://schemas.openxmlformats.org/officeDocument/2006/relationships/image" Target="../media/image716.png"/><Relationship Id="rId70" Type="http://schemas.openxmlformats.org/officeDocument/2006/relationships/image" Target="../media/image689.png"/><Relationship Id="rId91" Type="http://schemas.openxmlformats.org/officeDocument/2006/relationships/customXml" Target="../ink/ink711.xml"/><Relationship Id="rId145" Type="http://schemas.openxmlformats.org/officeDocument/2006/relationships/customXml" Target="../ink/ink738.xml"/><Relationship Id="rId166" Type="http://schemas.openxmlformats.org/officeDocument/2006/relationships/image" Target="../media/image737.png"/><Relationship Id="rId187" Type="http://schemas.openxmlformats.org/officeDocument/2006/relationships/customXml" Target="../ink/ink759.xml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668.png"/><Relationship Id="rId49" Type="http://schemas.openxmlformats.org/officeDocument/2006/relationships/customXml" Target="../ink/ink690.xml"/><Relationship Id="rId114" Type="http://schemas.openxmlformats.org/officeDocument/2006/relationships/image" Target="../media/image711.png"/><Relationship Id="rId60" Type="http://schemas.openxmlformats.org/officeDocument/2006/relationships/image" Target="../media/image684.png"/><Relationship Id="rId81" Type="http://schemas.openxmlformats.org/officeDocument/2006/relationships/customXml" Target="../ink/ink706.xml"/><Relationship Id="rId135" Type="http://schemas.openxmlformats.org/officeDocument/2006/relationships/customXml" Target="../ink/ink733.xml"/><Relationship Id="rId156" Type="http://schemas.openxmlformats.org/officeDocument/2006/relationships/image" Target="../media/image732.png"/><Relationship Id="rId177" Type="http://schemas.openxmlformats.org/officeDocument/2006/relationships/customXml" Target="../ink/ink754.xml"/><Relationship Id="rId198" Type="http://schemas.openxmlformats.org/officeDocument/2006/relationships/image" Target="../media/image753.png"/><Relationship Id="rId202" Type="http://schemas.openxmlformats.org/officeDocument/2006/relationships/image" Target="../media/image755.png"/><Relationship Id="rId18" Type="http://schemas.openxmlformats.org/officeDocument/2006/relationships/image" Target="../media/image663.png"/><Relationship Id="rId39" Type="http://schemas.openxmlformats.org/officeDocument/2006/relationships/customXml" Target="../ink/ink685.xml"/><Relationship Id="rId50" Type="http://schemas.openxmlformats.org/officeDocument/2006/relationships/image" Target="../media/image679.png"/><Relationship Id="rId104" Type="http://schemas.openxmlformats.org/officeDocument/2006/relationships/image" Target="../media/image706.png"/><Relationship Id="rId125" Type="http://schemas.openxmlformats.org/officeDocument/2006/relationships/customXml" Target="../ink/ink728.xml"/><Relationship Id="rId146" Type="http://schemas.openxmlformats.org/officeDocument/2006/relationships/image" Target="../media/image727.png"/><Relationship Id="rId167" Type="http://schemas.openxmlformats.org/officeDocument/2006/relationships/customXml" Target="../ink/ink749.xml"/><Relationship Id="rId188" Type="http://schemas.openxmlformats.org/officeDocument/2006/relationships/image" Target="../media/image748.png"/><Relationship Id="rId71" Type="http://schemas.openxmlformats.org/officeDocument/2006/relationships/customXml" Target="../ink/ink701.xml"/><Relationship Id="rId92" Type="http://schemas.openxmlformats.org/officeDocument/2006/relationships/image" Target="../media/image700.png"/><Relationship Id="rId2" Type="http://schemas.openxmlformats.org/officeDocument/2006/relationships/notesSlide" Target="../notesSlides/notesSlide27.xml"/><Relationship Id="rId29" Type="http://schemas.openxmlformats.org/officeDocument/2006/relationships/customXml" Target="../ink/ink68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71.xml"/><Relationship Id="rId13" Type="http://schemas.openxmlformats.org/officeDocument/2006/relationships/image" Target="../media/image762.png"/><Relationship Id="rId3" Type="http://schemas.openxmlformats.org/officeDocument/2006/relationships/image" Target="../media/image2.png"/><Relationship Id="rId7" Type="http://schemas.openxmlformats.org/officeDocument/2006/relationships/image" Target="../media/image759.png"/><Relationship Id="rId12" Type="http://schemas.openxmlformats.org/officeDocument/2006/relationships/customXml" Target="../ink/ink77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770.xml"/><Relationship Id="rId11" Type="http://schemas.openxmlformats.org/officeDocument/2006/relationships/image" Target="../media/image761.png"/><Relationship Id="rId5" Type="http://schemas.openxmlformats.org/officeDocument/2006/relationships/image" Target="../media/image758.png"/><Relationship Id="rId10" Type="http://schemas.openxmlformats.org/officeDocument/2006/relationships/customXml" Target="../ink/ink772.xml"/><Relationship Id="rId4" Type="http://schemas.openxmlformats.org/officeDocument/2006/relationships/customXml" Target="../ink/ink769.xml"/><Relationship Id="rId9" Type="http://schemas.openxmlformats.org/officeDocument/2006/relationships/image" Target="../media/image7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85.xml"/><Relationship Id="rId21" Type="http://schemas.openxmlformats.org/officeDocument/2006/relationships/image" Target="../media/image770.png"/><Relationship Id="rId42" Type="http://schemas.openxmlformats.org/officeDocument/2006/relationships/customXml" Target="../ink/ink793.xml"/><Relationship Id="rId47" Type="http://schemas.openxmlformats.org/officeDocument/2006/relationships/image" Target="../media/image783.png"/><Relationship Id="rId63" Type="http://schemas.openxmlformats.org/officeDocument/2006/relationships/image" Target="../media/image791.png"/><Relationship Id="rId68" Type="http://schemas.openxmlformats.org/officeDocument/2006/relationships/customXml" Target="../ink/ink806.xml"/><Relationship Id="rId84" Type="http://schemas.openxmlformats.org/officeDocument/2006/relationships/customXml" Target="../ink/ink814.xml"/><Relationship Id="rId89" Type="http://schemas.openxmlformats.org/officeDocument/2006/relationships/image" Target="../media/image804.png"/><Relationship Id="rId16" Type="http://schemas.openxmlformats.org/officeDocument/2006/relationships/customXml" Target="../ink/ink780.xml"/><Relationship Id="rId11" Type="http://schemas.openxmlformats.org/officeDocument/2006/relationships/image" Target="../media/image765.png"/><Relationship Id="rId32" Type="http://schemas.openxmlformats.org/officeDocument/2006/relationships/customXml" Target="../ink/ink788.xml"/><Relationship Id="rId37" Type="http://schemas.openxmlformats.org/officeDocument/2006/relationships/image" Target="../media/image778.png"/><Relationship Id="rId53" Type="http://schemas.openxmlformats.org/officeDocument/2006/relationships/image" Target="../media/image786.png"/><Relationship Id="rId58" Type="http://schemas.openxmlformats.org/officeDocument/2006/relationships/customXml" Target="../ink/ink801.xml"/><Relationship Id="rId74" Type="http://schemas.openxmlformats.org/officeDocument/2006/relationships/customXml" Target="../ink/ink809.xml"/><Relationship Id="rId79" Type="http://schemas.openxmlformats.org/officeDocument/2006/relationships/image" Target="../media/image799.png"/><Relationship Id="rId5" Type="http://schemas.openxmlformats.org/officeDocument/2006/relationships/image" Target="../media/image82.emf"/><Relationship Id="rId90" Type="http://schemas.openxmlformats.org/officeDocument/2006/relationships/customXml" Target="../ink/ink817.xml"/><Relationship Id="rId95" Type="http://schemas.openxmlformats.org/officeDocument/2006/relationships/image" Target="../media/image807.png"/><Relationship Id="rId22" Type="http://schemas.openxmlformats.org/officeDocument/2006/relationships/customXml" Target="../ink/ink783.xml"/><Relationship Id="rId27" Type="http://schemas.openxmlformats.org/officeDocument/2006/relationships/image" Target="../media/image773.png"/><Relationship Id="rId43" Type="http://schemas.openxmlformats.org/officeDocument/2006/relationships/image" Target="../media/image781.png"/><Relationship Id="rId48" Type="http://schemas.openxmlformats.org/officeDocument/2006/relationships/customXml" Target="../ink/ink796.xml"/><Relationship Id="rId64" Type="http://schemas.openxmlformats.org/officeDocument/2006/relationships/customXml" Target="../ink/ink804.xml"/><Relationship Id="rId69" Type="http://schemas.openxmlformats.org/officeDocument/2006/relationships/image" Target="../media/image794.png"/><Relationship Id="rId80" Type="http://schemas.openxmlformats.org/officeDocument/2006/relationships/customXml" Target="../ink/ink812.xml"/><Relationship Id="rId85" Type="http://schemas.openxmlformats.org/officeDocument/2006/relationships/image" Target="../media/image802.png"/><Relationship Id="rId3" Type="http://schemas.openxmlformats.org/officeDocument/2006/relationships/image" Target="../media/image2.png"/><Relationship Id="rId12" Type="http://schemas.openxmlformats.org/officeDocument/2006/relationships/customXml" Target="../ink/ink778.xml"/><Relationship Id="rId17" Type="http://schemas.openxmlformats.org/officeDocument/2006/relationships/image" Target="../media/image768.png"/><Relationship Id="rId25" Type="http://schemas.openxmlformats.org/officeDocument/2006/relationships/image" Target="../media/image772.png"/><Relationship Id="rId33" Type="http://schemas.openxmlformats.org/officeDocument/2006/relationships/image" Target="../media/image776.png"/><Relationship Id="rId38" Type="http://schemas.openxmlformats.org/officeDocument/2006/relationships/customXml" Target="../ink/ink791.xml"/><Relationship Id="rId46" Type="http://schemas.openxmlformats.org/officeDocument/2006/relationships/customXml" Target="../ink/ink795.xml"/><Relationship Id="rId59" Type="http://schemas.openxmlformats.org/officeDocument/2006/relationships/image" Target="../media/image789.png"/><Relationship Id="rId67" Type="http://schemas.openxmlformats.org/officeDocument/2006/relationships/image" Target="../media/image793.png"/><Relationship Id="rId20" Type="http://schemas.openxmlformats.org/officeDocument/2006/relationships/customXml" Target="../ink/ink782.xml"/><Relationship Id="rId41" Type="http://schemas.openxmlformats.org/officeDocument/2006/relationships/image" Target="../media/image780.png"/><Relationship Id="rId54" Type="http://schemas.openxmlformats.org/officeDocument/2006/relationships/customXml" Target="../ink/ink799.xml"/><Relationship Id="rId62" Type="http://schemas.openxmlformats.org/officeDocument/2006/relationships/customXml" Target="../ink/ink803.xml"/><Relationship Id="rId70" Type="http://schemas.openxmlformats.org/officeDocument/2006/relationships/customXml" Target="../ink/ink807.xml"/><Relationship Id="rId75" Type="http://schemas.openxmlformats.org/officeDocument/2006/relationships/image" Target="../media/image797.png"/><Relationship Id="rId83" Type="http://schemas.openxmlformats.org/officeDocument/2006/relationships/image" Target="../media/image801.png"/><Relationship Id="rId88" Type="http://schemas.openxmlformats.org/officeDocument/2006/relationships/customXml" Target="../ink/ink816.xml"/><Relationship Id="rId91" Type="http://schemas.openxmlformats.org/officeDocument/2006/relationships/image" Target="../media/image805.png"/><Relationship Id="rId96" Type="http://schemas.openxmlformats.org/officeDocument/2006/relationships/customXml" Target="../ink/ink82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75.xml"/><Relationship Id="rId15" Type="http://schemas.openxmlformats.org/officeDocument/2006/relationships/image" Target="../media/image767.png"/><Relationship Id="rId23" Type="http://schemas.openxmlformats.org/officeDocument/2006/relationships/image" Target="../media/image771.png"/><Relationship Id="rId28" Type="http://schemas.openxmlformats.org/officeDocument/2006/relationships/customXml" Target="../ink/ink786.xml"/><Relationship Id="rId36" Type="http://schemas.openxmlformats.org/officeDocument/2006/relationships/customXml" Target="../ink/ink790.xml"/><Relationship Id="rId49" Type="http://schemas.openxmlformats.org/officeDocument/2006/relationships/image" Target="../media/image784.png"/><Relationship Id="rId57" Type="http://schemas.openxmlformats.org/officeDocument/2006/relationships/image" Target="../media/image788.png"/><Relationship Id="rId10" Type="http://schemas.openxmlformats.org/officeDocument/2006/relationships/customXml" Target="../ink/ink777.xml"/><Relationship Id="rId31" Type="http://schemas.openxmlformats.org/officeDocument/2006/relationships/image" Target="../media/image775.png"/><Relationship Id="rId44" Type="http://schemas.openxmlformats.org/officeDocument/2006/relationships/customXml" Target="../ink/ink794.xml"/><Relationship Id="rId52" Type="http://schemas.openxmlformats.org/officeDocument/2006/relationships/customXml" Target="../ink/ink798.xml"/><Relationship Id="rId60" Type="http://schemas.openxmlformats.org/officeDocument/2006/relationships/customXml" Target="../ink/ink802.xml"/><Relationship Id="rId65" Type="http://schemas.openxmlformats.org/officeDocument/2006/relationships/image" Target="../media/image792.png"/><Relationship Id="rId73" Type="http://schemas.openxmlformats.org/officeDocument/2006/relationships/image" Target="../media/image796.png"/><Relationship Id="rId78" Type="http://schemas.openxmlformats.org/officeDocument/2006/relationships/customXml" Target="../ink/ink811.xml"/><Relationship Id="rId81" Type="http://schemas.openxmlformats.org/officeDocument/2006/relationships/image" Target="../media/image800.png"/><Relationship Id="rId86" Type="http://schemas.openxmlformats.org/officeDocument/2006/relationships/customXml" Target="../ink/ink815.xml"/><Relationship Id="rId94" Type="http://schemas.openxmlformats.org/officeDocument/2006/relationships/customXml" Target="../ink/ink819.xml"/><Relationship Id="rId99" Type="http://schemas.openxmlformats.org/officeDocument/2006/relationships/image" Target="../media/image809.png"/><Relationship Id="rId4" Type="http://schemas.openxmlformats.org/officeDocument/2006/relationships/customXml" Target="../ink/ink774.xml"/><Relationship Id="rId9" Type="http://schemas.openxmlformats.org/officeDocument/2006/relationships/image" Target="../media/image764.png"/><Relationship Id="rId13" Type="http://schemas.openxmlformats.org/officeDocument/2006/relationships/image" Target="../media/image766.png"/><Relationship Id="rId18" Type="http://schemas.openxmlformats.org/officeDocument/2006/relationships/customXml" Target="../ink/ink781.xml"/><Relationship Id="rId39" Type="http://schemas.openxmlformats.org/officeDocument/2006/relationships/image" Target="../media/image779.png"/><Relationship Id="rId34" Type="http://schemas.openxmlformats.org/officeDocument/2006/relationships/customXml" Target="../ink/ink789.xml"/><Relationship Id="rId50" Type="http://schemas.openxmlformats.org/officeDocument/2006/relationships/customXml" Target="../ink/ink797.xml"/><Relationship Id="rId55" Type="http://schemas.openxmlformats.org/officeDocument/2006/relationships/image" Target="../media/image787.png"/><Relationship Id="rId76" Type="http://schemas.openxmlformats.org/officeDocument/2006/relationships/customXml" Target="../ink/ink810.xml"/><Relationship Id="rId97" Type="http://schemas.openxmlformats.org/officeDocument/2006/relationships/image" Target="../media/image808.png"/><Relationship Id="rId7" Type="http://schemas.openxmlformats.org/officeDocument/2006/relationships/image" Target="../media/image763.png"/><Relationship Id="rId71" Type="http://schemas.openxmlformats.org/officeDocument/2006/relationships/image" Target="../media/image795.png"/><Relationship Id="rId92" Type="http://schemas.openxmlformats.org/officeDocument/2006/relationships/customXml" Target="../ink/ink818.xml"/><Relationship Id="rId2" Type="http://schemas.openxmlformats.org/officeDocument/2006/relationships/notesSlide" Target="../notesSlides/notesSlide32.xml"/><Relationship Id="rId29" Type="http://schemas.openxmlformats.org/officeDocument/2006/relationships/image" Target="../media/image774.png"/><Relationship Id="rId24" Type="http://schemas.openxmlformats.org/officeDocument/2006/relationships/customXml" Target="../ink/ink784.xml"/><Relationship Id="rId40" Type="http://schemas.openxmlformats.org/officeDocument/2006/relationships/customXml" Target="../ink/ink792.xml"/><Relationship Id="rId45" Type="http://schemas.openxmlformats.org/officeDocument/2006/relationships/image" Target="../media/image782.png"/><Relationship Id="rId66" Type="http://schemas.openxmlformats.org/officeDocument/2006/relationships/customXml" Target="../ink/ink805.xml"/><Relationship Id="rId87" Type="http://schemas.openxmlformats.org/officeDocument/2006/relationships/image" Target="../media/image803.png"/><Relationship Id="rId61" Type="http://schemas.openxmlformats.org/officeDocument/2006/relationships/image" Target="../media/image790.png"/><Relationship Id="rId82" Type="http://schemas.openxmlformats.org/officeDocument/2006/relationships/customXml" Target="../ink/ink813.xml"/><Relationship Id="rId19" Type="http://schemas.openxmlformats.org/officeDocument/2006/relationships/image" Target="../media/image769.png"/><Relationship Id="rId14" Type="http://schemas.openxmlformats.org/officeDocument/2006/relationships/customXml" Target="../ink/ink779.xml"/><Relationship Id="rId30" Type="http://schemas.openxmlformats.org/officeDocument/2006/relationships/customXml" Target="../ink/ink787.xml"/><Relationship Id="rId35" Type="http://schemas.openxmlformats.org/officeDocument/2006/relationships/image" Target="../media/image777.png"/><Relationship Id="rId56" Type="http://schemas.openxmlformats.org/officeDocument/2006/relationships/customXml" Target="../ink/ink800.xml"/><Relationship Id="rId77" Type="http://schemas.openxmlformats.org/officeDocument/2006/relationships/image" Target="../media/image798.png"/><Relationship Id="rId8" Type="http://schemas.openxmlformats.org/officeDocument/2006/relationships/customXml" Target="../ink/ink776.xml"/><Relationship Id="rId51" Type="http://schemas.openxmlformats.org/officeDocument/2006/relationships/image" Target="../media/image785.png"/><Relationship Id="rId72" Type="http://schemas.openxmlformats.org/officeDocument/2006/relationships/customXml" Target="../ink/ink808.xml"/><Relationship Id="rId93" Type="http://schemas.openxmlformats.org/officeDocument/2006/relationships/image" Target="../media/image806.png"/><Relationship Id="rId98" Type="http://schemas.openxmlformats.org/officeDocument/2006/relationships/customXml" Target="../ink/ink8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emf"/><Relationship Id="rId4" Type="http://schemas.openxmlformats.org/officeDocument/2006/relationships/customXml" Target="../ink/ink8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emf"/><Relationship Id="rId4" Type="http://schemas.openxmlformats.org/officeDocument/2006/relationships/customXml" Target="../ink/ink8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0.png"/><Relationship Id="rId4" Type="http://schemas.openxmlformats.org/officeDocument/2006/relationships/customXml" Target="../ink/ink8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.png"/><Relationship Id="rId21" Type="http://schemas.openxmlformats.org/officeDocument/2006/relationships/image" Target="../media/image21.png"/><Relationship Id="rId42" Type="http://schemas.openxmlformats.org/officeDocument/2006/relationships/image" Target="../media/image52.png"/><Relationship Id="rId47" Type="http://schemas.openxmlformats.org/officeDocument/2006/relationships/customXml" Target="../ink/ink10.xml"/><Relationship Id="rId63" Type="http://schemas.openxmlformats.org/officeDocument/2006/relationships/customXml" Target="../ink/ink18.xml"/><Relationship Id="rId68" Type="http://schemas.openxmlformats.org/officeDocument/2006/relationships/image" Target="../media/image65.png"/><Relationship Id="rId16" Type="http://schemas.openxmlformats.org/officeDocument/2006/relationships/image" Target="../media/image1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47.png"/><Relationship Id="rId37" Type="http://schemas.openxmlformats.org/officeDocument/2006/relationships/customXml" Target="../ink/ink5.xml"/><Relationship Id="rId40" Type="http://schemas.openxmlformats.org/officeDocument/2006/relationships/image" Target="../media/image51.png"/><Relationship Id="rId45" Type="http://schemas.openxmlformats.org/officeDocument/2006/relationships/customXml" Target="../ink/ink9.xml"/><Relationship Id="rId53" Type="http://schemas.openxmlformats.org/officeDocument/2006/relationships/customXml" Target="../ink/ink13.xml"/><Relationship Id="rId58" Type="http://schemas.openxmlformats.org/officeDocument/2006/relationships/image" Target="../media/image60.png"/><Relationship Id="rId66" Type="http://schemas.openxmlformats.org/officeDocument/2006/relationships/image" Target="../media/image64.png"/><Relationship Id="rId74" Type="http://schemas.openxmlformats.org/officeDocument/2006/relationships/image" Target="../media/image68.png"/><Relationship Id="rId5" Type="http://schemas.openxmlformats.org/officeDocument/2006/relationships/image" Target="../media/image6.png"/><Relationship Id="rId61" Type="http://schemas.openxmlformats.org/officeDocument/2006/relationships/customXml" Target="../ink/ink17.xml"/><Relationship Id="rId19" Type="http://schemas.openxmlformats.org/officeDocument/2006/relationships/image" Target="../media/image1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46.png"/><Relationship Id="rId35" Type="http://schemas.openxmlformats.org/officeDocument/2006/relationships/customXml" Target="../ink/ink4.xml"/><Relationship Id="rId43" Type="http://schemas.openxmlformats.org/officeDocument/2006/relationships/customXml" Target="../ink/ink8.xml"/><Relationship Id="rId48" Type="http://schemas.openxmlformats.org/officeDocument/2006/relationships/image" Target="../media/image55.png"/><Relationship Id="rId56" Type="http://schemas.openxmlformats.org/officeDocument/2006/relationships/image" Target="../media/image59.png"/><Relationship Id="rId64" Type="http://schemas.openxmlformats.org/officeDocument/2006/relationships/image" Target="../media/image63.png"/><Relationship Id="rId69" Type="http://schemas.openxmlformats.org/officeDocument/2006/relationships/customXml" Target="../ink/ink21.xml"/><Relationship Id="rId77" Type="http://schemas.openxmlformats.org/officeDocument/2006/relationships/customXml" Target="../ink/ink25.xml"/><Relationship Id="rId8" Type="http://schemas.openxmlformats.org/officeDocument/2006/relationships/image" Target="../media/image8.png"/><Relationship Id="rId51" Type="http://schemas.openxmlformats.org/officeDocument/2006/relationships/customXml" Target="../ink/ink12.xml"/><Relationship Id="rId72" Type="http://schemas.openxmlformats.org/officeDocument/2006/relationships/image" Target="../media/image67.png"/><Relationship Id="rId3" Type="http://schemas.openxmlformats.org/officeDocument/2006/relationships/image" Target="../media/image4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customXml" Target="../ink/ink3.xml"/><Relationship Id="rId38" Type="http://schemas.openxmlformats.org/officeDocument/2006/relationships/image" Target="../media/image50.png"/><Relationship Id="rId46" Type="http://schemas.openxmlformats.org/officeDocument/2006/relationships/image" Target="../media/image54.png"/><Relationship Id="rId59" Type="http://schemas.openxmlformats.org/officeDocument/2006/relationships/customXml" Target="../ink/ink16.xml"/><Relationship Id="rId67" Type="http://schemas.openxmlformats.org/officeDocument/2006/relationships/customXml" Target="../ink/ink20.xml"/><Relationship Id="rId20" Type="http://schemas.openxmlformats.org/officeDocument/2006/relationships/image" Target="../media/image20.png"/><Relationship Id="rId41" Type="http://schemas.openxmlformats.org/officeDocument/2006/relationships/customXml" Target="../ink/ink7.xml"/><Relationship Id="rId54" Type="http://schemas.openxmlformats.org/officeDocument/2006/relationships/image" Target="../media/image58.png"/><Relationship Id="rId62" Type="http://schemas.openxmlformats.org/officeDocument/2006/relationships/image" Target="../media/image62.png"/><Relationship Id="rId70" Type="http://schemas.openxmlformats.org/officeDocument/2006/relationships/image" Target="../media/image66.png"/><Relationship Id="rId75" Type="http://schemas.openxmlformats.org/officeDocument/2006/relationships/customXml" Target="../ink/ink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49.png"/><Relationship Id="rId49" Type="http://schemas.openxmlformats.org/officeDocument/2006/relationships/customXml" Target="../ink/ink11.xml"/><Relationship Id="rId57" Type="http://schemas.openxmlformats.org/officeDocument/2006/relationships/customXml" Target="../ink/ink15.xml"/><Relationship Id="rId10" Type="http://schemas.openxmlformats.org/officeDocument/2006/relationships/image" Target="../media/image10.png"/><Relationship Id="rId31" Type="http://schemas.openxmlformats.org/officeDocument/2006/relationships/customXml" Target="../ink/ink2.xml"/><Relationship Id="rId44" Type="http://schemas.openxmlformats.org/officeDocument/2006/relationships/image" Target="../media/image53.png"/><Relationship Id="rId52" Type="http://schemas.openxmlformats.org/officeDocument/2006/relationships/image" Target="../media/image57.png"/><Relationship Id="rId60" Type="http://schemas.openxmlformats.org/officeDocument/2006/relationships/image" Target="../media/image61.png"/><Relationship Id="rId65" Type="http://schemas.openxmlformats.org/officeDocument/2006/relationships/customXml" Target="../ink/ink19.xml"/><Relationship Id="rId73" Type="http://schemas.openxmlformats.org/officeDocument/2006/relationships/customXml" Target="../ink/ink23.xml"/><Relationship Id="rId78" Type="http://schemas.openxmlformats.org/officeDocument/2006/relationships/image" Target="../media/image7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9" Type="http://schemas.openxmlformats.org/officeDocument/2006/relationships/customXml" Target="../ink/ink6.xml"/><Relationship Id="rId34" Type="http://schemas.openxmlformats.org/officeDocument/2006/relationships/image" Target="../media/image48.png"/><Relationship Id="rId50" Type="http://schemas.openxmlformats.org/officeDocument/2006/relationships/image" Target="../media/image56.png"/><Relationship Id="rId55" Type="http://schemas.openxmlformats.org/officeDocument/2006/relationships/customXml" Target="../ink/ink14.xml"/><Relationship Id="rId76" Type="http://schemas.openxmlformats.org/officeDocument/2006/relationships/image" Target="../media/image69.png"/><Relationship Id="rId7" Type="http://schemas.openxmlformats.org/officeDocument/2006/relationships/image" Target="../media/image7.png"/><Relationship Id="rId71" Type="http://schemas.openxmlformats.org/officeDocument/2006/relationships/customXml" Target="../ink/ink22.xml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81.xml"/><Relationship Id="rId21" Type="http://schemas.openxmlformats.org/officeDocument/2006/relationships/customXml" Target="../ink/ink833.xml"/><Relationship Id="rId42" Type="http://schemas.openxmlformats.org/officeDocument/2006/relationships/image" Target="../media/image829.png"/><Relationship Id="rId63" Type="http://schemas.openxmlformats.org/officeDocument/2006/relationships/customXml" Target="../ink/ink854.xml"/><Relationship Id="rId84" Type="http://schemas.openxmlformats.org/officeDocument/2006/relationships/image" Target="../media/image850.png"/><Relationship Id="rId138" Type="http://schemas.openxmlformats.org/officeDocument/2006/relationships/image" Target="../media/image877.png"/><Relationship Id="rId159" Type="http://schemas.openxmlformats.org/officeDocument/2006/relationships/customXml" Target="../ink/ink902.xml"/><Relationship Id="rId170" Type="http://schemas.openxmlformats.org/officeDocument/2006/relationships/image" Target="../media/image893.png"/><Relationship Id="rId191" Type="http://schemas.openxmlformats.org/officeDocument/2006/relationships/customXml" Target="../ink/ink918.xml"/><Relationship Id="rId107" Type="http://schemas.openxmlformats.org/officeDocument/2006/relationships/customXml" Target="../ink/ink876.xml"/><Relationship Id="rId11" Type="http://schemas.openxmlformats.org/officeDocument/2006/relationships/customXml" Target="../ink/ink828.xml"/><Relationship Id="rId32" Type="http://schemas.openxmlformats.org/officeDocument/2006/relationships/image" Target="../media/image824.png"/><Relationship Id="rId53" Type="http://schemas.openxmlformats.org/officeDocument/2006/relationships/customXml" Target="../ink/ink849.xml"/><Relationship Id="rId74" Type="http://schemas.openxmlformats.org/officeDocument/2006/relationships/image" Target="../media/image845.png"/><Relationship Id="rId128" Type="http://schemas.openxmlformats.org/officeDocument/2006/relationships/image" Target="../media/image872.png"/><Relationship Id="rId149" Type="http://schemas.openxmlformats.org/officeDocument/2006/relationships/customXml" Target="../ink/ink897.xml"/><Relationship Id="rId5" Type="http://schemas.openxmlformats.org/officeDocument/2006/relationships/customXml" Target="../ink/ink825.xml"/><Relationship Id="rId95" Type="http://schemas.openxmlformats.org/officeDocument/2006/relationships/customXml" Target="../ink/ink870.xml"/><Relationship Id="rId160" Type="http://schemas.openxmlformats.org/officeDocument/2006/relationships/image" Target="../media/image888.png"/><Relationship Id="rId181" Type="http://schemas.openxmlformats.org/officeDocument/2006/relationships/customXml" Target="../ink/ink913.xml"/><Relationship Id="rId22" Type="http://schemas.openxmlformats.org/officeDocument/2006/relationships/image" Target="../media/image819.png"/><Relationship Id="rId43" Type="http://schemas.openxmlformats.org/officeDocument/2006/relationships/customXml" Target="../ink/ink844.xml"/><Relationship Id="rId64" Type="http://schemas.openxmlformats.org/officeDocument/2006/relationships/image" Target="../media/image840.png"/><Relationship Id="rId118" Type="http://schemas.openxmlformats.org/officeDocument/2006/relationships/image" Target="../media/image867.png"/><Relationship Id="rId139" Type="http://schemas.openxmlformats.org/officeDocument/2006/relationships/customXml" Target="../ink/ink892.xml"/><Relationship Id="rId85" Type="http://schemas.openxmlformats.org/officeDocument/2006/relationships/customXml" Target="../ink/ink865.xml"/><Relationship Id="rId150" Type="http://schemas.openxmlformats.org/officeDocument/2006/relationships/image" Target="../media/image883.png"/><Relationship Id="rId171" Type="http://schemas.openxmlformats.org/officeDocument/2006/relationships/customXml" Target="../ink/ink908.xml"/><Relationship Id="rId192" Type="http://schemas.openxmlformats.org/officeDocument/2006/relationships/image" Target="../media/image904.png"/><Relationship Id="rId12" Type="http://schemas.openxmlformats.org/officeDocument/2006/relationships/image" Target="../media/image814.png"/><Relationship Id="rId33" Type="http://schemas.openxmlformats.org/officeDocument/2006/relationships/customXml" Target="../ink/ink839.xml"/><Relationship Id="rId108" Type="http://schemas.openxmlformats.org/officeDocument/2006/relationships/image" Target="../media/image862.png"/><Relationship Id="rId129" Type="http://schemas.openxmlformats.org/officeDocument/2006/relationships/customXml" Target="../ink/ink887.xml"/><Relationship Id="rId54" Type="http://schemas.openxmlformats.org/officeDocument/2006/relationships/image" Target="../media/image835.png"/><Relationship Id="rId75" Type="http://schemas.openxmlformats.org/officeDocument/2006/relationships/customXml" Target="../ink/ink860.xml"/><Relationship Id="rId96" Type="http://schemas.openxmlformats.org/officeDocument/2006/relationships/image" Target="../media/image856.png"/><Relationship Id="rId140" Type="http://schemas.openxmlformats.org/officeDocument/2006/relationships/image" Target="../media/image878.png"/><Relationship Id="rId161" Type="http://schemas.openxmlformats.org/officeDocument/2006/relationships/customXml" Target="../ink/ink903.xml"/><Relationship Id="rId182" Type="http://schemas.openxmlformats.org/officeDocument/2006/relationships/image" Target="../media/image899.png"/><Relationship Id="rId6" Type="http://schemas.openxmlformats.org/officeDocument/2006/relationships/image" Target="../media/image811.png"/><Relationship Id="rId23" Type="http://schemas.openxmlformats.org/officeDocument/2006/relationships/customXml" Target="../ink/ink834.xml"/><Relationship Id="rId119" Type="http://schemas.openxmlformats.org/officeDocument/2006/relationships/customXml" Target="../ink/ink882.xml"/><Relationship Id="rId44" Type="http://schemas.openxmlformats.org/officeDocument/2006/relationships/image" Target="../media/image830.png"/><Relationship Id="rId65" Type="http://schemas.openxmlformats.org/officeDocument/2006/relationships/customXml" Target="../ink/ink855.xml"/><Relationship Id="rId86" Type="http://schemas.openxmlformats.org/officeDocument/2006/relationships/image" Target="../media/image851.png"/><Relationship Id="rId130" Type="http://schemas.openxmlformats.org/officeDocument/2006/relationships/image" Target="../media/image873.png"/><Relationship Id="rId151" Type="http://schemas.openxmlformats.org/officeDocument/2006/relationships/customXml" Target="../ink/ink898.xml"/><Relationship Id="rId172" Type="http://schemas.openxmlformats.org/officeDocument/2006/relationships/image" Target="../media/image894.png"/><Relationship Id="rId13" Type="http://schemas.openxmlformats.org/officeDocument/2006/relationships/customXml" Target="../ink/ink829.xml"/><Relationship Id="rId18" Type="http://schemas.openxmlformats.org/officeDocument/2006/relationships/image" Target="../media/image817.png"/><Relationship Id="rId39" Type="http://schemas.openxmlformats.org/officeDocument/2006/relationships/customXml" Target="../ink/ink842.xml"/><Relationship Id="rId109" Type="http://schemas.openxmlformats.org/officeDocument/2006/relationships/customXml" Target="../ink/ink877.xml"/><Relationship Id="rId34" Type="http://schemas.openxmlformats.org/officeDocument/2006/relationships/image" Target="../media/image825.png"/><Relationship Id="rId50" Type="http://schemas.openxmlformats.org/officeDocument/2006/relationships/image" Target="../media/image833.png"/><Relationship Id="rId55" Type="http://schemas.openxmlformats.org/officeDocument/2006/relationships/customXml" Target="../ink/ink850.xml"/><Relationship Id="rId76" Type="http://schemas.openxmlformats.org/officeDocument/2006/relationships/image" Target="../media/image846.png"/><Relationship Id="rId97" Type="http://schemas.openxmlformats.org/officeDocument/2006/relationships/customXml" Target="../ink/ink871.xml"/><Relationship Id="rId104" Type="http://schemas.openxmlformats.org/officeDocument/2006/relationships/image" Target="../media/image860.png"/><Relationship Id="rId120" Type="http://schemas.openxmlformats.org/officeDocument/2006/relationships/image" Target="../media/image868.png"/><Relationship Id="rId125" Type="http://schemas.openxmlformats.org/officeDocument/2006/relationships/customXml" Target="../ink/ink885.xml"/><Relationship Id="rId141" Type="http://schemas.openxmlformats.org/officeDocument/2006/relationships/customXml" Target="../ink/ink893.xml"/><Relationship Id="rId146" Type="http://schemas.openxmlformats.org/officeDocument/2006/relationships/image" Target="../media/image881.png"/><Relationship Id="rId167" Type="http://schemas.openxmlformats.org/officeDocument/2006/relationships/customXml" Target="../ink/ink906.xml"/><Relationship Id="rId188" Type="http://schemas.openxmlformats.org/officeDocument/2006/relationships/image" Target="../media/image902.png"/><Relationship Id="rId7" Type="http://schemas.openxmlformats.org/officeDocument/2006/relationships/customXml" Target="../ink/ink826.xml"/><Relationship Id="rId71" Type="http://schemas.openxmlformats.org/officeDocument/2006/relationships/customXml" Target="../ink/ink858.xml"/><Relationship Id="rId92" Type="http://schemas.openxmlformats.org/officeDocument/2006/relationships/image" Target="../media/image854.png"/><Relationship Id="rId162" Type="http://schemas.openxmlformats.org/officeDocument/2006/relationships/image" Target="../media/image889.png"/><Relationship Id="rId183" Type="http://schemas.openxmlformats.org/officeDocument/2006/relationships/customXml" Target="../ink/ink914.xml"/><Relationship Id="rId2" Type="http://schemas.openxmlformats.org/officeDocument/2006/relationships/notesSlide" Target="../notesSlides/notesSlide41.xml"/><Relationship Id="rId29" Type="http://schemas.openxmlformats.org/officeDocument/2006/relationships/customXml" Target="../ink/ink837.xml"/><Relationship Id="rId24" Type="http://schemas.openxmlformats.org/officeDocument/2006/relationships/image" Target="../media/image820.png"/><Relationship Id="rId40" Type="http://schemas.openxmlformats.org/officeDocument/2006/relationships/image" Target="../media/image828.png"/><Relationship Id="rId45" Type="http://schemas.openxmlformats.org/officeDocument/2006/relationships/customXml" Target="../ink/ink845.xml"/><Relationship Id="rId66" Type="http://schemas.openxmlformats.org/officeDocument/2006/relationships/image" Target="../media/image841.png"/><Relationship Id="rId87" Type="http://schemas.openxmlformats.org/officeDocument/2006/relationships/customXml" Target="../ink/ink866.xml"/><Relationship Id="rId110" Type="http://schemas.openxmlformats.org/officeDocument/2006/relationships/image" Target="../media/image863.png"/><Relationship Id="rId115" Type="http://schemas.openxmlformats.org/officeDocument/2006/relationships/customXml" Target="../ink/ink880.xml"/><Relationship Id="rId131" Type="http://schemas.openxmlformats.org/officeDocument/2006/relationships/customXml" Target="../ink/ink888.xml"/><Relationship Id="rId136" Type="http://schemas.openxmlformats.org/officeDocument/2006/relationships/image" Target="../media/image876.png"/><Relationship Id="rId157" Type="http://schemas.openxmlformats.org/officeDocument/2006/relationships/customXml" Target="../ink/ink901.xml"/><Relationship Id="rId178" Type="http://schemas.openxmlformats.org/officeDocument/2006/relationships/image" Target="../media/image897.png"/><Relationship Id="rId61" Type="http://schemas.openxmlformats.org/officeDocument/2006/relationships/customXml" Target="../ink/ink853.xml"/><Relationship Id="rId82" Type="http://schemas.openxmlformats.org/officeDocument/2006/relationships/image" Target="../media/image849.png"/><Relationship Id="rId152" Type="http://schemas.openxmlformats.org/officeDocument/2006/relationships/image" Target="../media/image884.png"/><Relationship Id="rId173" Type="http://schemas.openxmlformats.org/officeDocument/2006/relationships/customXml" Target="../ink/ink909.xml"/><Relationship Id="rId19" Type="http://schemas.openxmlformats.org/officeDocument/2006/relationships/customXml" Target="../ink/ink832.xml"/><Relationship Id="rId14" Type="http://schemas.openxmlformats.org/officeDocument/2006/relationships/image" Target="../media/image815.png"/><Relationship Id="rId30" Type="http://schemas.openxmlformats.org/officeDocument/2006/relationships/image" Target="../media/image823.png"/><Relationship Id="rId35" Type="http://schemas.openxmlformats.org/officeDocument/2006/relationships/customXml" Target="../ink/ink840.xml"/><Relationship Id="rId56" Type="http://schemas.openxmlformats.org/officeDocument/2006/relationships/image" Target="../media/image836.png"/><Relationship Id="rId77" Type="http://schemas.openxmlformats.org/officeDocument/2006/relationships/customXml" Target="../ink/ink861.xml"/><Relationship Id="rId100" Type="http://schemas.openxmlformats.org/officeDocument/2006/relationships/image" Target="../media/image858.png"/><Relationship Id="rId105" Type="http://schemas.openxmlformats.org/officeDocument/2006/relationships/customXml" Target="../ink/ink875.xml"/><Relationship Id="rId126" Type="http://schemas.openxmlformats.org/officeDocument/2006/relationships/image" Target="../media/image871.png"/><Relationship Id="rId147" Type="http://schemas.openxmlformats.org/officeDocument/2006/relationships/customXml" Target="../ink/ink896.xml"/><Relationship Id="rId168" Type="http://schemas.openxmlformats.org/officeDocument/2006/relationships/image" Target="../media/image892.png"/><Relationship Id="rId8" Type="http://schemas.openxmlformats.org/officeDocument/2006/relationships/image" Target="../media/image812.png"/><Relationship Id="rId51" Type="http://schemas.openxmlformats.org/officeDocument/2006/relationships/customXml" Target="../ink/ink848.xml"/><Relationship Id="rId72" Type="http://schemas.openxmlformats.org/officeDocument/2006/relationships/image" Target="../media/image844.png"/><Relationship Id="rId93" Type="http://schemas.openxmlformats.org/officeDocument/2006/relationships/customXml" Target="../ink/ink869.xml"/><Relationship Id="rId98" Type="http://schemas.openxmlformats.org/officeDocument/2006/relationships/image" Target="../media/image857.png"/><Relationship Id="rId121" Type="http://schemas.openxmlformats.org/officeDocument/2006/relationships/customXml" Target="../ink/ink883.xml"/><Relationship Id="rId142" Type="http://schemas.openxmlformats.org/officeDocument/2006/relationships/image" Target="../media/image879.png"/><Relationship Id="rId163" Type="http://schemas.openxmlformats.org/officeDocument/2006/relationships/customXml" Target="../ink/ink904.xml"/><Relationship Id="rId184" Type="http://schemas.openxmlformats.org/officeDocument/2006/relationships/image" Target="../media/image900.png"/><Relationship Id="rId189" Type="http://schemas.openxmlformats.org/officeDocument/2006/relationships/customXml" Target="../ink/ink917.xml"/><Relationship Id="rId3" Type="http://schemas.openxmlformats.org/officeDocument/2006/relationships/image" Target="../media/image2.png"/><Relationship Id="rId25" Type="http://schemas.openxmlformats.org/officeDocument/2006/relationships/customXml" Target="../ink/ink835.xml"/><Relationship Id="rId46" Type="http://schemas.openxmlformats.org/officeDocument/2006/relationships/image" Target="../media/image831.png"/><Relationship Id="rId67" Type="http://schemas.openxmlformats.org/officeDocument/2006/relationships/customXml" Target="../ink/ink856.xml"/><Relationship Id="rId116" Type="http://schemas.openxmlformats.org/officeDocument/2006/relationships/image" Target="../media/image866.png"/><Relationship Id="rId137" Type="http://schemas.openxmlformats.org/officeDocument/2006/relationships/customXml" Target="../ink/ink891.xml"/><Relationship Id="rId158" Type="http://schemas.openxmlformats.org/officeDocument/2006/relationships/image" Target="../media/image887.png"/><Relationship Id="rId20" Type="http://schemas.openxmlformats.org/officeDocument/2006/relationships/image" Target="../media/image818.png"/><Relationship Id="rId41" Type="http://schemas.openxmlformats.org/officeDocument/2006/relationships/customXml" Target="../ink/ink843.xml"/><Relationship Id="rId62" Type="http://schemas.openxmlformats.org/officeDocument/2006/relationships/image" Target="../media/image839.png"/><Relationship Id="rId83" Type="http://schemas.openxmlformats.org/officeDocument/2006/relationships/customXml" Target="../ink/ink864.xml"/><Relationship Id="rId88" Type="http://schemas.openxmlformats.org/officeDocument/2006/relationships/image" Target="../media/image852.png"/><Relationship Id="rId111" Type="http://schemas.openxmlformats.org/officeDocument/2006/relationships/customXml" Target="../ink/ink878.xml"/><Relationship Id="rId132" Type="http://schemas.openxmlformats.org/officeDocument/2006/relationships/image" Target="../media/image874.png"/><Relationship Id="rId153" Type="http://schemas.openxmlformats.org/officeDocument/2006/relationships/customXml" Target="../ink/ink899.xml"/><Relationship Id="rId174" Type="http://schemas.openxmlformats.org/officeDocument/2006/relationships/image" Target="../media/image895.png"/><Relationship Id="rId179" Type="http://schemas.openxmlformats.org/officeDocument/2006/relationships/customXml" Target="../ink/ink912.xml"/><Relationship Id="rId190" Type="http://schemas.openxmlformats.org/officeDocument/2006/relationships/image" Target="../media/image903.png"/><Relationship Id="rId15" Type="http://schemas.openxmlformats.org/officeDocument/2006/relationships/customXml" Target="../ink/ink830.xml"/><Relationship Id="rId36" Type="http://schemas.openxmlformats.org/officeDocument/2006/relationships/image" Target="../media/image826.png"/><Relationship Id="rId57" Type="http://schemas.openxmlformats.org/officeDocument/2006/relationships/customXml" Target="../ink/ink851.xml"/><Relationship Id="rId106" Type="http://schemas.openxmlformats.org/officeDocument/2006/relationships/image" Target="../media/image861.png"/><Relationship Id="rId127" Type="http://schemas.openxmlformats.org/officeDocument/2006/relationships/customXml" Target="../ink/ink886.xml"/><Relationship Id="rId10" Type="http://schemas.openxmlformats.org/officeDocument/2006/relationships/image" Target="../media/image813.png"/><Relationship Id="rId31" Type="http://schemas.openxmlformats.org/officeDocument/2006/relationships/customXml" Target="../ink/ink838.xml"/><Relationship Id="rId52" Type="http://schemas.openxmlformats.org/officeDocument/2006/relationships/image" Target="../media/image834.png"/><Relationship Id="rId73" Type="http://schemas.openxmlformats.org/officeDocument/2006/relationships/customXml" Target="../ink/ink859.xml"/><Relationship Id="rId78" Type="http://schemas.openxmlformats.org/officeDocument/2006/relationships/image" Target="../media/image847.png"/><Relationship Id="rId94" Type="http://schemas.openxmlformats.org/officeDocument/2006/relationships/image" Target="../media/image855.png"/><Relationship Id="rId99" Type="http://schemas.openxmlformats.org/officeDocument/2006/relationships/customXml" Target="../ink/ink872.xml"/><Relationship Id="rId101" Type="http://schemas.openxmlformats.org/officeDocument/2006/relationships/customXml" Target="../ink/ink873.xml"/><Relationship Id="rId122" Type="http://schemas.openxmlformats.org/officeDocument/2006/relationships/image" Target="../media/image869.png"/><Relationship Id="rId143" Type="http://schemas.openxmlformats.org/officeDocument/2006/relationships/customXml" Target="../ink/ink894.xml"/><Relationship Id="rId148" Type="http://schemas.openxmlformats.org/officeDocument/2006/relationships/image" Target="../media/image882.png"/><Relationship Id="rId164" Type="http://schemas.openxmlformats.org/officeDocument/2006/relationships/image" Target="../media/image890.png"/><Relationship Id="rId169" Type="http://schemas.openxmlformats.org/officeDocument/2006/relationships/customXml" Target="../ink/ink907.xml"/><Relationship Id="rId185" Type="http://schemas.openxmlformats.org/officeDocument/2006/relationships/customXml" Target="../ink/ink915.xml"/><Relationship Id="rId4" Type="http://schemas.openxmlformats.org/officeDocument/2006/relationships/image" Target="../media/image37.png"/><Relationship Id="rId9" Type="http://schemas.openxmlformats.org/officeDocument/2006/relationships/customXml" Target="../ink/ink827.xml"/><Relationship Id="rId180" Type="http://schemas.openxmlformats.org/officeDocument/2006/relationships/image" Target="../media/image898.png"/><Relationship Id="rId26" Type="http://schemas.openxmlformats.org/officeDocument/2006/relationships/image" Target="../media/image821.png"/><Relationship Id="rId47" Type="http://schemas.openxmlformats.org/officeDocument/2006/relationships/customXml" Target="../ink/ink846.xml"/><Relationship Id="rId68" Type="http://schemas.openxmlformats.org/officeDocument/2006/relationships/image" Target="../media/image842.png"/><Relationship Id="rId89" Type="http://schemas.openxmlformats.org/officeDocument/2006/relationships/customXml" Target="../ink/ink867.xml"/><Relationship Id="rId112" Type="http://schemas.openxmlformats.org/officeDocument/2006/relationships/image" Target="../media/image864.png"/><Relationship Id="rId133" Type="http://schemas.openxmlformats.org/officeDocument/2006/relationships/customXml" Target="../ink/ink889.xml"/><Relationship Id="rId154" Type="http://schemas.openxmlformats.org/officeDocument/2006/relationships/image" Target="../media/image885.png"/><Relationship Id="rId175" Type="http://schemas.openxmlformats.org/officeDocument/2006/relationships/customXml" Target="../ink/ink910.xml"/><Relationship Id="rId16" Type="http://schemas.openxmlformats.org/officeDocument/2006/relationships/image" Target="../media/image816.png"/><Relationship Id="rId37" Type="http://schemas.openxmlformats.org/officeDocument/2006/relationships/customXml" Target="../ink/ink841.xml"/><Relationship Id="rId58" Type="http://schemas.openxmlformats.org/officeDocument/2006/relationships/image" Target="../media/image837.png"/><Relationship Id="rId79" Type="http://schemas.openxmlformats.org/officeDocument/2006/relationships/customXml" Target="../ink/ink862.xml"/><Relationship Id="rId102" Type="http://schemas.openxmlformats.org/officeDocument/2006/relationships/image" Target="../media/image859.png"/><Relationship Id="rId123" Type="http://schemas.openxmlformats.org/officeDocument/2006/relationships/customXml" Target="../ink/ink884.xml"/><Relationship Id="rId144" Type="http://schemas.openxmlformats.org/officeDocument/2006/relationships/image" Target="../media/image880.png"/><Relationship Id="rId90" Type="http://schemas.openxmlformats.org/officeDocument/2006/relationships/image" Target="../media/image853.png"/><Relationship Id="rId165" Type="http://schemas.openxmlformats.org/officeDocument/2006/relationships/customXml" Target="../ink/ink905.xml"/><Relationship Id="rId186" Type="http://schemas.openxmlformats.org/officeDocument/2006/relationships/image" Target="../media/image901.png"/><Relationship Id="rId27" Type="http://schemas.openxmlformats.org/officeDocument/2006/relationships/customXml" Target="../ink/ink836.xml"/><Relationship Id="rId48" Type="http://schemas.openxmlformats.org/officeDocument/2006/relationships/image" Target="../media/image832.png"/><Relationship Id="rId69" Type="http://schemas.openxmlformats.org/officeDocument/2006/relationships/customXml" Target="../ink/ink857.xml"/><Relationship Id="rId113" Type="http://schemas.openxmlformats.org/officeDocument/2006/relationships/customXml" Target="../ink/ink879.xml"/><Relationship Id="rId134" Type="http://schemas.openxmlformats.org/officeDocument/2006/relationships/image" Target="../media/image875.png"/><Relationship Id="rId80" Type="http://schemas.openxmlformats.org/officeDocument/2006/relationships/image" Target="../media/image848.png"/><Relationship Id="rId155" Type="http://schemas.openxmlformats.org/officeDocument/2006/relationships/customXml" Target="../ink/ink900.xml"/><Relationship Id="rId176" Type="http://schemas.openxmlformats.org/officeDocument/2006/relationships/image" Target="../media/image896.png"/><Relationship Id="rId17" Type="http://schemas.openxmlformats.org/officeDocument/2006/relationships/customXml" Target="../ink/ink831.xml"/><Relationship Id="rId38" Type="http://schemas.openxmlformats.org/officeDocument/2006/relationships/image" Target="../media/image827.png"/><Relationship Id="rId59" Type="http://schemas.openxmlformats.org/officeDocument/2006/relationships/customXml" Target="../ink/ink852.xml"/><Relationship Id="rId103" Type="http://schemas.openxmlformats.org/officeDocument/2006/relationships/customXml" Target="../ink/ink874.xml"/><Relationship Id="rId124" Type="http://schemas.openxmlformats.org/officeDocument/2006/relationships/image" Target="../media/image870.png"/><Relationship Id="rId70" Type="http://schemas.openxmlformats.org/officeDocument/2006/relationships/image" Target="../media/image843.png"/><Relationship Id="rId91" Type="http://schemas.openxmlformats.org/officeDocument/2006/relationships/customXml" Target="../ink/ink868.xml"/><Relationship Id="rId145" Type="http://schemas.openxmlformats.org/officeDocument/2006/relationships/customXml" Target="../ink/ink895.xml"/><Relationship Id="rId166" Type="http://schemas.openxmlformats.org/officeDocument/2006/relationships/image" Target="../media/image891.png"/><Relationship Id="rId187" Type="http://schemas.openxmlformats.org/officeDocument/2006/relationships/customXml" Target="../ink/ink916.xml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822.png"/><Relationship Id="rId49" Type="http://schemas.openxmlformats.org/officeDocument/2006/relationships/customXml" Target="../ink/ink847.xml"/><Relationship Id="rId114" Type="http://schemas.openxmlformats.org/officeDocument/2006/relationships/image" Target="../media/image865.png"/><Relationship Id="rId60" Type="http://schemas.openxmlformats.org/officeDocument/2006/relationships/image" Target="../media/image838.png"/><Relationship Id="rId81" Type="http://schemas.openxmlformats.org/officeDocument/2006/relationships/customXml" Target="../ink/ink863.xml"/><Relationship Id="rId135" Type="http://schemas.openxmlformats.org/officeDocument/2006/relationships/customXml" Target="../ink/ink890.xml"/><Relationship Id="rId156" Type="http://schemas.openxmlformats.org/officeDocument/2006/relationships/image" Target="../media/image886.png"/><Relationship Id="rId177" Type="http://schemas.openxmlformats.org/officeDocument/2006/relationships/customXml" Target="../ink/ink9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19.xml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76.xml"/><Relationship Id="rId21" Type="http://schemas.openxmlformats.org/officeDocument/2006/relationships/customXml" Target="../ink/ink928.xml"/><Relationship Id="rId42" Type="http://schemas.openxmlformats.org/officeDocument/2006/relationships/image" Target="../media/image924.png"/><Relationship Id="rId47" Type="http://schemas.openxmlformats.org/officeDocument/2006/relationships/customXml" Target="../ink/ink941.xml"/><Relationship Id="rId63" Type="http://schemas.openxmlformats.org/officeDocument/2006/relationships/customXml" Target="../ink/ink949.xml"/><Relationship Id="rId68" Type="http://schemas.openxmlformats.org/officeDocument/2006/relationships/image" Target="../media/image937.png"/><Relationship Id="rId84" Type="http://schemas.openxmlformats.org/officeDocument/2006/relationships/image" Target="../media/image945.png"/><Relationship Id="rId89" Type="http://schemas.openxmlformats.org/officeDocument/2006/relationships/customXml" Target="../ink/ink962.xml"/><Relationship Id="rId112" Type="http://schemas.openxmlformats.org/officeDocument/2006/relationships/image" Target="../media/image959.png"/><Relationship Id="rId16" Type="http://schemas.openxmlformats.org/officeDocument/2006/relationships/image" Target="../media/image911.png"/><Relationship Id="rId107" Type="http://schemas.openxmlformats.org/officeDocument/2006/relationships/customXml" Target="../ink/ink971.xml"/><Relationship Id="rId11" Type="http://schemas.openxmlformats.org/officeDocument/2006/relationships/customXml" Target="../ink/ink923.xml"/><Relationship Id="rId32" Type="http://schemas.openxmlformats.org/officeDocument/2006/relationships/image" Target="../media/image919.png"/><Relationship Id="rId37" Type="http://schemas.openxmlformats.org/officeDocument/2006/relationships/customXml" Target="../ink/ink936.xml"/><Relationship Id="rId53" Type="http://schemas.openxmlformats.org/officeDocument/2006/relationships/customXml" Target="../ink/ink944.xml"/><Relationship Id="rId58" Type="http://schemas.openxmlformats.org/officeDocument/2006/relationships/image" Target="../media/image932.png"/><Relationship Id="rId74" Type="http://schemas.openxmlformats.org/officeDocument/2006/relationships/image" Target="../media/image940.png"/><Relationship Id="rId79" Type="http://schemas.openxmlformats.org/officeDocument/2006/relationships/customXml" Target="../ink/ink957.xml"/><Relationship Id="rId102" Type="http://schemas.openxmlformats.org/officeDocument/2006/relationships/image" Target="../media/image954.png"/><Relationship Id="rId123" Type="http://schemas.openxmlformats.org/officeDocument/2006/relationships/customXml" Target="../ink/ink979.xml"/><Relationship Id="rId128" Type="http://schemas.openxmlformats.org/officeDocument/2006/relationships/image" Target="../media/image967.png"/><Relationship Id="rId5" Type="http://schemas.openxmlformats.org/officeDocument/2006/relationships/customXml" Target="../ink/ink920.xml"/><Relationship Id="rId90" Type="http://schemas.openxmlformats.org/officeDocument/2006/relationships/image" Target="../media/image948.png"/><Relationship Id="rId95" Type="http://schemas.openxmlformats.org/officeDocument/2006/relationships/customXml" Target="../ink/ink965.xml"/><Relationship Id="rId22" Type="http://schemas.openxmlformats.org/officeDocument/2006/relationships/image" Target="../media/image914.png"/><Relationship Id="rId27" Type="http://schemas.openxmlformats.org/officeDocument/2006/relationships/customXml" Target="../ink/ink931.xml"/><Relationship Id="rId43" Type="http://schemas.openxmlformats.org/officeDocument/2006/relationships/customXml" Target="../ink/ink939.xml"/><Relationship Id="rId48" Type="http://schemas.openxmlformats.org/officeDocument/2006/relationships/image" Target="../media/image927.png"/><Relationship Id="rId64" Type="http://schemas.openxmlformats.org/officeDocument/2006/relationships/image" Target="../media/image935.png"/><Relationship Id="rId69" Type="http://schemas.openxmlformats.org/officeDocument/2006/relationships/customXml" Target="../ink/ink952.xml"/><Relationship Id="rId113" Type="http://schemas.openxmlformats.org/officeDocument/2006/relationships/customXml" Target="../ink/ink974.xml"/><Relationship Id="rId118" Type="http://schemas.openxmlformats.org/officeDocument/2006/relationships/image" Target="../media/image962.png"/><Relationship Id="rId80" Type="http://schemas.openxmlformats.org/officeDocument/2006/relationships/image" Target="../media/image943.png"/><Relationship Id="rId85" Type="http://schemas.openxmlformats.org/officeDocument/2006/relationships/customXml" Target="../ink/ink960.xml"/><Relationship Id="rId12" Type="http://schemas.openxmlformats.org/officeDocument/2006/relationships/image" Target="../media/image909.png"/><Relationship Id="rId17" Type="http://schemas.openxmlformats.org/officeDocument/2006/relationships/customXml" Target="../ink/ink926.xml"/><Relationship Id="rId33" Type="http://schemas.openxmlformats.org/officeDocument/2006/relationships/customXml" Target="../ink/ink934.xml"/><Relationship Id="rId38" Type="http://schemas.openxmlformats.org/officeDocument/2006/relationships/image" Target="../media/image922.png"/><Relationship Id="rId59" Type="http://schemas.openxmlformats.org/officeDocument/2006/relationships/customXml" Target="../ink/ink947.xml"/><Relationship Id="rId103" Type="http://schemas.openxmlformats.org/officeDocument/2006/relationships/customXml" Target="../ink/ink969.xml"/><Relationship Id="rId108" Type="http://schemas.openxmlformats.org/officeDocument/2006/relationships/image" Target="../media/image957.png"/><Relationship Id="rId124" Type="http://schemas.openxmlformats.org/officeDocument/2006/relationships/image" Target="../media/image965.png"/><Relationship Id="rId129" Type="http://schemas.openxmlformats.org/officeDocument/2006/relationships/customXml" Target="../ink/ink982.xml"/><Relationship Id="rId54" Type="http://schemas.openxmlformats.org/officeDocument/2006/relationships/image" Target="../media/image930.png"/><Relationship Id="rId70" Type="http://schemas.openxmlformats.org/officeDocument/2006/relationships/image" Target="../media/image938.png"/><Relationship Id="rId75" Type="http://schemas.openxmlformats.org/officeDocument/2006/relationships/customXml" Target="../ink/ink955.xml"/><Relationship Id="rId91" Type="http://schemas.openxmlformats.org/officeDocument/2006/relationships/customXml" Target="../ink/ink963.xml"/><Relationship Id="rId96" Type="http://schemas.openxmlformats.org/officeDocument/2006/relationships/image" Target="../media/image9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6.png"/><Relationship Id="rId23" Type="http://schemas.openxmlformats.org/officeDocument/2006/relationships/customXml" Target="../ink/ink929.xml"/><Relationship Id="rId28" Type="http://schemas.openxmlformats.org/officeDocument/2006/relationships/image" Target="../media/image917.png"/><Relationship Id="rId49" Type="http://schemas.openxmlformats.org/officeDocument/2006/relationships/customXml" Target="../ink/ink942.xml"/><Relationship Id="rId114" Type="http://schemas.openxmlformats.org/officeDocument/2006/relationships/image" Target="../media/image960.png"/><Relationship Id="rId119" Type="http://schemas.openxmlformats.org/officeDocument/2006/relationships/customXml" Target="../ink/ink977.xml"/><Relationship Id="rId44" Type="http://schemas.openxmlformats.org/officeDocument/2006/relationships/image" Target="../media/image925.png"/><Relationship Id="rId60" Type="http://schemas.openxmlformats.org/officeDocument/2006/relationships/image" Target="../media/image933.png"/><Relationship Id="rId65" Type="http://schemas.openxmlformats.org/officeDocument/2006/relationships/customXml" Target="../ink/ink950.xml"/><Relationship Id="rId81" Type="http://schemas.openxmlformats.org/officeDocument/2006/relationships/customXml" Target="../ink/ink958.xml"/><Relationship Id="rId86" Type="http://schemas.openxmlformats.org/officeDocument/2006/relationships/image" Target="../media/image946.png"/><Relationship Id="rId130" Type="http://schemas.openxmlformats.org/officeDocument/2006/relationships/image" Target="../media/image968.png"/><Relationship Id="rId13" Type="http://schemas.openxmlformats.org/officeDocument/2006/relationships/customXml" Target="../ink/ink924.xml"/><Relationship Id="rId18" Type="http://schemas.openxmlformats.org/officeDocument/2006/relationships/image" Target="../media/image912.png"/><Relationship Id="rId39" Type="http://schemas.openxmlformats.org/officeDocument/2006/relationships/customXml" Target="../ink/ink937.xml"/><Relationship Id="rId109" Type="http://schemas.openxmlformats.org/officeDocument/2006/relationships/customXml" Target="../ink/ink972.xml"/><Relationship Id="rId34" Type="http://schemas.openxmlformats.org/officeDocument/2006/relationships/image" Target="../media/image920.png"/><Relationship Id="rId50" Type="http://schemas.openxmlformats.org/officeDocument/2006/relationships/image" Target="../media/image928.png"/><Relationship Id="rId55" Type="http://schemas.openxmlformats.org/officeDocument/2006/relationships/customXml" Target="../ink/ink945.xml"/><Relationship Id="rId76" Type="http://schemas.openxmlformats.org/officeDocument/2006/relationships/image" Target="../media/image941.png"/><Relationship Id="rId97" Type="http://schemas.openxmlformats.org/officeDocument/2006/relationships/customXml" Target="../ink/ink966.xml"/><Relationship Id="rId104" Type="http://schemas.openxmlformats.org/officeDocument/2006/relationships/image" Target="../media/image955.png"/><Relationship Id="rId120" Type="http://schemas.openxmlformats.org/officeDocument/2006/relationships/image" Target="../media/image963.png"/><Relationship Id="rId125" Type="http://schemas.openxmlformats.org/officeDocument/2006/relationships/customXml" Target="../ink/ink980.xml"/><Relationship Id="rId7" Type="http://schemas.openxmlformats.org/officeDocument/2006/relationships/customXml" Target="../ink/ink921.xml"/><Relationship Id="rId71" Type="http://schemas.openxmlformats.org/officeDocument/2006/relationships/customXml" Target="../ink/ink953.xml"/><Relationship Id="rId92" Type="http://schemas.openxmlformats.org/officeDocument/2006/relationships/image" Target="../media/image949.png"/><Relationship Id="rId2" Type="http://schemas.openxmlformats.org/officeDocument/2006/relationships/notesSlide" Target="../notesSlides/notesSlide43.xml"/><Relationship Id="rId29" Type="http://schemas.openxmlformats.org/officeDocument/2006/relationships/customXml" Target="../ink/ink932.xml"/><Relationship Id="rId24" Type="http://schemas.openxmlformats.org/officeDocument/2006/relationships/image" Target="../media/image915.png"/><Relationship Id="rId40" Type="http://schemas.openxmlformats.org/officeDocument/2006/relationships/image" Target="../media/image923.png"/><Relationship Id="rId45" Type="http://schemas.openxmlformats.org/officeDocument/2006/relationships/customXml" Target="../ink/ink940.xml"/><Relationship Id="rId66" Type="http://schemas.openxmlformats.org/officeDocument/2006/relationships/image" Target="../media/image936.png"/><Relationship Id="rId87" Type="http://schemas.openxmlformats.org/officeDocument/2006/relationships/customXml" Target="../ink/ink961.xml"/><Relationship Id="rId110" Type="http://schemas.openxmlformats.org/officeDocument/2006/relationships/image" Target="../media/image958.png"/><Relationship Id="rId115" Type="http://schemas.openxmlformats.org/officeDocument/2006/relationships/customXml" Target="../ink/ink975.xml"/><Relationship Id="rId61" Type="http://schemas.openxmlformats.org/officeDocument/2006/relationships/customXml" Target="../ink/ink948.xml"/><Relationship Id="rId82" Type="http://schemas.openxmlformats.org/officeDocument/2006/relationships/image" Target="../media/image944.png"/><Relationship Id="rId19" Type="http://schemas.openxmlformats.org/officeDocument/2006/relationships/customXml" Target="../ink/ink927.xml"/><Relationship Id="rId14" Type="http://schemas.openxmlformats.org/officeDocument/2006/relationships/image" Target="../media/image910.png"/><Relationship Id="rId30" Type="http://schemas.openxmlformats.org/officeDocument/2006/relationships/image" Target="../media/image918.png"/><Relationship Id="rId35" Type="http://schemas.openxmlformats.org/officeDocument/2006/relationships/customXml" Target="../ink/ink935.xml"/><Relationship Id="rId56" Type="http://schemas.openxmlformats.org/officeDocument/2006/relationships/image" Target="../media/image931.png"/><Relationship Id="rId77" Type="http://schemas.openxmlformats.org/officeDocument/2006/relationships/customXml" Target="../ink/ink956.xml"/><Relationship Id="rId100" Type="http://schemas.openxmlformats.org/officeDocument/2006/relationships/image" Target="../media/image953.png"/><Relationship Id="rId105" Type="http://schemas.openxmlformats.org/officeDocument/2006/relationships/customXml" Target="../ink/ink970.xml"/><Relationship Id="rId126" Type="http://schemas.openxmlformats.org/officeDocument/2006/relationships/image" Target="../media/image966.png"/><Relationship Id="rId8" Type="http://schemas.openxmlformats.org/officeDocument/2006/relationships/image" Target="../media/image907.png"/><Relationship Id="rId51" Type="http://schemas.openxmlformats.org/officeDocument/2006/relationships/customXml" Target="../ink/ink943.xml"/><Relationship Id="rId72" Type="http://schemas.openxmlformats.org/officeDocument/2006/relationships/image" Target="../media/image939.png"/><Relationship Id="rId93" Type="http://schemas.openxmlformats.org/officeDocument/2006/relationships/customXml" Target="../ink/ink964.xml"/><Relationship Id="rId98" Type="http://schemas.openxmlformats.org/officeDocument/2006/relationships/image" Target="../media/image952.png"/><Relationship Id="rId121" Type="http://schemas.openxmlformats.org/officeDocument/2006/relationships/customXml" Target="../ink/ink978.xml"/><Relationship Id="rId3" Type="http://schemas.openxmlformats.org/officeDocument/2006/relationships/image" Target="../media/image37.png"/><Relationship Id="rId25" Type="http://schemas.openxmlformats.org/officeDocument/2006/relationships/customXml" Target="../ink/ink930.xml"/><Relationship Id="rId46" Type="http://schemas.openxmlformats.org/officeDocument/2006/relationships/image" Target="../media/image926.png"/><Relationship Id="rId67" Type="http://schemas.openxmlformats.org/officeDocument/2006/relationships/customXml" Target="../ink/ink951.xml"/><Relationship Id="rId116" Type="http://schemas.openxmlformats.org/officeDocument/2006/relationships/image" Target="../media/image961.png"/><Relationship Id="rId20" Type="http://schemas.openxmlformats.org/officeDocument/2006/relationships/image" Target="../media/image913.png"/><Relationship Id="rId41" Type="http://schemas.openxmlformats.org/officeDocument/2006/relationships/customXml" Target="../ink/ink938.xml"/><Relationship Id="rId62" Type="http://schemas.openxmlformats.org/officeDocument/2006/relationships/image" Target="../media/image934.png"/><Relationship Id="rId83" Type="http://schemas.openxmlformats.org/officeDocument/2006/relationships/customXml" Target="../ink/ink959.xml"/><Relationship Id="rId88" Type="http://schemas.openxmlformats.org/officeDocument/2006/relationships/image" Target="../media/image947.png"/><Relationship Id="rId111" Type="http://schemas.openxmlformats.org/officeDocument/2006/relationships/customXml" Target="../ink/ink973.xml"/><Relationship Id="rId15" Type="http://schemas.openxmlformats.org/officeDocument/2006/relationships/customXml" Target="../ink/ink925.xml"/><Relationship Id="rId36" Type="http://schemas.openxmlformats.org/officeDocument/2006/relationships/image" Target="../media/image921.png"/><Relationship Id="rId57" Type="http://schemas.openxmlformats.org/officeDocument/2006/relationships/customXml" Target="../ink/ink946.xml"/><Relationship Id="rId106" Type="http://schemas.openxmlformats.org/officeDocument/2006/relationships/image" Target="../media/image956.png"/><Relationship Id="rId127" Type="http://schemas.openxmlformats.org/officeDocument/2006/relationships/customXml" Target="../ink/ink981.xml"/><Relationship Id="rId10" Type="http://schemas.openxmlformats.org/officeDocument/2006/relationships/image" Target="../media/image908.png"/><Relationship Id="rId31" Type="http://schemas.openxmlformats.org/officeDocument/2006/relationships/customXml" Target="../ink/ink933.xml"/><Relationship Id="rId52" Type="http://schemas.openxmlformats.org/officeDocument/2006/relationships/image" Target="../media/image929.png"/><Relationship Id="rId73" Type="http://schemas.openxmlformats.org/officeDocument/2006/relationships/customXml" Target="../ink/ink954.xml"/><Relationship Id="rId78" Type="http://schemas.openxmlformats.org/officeDocument/2006/relationships/image" Target="../media/image942.png"/><Relationship Id="rId94" Type="http://schemas.openxmlformats.org/officeDocument/2006/relationships/image" Target="../media/image950.png"/><Relationship Id="rId99" Type="http://schemas.openxmlformats.org/officeDocument/2006/relationships/customXml" Target="../ink/ink967.xml"/><Relationship Id="rId101" Type="http://schemas.openxmlformats.org/officeDocument/2006/relationships/customXml" Target="../ink/ink968.xml"/><Relationship Id="rId122" Type="http://schemas.openxmlformats.org/officeDocument/2006/relationships/image" Target="../media/image964.png"/><Relationship Id="rId4" Type="http://schemas.openxmlformats.org/officeDocument/2006/relationships/image" Target="../media/image2.png"/><Relationship Id="rId9" Type="http://schemas.openxmlformats.org/officeDocument/2006/relationships/customXml" Target="../ink/ink922.xml"/><Relationship Id="rId26" Type="http://schemas.openxmlformats.org/officeDocument/2006/relationships/image" Target="../media/image91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79.png"/><Relationship Id="rId21" Type="http://schemas.openxmlformats.org/officeDocument/2006/relationships/customXml" Target="../ink/ink991.xml"/><Relationship Id="rId42" Type="http://schemas.openxmlformats.org/officeDocument/2006/relationships/image" Target="../media/image987.png"/><Relationship Id="rId47" Type="http://schemas.openxmlformats.org/officeDocument/2006/relationships/customXml" Target="../ink/ink1004.xml"/><Relationship Id="rId63" Type="http://schemas.openxmlformats.org/officeDocument/2006/relationships/customXml" Target="../ink/ink1012.xml"/><Relationship Id="rId68" Type="http://schemas.openxmlformats.org/officeDocument/2006/relationships/image" Target="../media/image1000.png"/><Relationship Id="rId7" Type="http://schemas.openxmlformats.org/officeDocument/2006/relationships/customXml" Target="../ink/ink984.xml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974.png"/><Relationship Id="rId29" Type="http://schemas.openxmlformats.org/officeDocument/2006/relationships/customXml" Target="../ink/ink995.xml"/><Relationship Id="rId11" Type="http://schemas.openxmlformats.org/officeDocument/2006/relationships/customXml" Target="../ink/ink986.xml"/><Relationship Id="rId24" Type="http://schemas.openxmlformats.org/officeDocument/2006/relationships/image" Target="../media/image978.png"/><Relationship Id="rId32" Type="http://schemas.openxmlformats.org/officeDocument/2006/relationships/image" Target="../media/image982.png"/><Relationship Id="rId37" Type="http://schemas.openxmlformats.org/officeDocument/2006/relationships/customXml" Target="../ink/ink999.xml"/><Relationship Id="rId40" Type="http://schemas.openxmlformats.org/officeDocument/2006/relationships/image" Target="../media/image986.png"/><Relationship Id="rId45" Type="http://schemas.openxmlformats.org/officeDocument/2006/relationships/customXml" Target="../ink/ink1003.xml"/><Relationship Id="rId53" Type="http://schemas.openxmlformats.org/officeDocument/2006/relationships/customXml" Target="../ink/ink1007.xml"/><Relationship Id="rId58" Type="http://schemas.openxmlformats.org/officeDocument/2006/relationships/image" Target="../media/image995.png"/><Relationship Id="rId66" Type="http://schemas.openxmlformats.org/officeDocument/2006/relationships/image" Target="../media/image999.png"/><Relationship Id="rId5" Type="http://schemas.openxmlformats.org/officeDocument/2006/relationships/customXml" Target="../ink/ink983.xml"/><Relationship Id="rId61" Type="http://schemas.openxmlformats.org/officeDocument/2006/relationships/customXml" Target="../ink/ink1011.xml"/><Relationship Id="rId19" Type="http://schemas.openxmlformats.org/officeDocument/2006/relationships/customXml" Target="../ink/ink990.xml"/><Relationship Id="rId14" Type="http://schemas.openxmlformats.org/officeDocument/2006/relationships/image" Target="../media/image973.png"/><Relationship Id="rId22" Type="http://schemas.openxmlformats.org/officeDocument/2006/relationships/image" Target="../media/image977.png"/><Relationship Id="rId27" Type="http://schemas.openxmlformats.org/officeDocument/2006/relationships/customXml" Target="../ink/ink994.xml"/><Relationship Id="rId30" Type="http://schemas.openxmlformats.org/officeDocument/2006/relationships/image" Target="../media/image981.png"/><Relationship Id="rId35" Type="http://schemas.openxmlformats.org/officeDocument/2006/relationships/customXml" Target="../ink/ink998.xml"/><Relationship Id="rId43" Type="http://schemas.openxmlformats.org/officeDocument/2006/relationships/customXml" Target="../ink/ink1002.xml"/><Relationship Id="rId48" Type="http://schemas.openxmlformats.org/officeDocument/2006/relationships/image" Target="../media/image990.png"/><Relationship Id="rId56" Type="http://schemas.openxmlformats.org/officeDocument/2006/relationships/image" Target="../media/image994.png"/><Relationship Id="rId64" Type="http://schemas.openxmlformats.org/officeDocument/2006/relationships/image" Target="../media/image998.png"/><Relationship Id="rId69" Type="http://schemas.openxmlformats.org/officeDocument/2006/relationships/customXml" Target="../ink/ink1015.xml"/><Relationship Id="rId8" Type="http://schemas.openxmlformats.org/officeDocument/2006/relationships/image" Target="../media/image970.png"/><Relationship Id="rId51" Type="http://schemas.openxmlformats.org/officeDocument/2006/relationships/customXml" Target="../ink/ink1006.xml"/><Relationship Id="rId3" Type="http://schemas.openxmlformats.org/officeDocument/2006/relationships/image" Target="../media/image37.png"/><Relationship Id="rId12" Type="http://schemas.openxmlformats.org/officeDocument/2006/relationships/image" Target="../media/image972.png"/><Relationship Id="rId17" Type="http://schemas.openxmlformats.org/officeDocument/2006/relationships/customXml" Target="../ink/ink989.xml"/><Relationship Id="rId25" Type="http://schemas.openxmlformats.org/officeDocument/2006/relationships/customXml" Target="../ink/ink993.xml"/><Relationship Id="rId33" Type="http://schemas.openxmlformats.org/officeDocument/2006/relationships/customXml" Target="../ink/ink997.xml"/><Relationship Id="rId38" Type="http://schemas.openxmlformats.org/officeDocument/2006/relationships/image" Target="../media/image985.png"/><Relationship Id="rId46" Type="http://schemas.openxmlformats.org/officeDocument/2006/relationships/image" Target="../media/image989.png"/><Relationship Id="rId59" Type="http://schemas.openxmlformats.org/officeDocument/2006/relationships/customXml" Target="../ink/ink1010.xml"/><Relationship Id="rId67" Type="http://schemas.openxmlformats.org/officeDocument/2006/relationships/customXml" Target="../ink/ink1014.xml"/><Relationship Id="rId20" Type="http://schemas.openxmlformats.org/officeDocument/2006/relationships/image" Target="../media/image976.png"/><Relationship Id="rId41" Type="http://schemas.openxmlformats.org/officeDocument/2006/relationships/customXml" Target="../ink/ink1001.xml"/><Relationship Id="rId54" Type="http://schemas.openxmlformats.org/officeDocument/2006/relationships/image" Target="../media/image993.png"/><Relationship Id="rId62" Type="http://schemas.openxmlformats.org/officeDocument/2006/relationships/image" Target="../media/image997.png"/><Relationship Id="rId70" Type="http://schemas.openxmlformats.org/officeDocument/2006/relationships/image" Target="../media/image10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9.png"/><Relationship Id="rId15" Type="http://schemas.openxmlformats.org/officeDocument/2006/relationships/customXml" Target="../ink/ink988.xml"/><Relationship Id="rId23" Type="http://schemas.openxmlformats.org/officeDocument/2006/relationships/customXml" Target="../ink/ink992.xml"/><Relationship Id="rId28" Type="http://schemas.openxmlformats.org/officeDocument/2006/relationships/image" Target="../media/image980.png"/><Relationship Id="rId36" Type="http://schemas.openxmlformats.org/officeDocument/2006/relationships/image" Target="../media/image984.png"/><Relationship Id="rId49" Type="http://schemas.openxmlformats.org/officeDocument/2006/relationships/customXml" Target="../ink/ink1005.xml"/><Relationship Id="rId57" Type="http://schemas.openxmlformats.org/officeDocument/2006/relationships/customXml" Target="../ink/ink1009.xml"/><Relationship Id="rId10" Type="http://schemas.openxmlformats.org/officeDocument/2006/relationships/image" Target="../media/image971.png"/><Relationship Id="rId31" Type="http://schemas.openxmlformats.org/officeDocument/2006/relationships/customXml" Target="../ink/ink996.xml"/><Relationship Id="rId44" Type="http://schemas.openxmlformats.org/officeDocument/2006/relationships/image" Target="../media/image988.png"/><Relationship Id="rId52" Type="http://schemas.openxmlformats.org/officeDocument/2006/relationships/image" Target="../media/image992.png"/><Relationship Id="rId60" Type="http://schemas.openxmlformats.org/officeDocument/2006/relationships/image" Target="../media/image996.png"/><Relationship Id="rId65" Type="http://schemas.openxmlformats.org/officeDocument/2006/relationships/customXml" Target="../ink/ink1013.xml"/><Relationship Id="rId4" Type="http://schemas.openxmlformats.org/officeDocument/2006/relationships/image" Target="../media/image2.png"/><Relationship Id="rId9" Type="http://schemas.openxmlformats.org/officeDocument/2006/relationships/customXml" Target="../ink/ink985.xml"/><Relationship Id="rId13" Type="http://schemas.openxmlformats.org/officeDocument/2006/relationships/customXml" Target="../ink/ink987.xml"/><Relationship Id="rId18" Type="http://schemas.openxmlformats.org/officeDocument/2006/relationships/image" Target="../media/image975.png"/><Relationship Id="rId39" Type="http://schemas.openxmlformats.org/officeDocument/2006/relationships/customXml" Target="../ink/ink1000.xml"/><Relationship Id="rId34" Type="http://schemas.openxmlformats.org/officeDocument/2006/relationships/image" Target="../media/image983.png"/><Relationship Id="rId50" Type="http://schemas.openxmlformats.org/officeDocument/2006/relationships/image" Target="../media/image991.png"/><Relationship Id="rId55" Type="http://schemas.openxmlformats.org/officeDocument/2006/relationships/customXml" Target="../ink/ink100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10" Type="http://schemas.openxmlformats.org/officeDocument/2006/relationships/image" Target="../media/image34.emf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5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13.png"/><Relationship Id="rId21" Type="http://schemas.openxmlformats.org/officeDocument/2006/relationships/customXml" Target="../ink/ink1024.xml"/><Relationship Id="rId42" Type="http://schemas.openxmlformats.org/officeDocument/2006/relationships/image" Target="../media/image1021.png"/><Relationship Id="rId47" Type="http://schemas.openxmlformats.org/officeDocument/2006/relationships/customXml" Target="../ink/ink1037.xml"/><Relationship Id="rId63" Type="http://schemas.openxmlformats.org/officeDocument/2006/relationships/customXml" Target="../ink/ink1045.xml"/><Relationship Id="rId68" Type="http://schemas.openxmlformats.org/officeDocument/2006/relationships/image" Target="../media/image1034.png"/><Relationship Id="rId7" Type="http://schemas.openxmlformats.org/officeDocument/2006/relationships/customXml" Target="../ink/ink1017.xml"/><Relationship Id="rId71" Type="http://schemas.openxmlformats.org/officeDocument/2006/relationships/customXml" Target="../ink/ink1049.xml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008.png"/><Relationship Id="rId29" Type="http://schemas.openxmlformats.org/officeDocument/2006/relationships/customXml" Target="../ink/ink1028.xml"/><Relationship Id="rId11" Type="http://schemas.openxmlformats.org/officeDocument/2006/relationships/customXml" Target="../ink/ink1019.xml"/><Relationship Id="rId24" Type="http://schemas.openxmlformats.org/officeDocument/2006/relationships/image" Target="../media/image1012.png"/><Relationship Id="rId32" Type="http://schemas.openxmlformats.org/officeDocument/2006/relationships/image" Target="../media/image1016.png"/><Relationship Id="rId37" Type="http://schemas.openxmlformats.org/officeDocument/2006/relationships/customXml" Target="../ink/ink1032.xml"/><Relationship Id="rId40" Type="http://schemas.openxmlformats.org/officeDocument/2006/relationships/image" Target="../media/image1020.png"/><Relationship Id="rId45" Type="http://schemas.openxmlformats.org/officeDocument/2006/relationships/customXml" Target="../ink/ink1036.xml"/><Relationship Id="rId53" Type="http://schemas.openxmlformats.org/officeDocument/2006/relationships/customXml" Target="../ink/ink1040.xml"/><Relationship Id="rId58" Type="http://schemas.openxmlformats.org/officeDocument/2006/relationships/image" Target="../media/image1029.png"/><Relationship Id="rId66" Type="http://schemas.openxmlformats.org/officeDocument/2006/relationships/image" Target="../media/image1033.png"/><Relationship Id="rId5" Type="http://schemas.openxmlformats.org/officeDocument/2006/relationships/customXml" Target="../ink/ink1016.xml"/><Relationship Id="rId61" Type="http://schemas.openxmlformats.org/officeDocument/2006/relationships/customXml" Target="../ink/ink1044.xml"/><Relationship Id="rId19" Type="http://schemas.openxmlformats.org/officeDocument/2006/relationships/customXml" Target="../ink/ink1023.xml"/><Relationship Id="rId14" Type="http://schemas.openxmlformats.org/officeDocument/2006/relationships/image" Target="../media/image1007.png"/><Relationship Id="rId22" Type="http://schemas.openxmlformats.org/officeDocument/2006/relationships/image" Target="../media/image1011.png"/><Relationship Id="rId27" Type="http://schemas.openxmlformats.org/officeDocument/2006/relationships/customXml" Target="../ink/ink1027.xml"/><Relationship Id="rId30" Type="http://schemas.openxmlformats.org/officeDocument/2006/relationships/image" Target="../media/image1015.png"/><Relationship Id="rId35" Type="http://schemas.openxmlformats.org/officeDocument/2006/relationships/customXml" Target="../ink/ink1031.xml"/><Relationship Id="rId43" Type="http://schemas.openxmlformats.org/officeDocument/2006/relationships/customXml" Target="../ink/ink1035.xml"/><Relationship Id="rId48" Type="http://schemas.openxmlformats.org/officeDocument/2006/relationships/image" Target="../media/image1024.png"/><Relationship Id="rId56" Type="http://schemas.openxmlformats.org/officeDocument/2006/relationships/image" Target="../media/image1028.png"/><Relationship Id="rId64" Type="http://schemas.openxmlformats.org/officeDocument/2006/relationships/image" Target="../media/image1032.png"/><Relationship Id="rId69" Type="http://schemas.openxmlformats.org/officeDocument/2006/relationships/customXml" Target="../ink/ink1048.xml"/><Relationship Id="rId8" Type="http://schemas.openxmlformats.org/officeDocument/2006/relationships/image" Target="../media/image1004.png"/><Relationship Id="rId51" Type="http://schemas.openxmlformats.org/officeDocument/2006/relationships/customXml" Target="../ink/ink1039.xml"/><Relationship Id="rId72" Type="http://schemas.openxmlformats.org/officeDocument/2006/relationships/image" Target="../media/image1036.png"/><Relationship Id="rId3" Type="http://schemas.openxmlformats.org/officeDocument/2006/relationships/image" Target="../media/image579.png"/><Relationship Id="rId12" Type="http://schemas.openxmlformats.org/officeDocument/2006/relationships/image" Target="../media/image1006.png"/><Relationship Id="rId17" Type="http://schemas.openxmlformats.org/officeDocument/2006/relationships/customXml" Target="../ink/ink1022.xml"/><Relationship Id="rId25" Type="http://schemas.openxmlformats.org/officeDocument/2006/relationships/customXml" Target="../ink/ink1026.xml"/><Relationship Id="rId33" Type="http://schemas.openxmlformats.org/officeDocument/2006/relationships/customXml" Target="../ink/ink1030.xml"/><Relationship Id="rId38" Type="http://schemas.openxmlformats.org/officeDocument/2006/relationships/image" Target="../media/image1019.png"/><Relationship Id="rId46" Type="http://schemas.openxmlformats.org/officeDocument/2006/relationships/image" Target="../media/image1023.png"/><Relationship Id="rId59" Type="http://schemas.openxmlformats.org/officeDocument/2006/relationships/customXml" Target="../ink/ink1043.xml"/><Relationship Id="rId67" Type="http://schemas.openxmlformats.org/officeDocument/2006/relationships/customXml" Target="../ink/ink1047.xml"/><Relationship Id="rId20" Type="http://schemas.openxmlformats.org/officeDocument/2006/relationships/image" Target="../media/image1010.png"/><Relationship Id="rId41" Type="http://schemas.openxmlformats.org/officeDocument/2006/relationships/customXml" Target="../ink/ink1034.xml"/><Relationship Id="rId54" Type="http://schemas.openxmlformats.org/officeDocument/2006/relationships/image" Target="../media/image1027.png"/><Relationship Id="rId62" Type="http://schemas.openxmlformats.org/officeDocument/2006/relationships/image" Target="../media/image1031.png"/><Relationship Id="rId70" Type="http://schemas.openxmlformats.org/officeDocument/2006/relationships/image" Target="../media/image10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3.png"/><Relationship Id="rId15" Type="http://schemas.openxmlformats.org/officeDocument/2006/relationships/customXml" Target="../ink/ink1021.xml"/><Relationship Id="rId23" Type="http://schemas.openxmlformats.org/officeDocument/2006/relationships/customXml" Target="../ink/ink1025.xml"/><Relationship Id="rId28" Type="http://schemas.openxmlformats.org/officeDocument/2006/relationships/image" Target="../media/image1014.png"/><Relationship Id="rId36" Type="http://schemas.openxmlformats.org/officeDocument/2006/relationships/image" Target="../media/image1018.png"/><Relationship Id="rId49" Type="http://schemas.openxmlformats.org/officeDocument/2006/relationships/customXml" Target="../ink/ink1038.xml"/><Relationship Id="rId57" Type="http://schemas.openxmlformats.org/officeDocument/2006/relationships/customXml" Target="../ink/ink1042.xml"/><Relationship Id="rId10" Type="http://schemas.openxmlformats.org/officeDocument/2006/relationships/image" Target="../media/image1005.png"/><Relationship Id="rId31" Type="http://schemas.openxmlformats.org/officeDocument/2006/relationships/customXml" Target="../ink/ink1029.xml"/><Relationship Id="rId44" Type="http://schemas.openxmlformats.org/officeDocument/2006/relationships/image" Target="../media/image1022.png"/><Relationship Id="rId52" Type="http://schemas.openxmlformats.org/officeDocument/2006/relationships/image" Target="../media/image1026.png"/><Relationship Id="rId60" Type="http://schemas.openxmlformats.org/officeDocument/2006/relationships/image" Target="../media/image1030.png"/><Relationship Id="rId65" Type="http://schemas.openxmlformats.org/officeDocument/2006/relationships/customXml" Target="../ink/ink1046.xml"/><Relationship Id="rId4" Type="http://schemas.openxmlformats.org/officeDocument/2006/relationships/image" Target="../media/image2.png"/><Relationship Id="rId9" Type="http://schemas.openxmlformats.org/officeDocument/2006/relationships/customXml" Target="../ink/ink1018.xml"/><Relationship Id="rId13" Type="http://schemas.openxmlformats.org/officeDocument/2006/relationships/customXml" Target="../ink/ink1020.xml"/><Relationship Id="rId18" Type="http://schemas.openxmlformats.org/officeDocument/2006/relationships/image" Target="../media/image1009.png"/><Relationship Id="rId39" Type="http://schemas.openxmlformats.org/officeDocument/2006/relationships/customXml" Target="../ink/ink1033.xml"/><Relationship Id="rId34" Type="http://schemas.openxmlformats.org/officeDocument/2006/relationships/image" Target="../media/image1017.png"/><Relationship Id="rId50" Type="http://schemas.openxmlformats.org/officeDocument/2006/relationships/image" Target="../media/image1025.png"/><Relationship Id="rId55" Type="http://schemas.openxmlformats.org/officeDocument/2006/relationships/customXml" Target="../ink/ink104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0.png"/></Relationships>
</file>

<file path=ppt/slides/_rels/slide52.xml.rels><?xml version="1.0" encoding="UTF-8" standalone="yes"?>
<Relationships xmlns="http://schemas.openxmlformats.org/package/2006/relationships"><Relationship Id="rId39" Type="http://schemas.openxmlformats.org/officeDocument/2006/relationships/customXml" Target="../ink/ink1052.xml"/><Relationship Id="rId109" Type="http://schemas.openxmlformats.org/officeDocument/2006/relationships/customXml" Target="../ink/ink1057.xml"/><Relationship Id="rId117" Type="http://schemas.openxmlformats.org/officeDocument/2006/relationships/customXml" Target="../ink/ink1061.xml"/><Relationship Id="rId97" Type="http://schemas.openxmlformats.org/officeDocument/2006/relationships/customXml" Target="../ink/ink1053.xml"/><Relationship Id="rId104" Type="http://schemas.openxmlformats.org/officeDocument/2006/relationships/image" Target="../media/image3120.png"/><Relationship Id="rId112" Type="http://schemas.openxmlformats.org/officeDocument/2006/relationships/image" Target="../media/image1040.png"/><Relationship Id="rId120" Type="http://schemas.openxmlformats.org/officeDocument/2006/relationships/image" Target="../media/image1044.png"/><Relationship Id="rId125" Type="http://schemas.openxmlformats.org/officeDocument/2006/relationships/customXml" Target="../ink/ink1065.xml"/><Relationship Id="rId133" Type="http://schemas.openxmlformats.org/officeDocument/2006/relationships/customXml" Target="../ink/ink1069.xml"/><Relationship Id="rId138" Type="http://schemas.openxmlformats.org/officeDocument/2006/relationships/image" Target="../media/image1053.png"/><Relationship Id="rId141" Type="http://schemas.openxmlformats.org/officeDocument/2006/relationships/customXml" Target="../ink/ink1073.xml"/><Relationship Id="rId146" Type="http://schemas.openxmlformats.org/officeDocument/2006/relationships/image" Target="../media/image1057.png"/><Relationship Id="rId2" Type="http://schemas.openxmlformats.org/officeDocument/2006/relationships/notesSlide" Target="../notesSlides/notesSlide51.xml"/><Relationship Id="rId32" Type="http://schemas.openxmlformats.org/officeDocument/2006/relationships/image" Target="../media/image2760.png"/><Relationship Id="rId110" Type="http://schemas.openxmlformats.org/officeDocument/2006/relationships/image" Target="../media/image1039.png"/><Relationship Id="rId115" Type="http://schemas.openxmlformats.org/officeDocument/2006/relationships/customXml" Target="../ink/ink1060.xml"/><Relationship Id="rId123" Type="http://schemas.openxmlformats.org/officeDocument/2006/relationships/customXml" Target="../ink/ink1064.xml"/><Relationship Id="rId128" Type="http://schemas.openxmlformats.org/officeDocument/2006/relationships/image" Target="../media/image1048.png"/><Relationship Id="rId131" Type="http://schemas.openxmlformats.org/officeDocument/2006/relationships/customXml" Target="../ink/ink1068.xml"/><Relationship Id="rId136" Type="http://schemas.openxmlformats.org/officeDocument/2006/relationships/image" Target="../media/image1052.png"/><Relationship Id="rId144" Type="http://schemas.openxmlformats.org/officeDocument/2006/relationships/image" Target="../media/image1056.png"/><Relationship Id="rId149" Type="http://schemas.openxmlformats.org/officeDocument/2006/relationships/customXml" Target="../ink/ink1077.xml"/><Relationship Id="rId5" Type="http://schemas.openxmlformats.org/officeDocument/2006/relationships/customXml" Target="../ink/ink1050.xml"/><Relationship Id="rId4" Type="http://schemas.openxmlformats.org/officeDocument/2006/relationships/image" Target="../media/image2.png"/><Relationship Id="rId100" Type="http://schemas.openxmlformats.org/officeDocument/2006/relationships/image" Target="../media/image3100.png"/><Relationship Id="rId105" Type="http://schemas.openxmlformats.org/officeDocument/2006/relationships/customXml" Target="../ink/ink1056.xml"/><Relationship Id="rId113" Type="http://schemas.openxmlformats.org/officeDocument/2006/relationships/customXml" Target="../ink/ink1059.xml"/><Relationship Id="rId118" Type="http://schemas.openxmlformats.org/officeDocument/2006/relationships/image" Target="../media/image1043.png"/><Relationship Id="rId126" Type="http://schemas.openxmlformats.org/officeDocument/2006/relationships/image" Target="../media/image1047.png"/><Relationship Id="rId134" Type="http://schemas.openxmlformats.org/officeDocument/2006/relationships/image" Target="../media/image1051.png"/><Relationship Id="rId139" Type="http://schemas.openxmlformats.org/officeDocument/2006/relationships/customXml" Target="../ink/ink1072.xml"/><Relationship Id="rId147" Type="http://schemas.openxmlformats.org/officeDocument/2006/relationships/customXml" Target="../ink/ink1076.xml"/><Relationship Id="rId98" Type="http://schemas.openxmlformats.org/officeDocument/2006/relationships/image" Target="../media/image3090.png"/><Relationship Id="rId121" Type="http://schemas.openxmlformats.org/officeDocument/2006/relationships/customXml" Target="../ink/ink1063.xml"/><Relationship Id="rId142" Type="http://schemas.openxmlformats.org/officeDocument/2006/relationships/image" Target="../media/image1055.png"/><Relationship Id="rId150" Type="http://schemas.openxmlformats.org/officeDocument/2006/relationships/image" Target="../media/image1059.png"/><Relationship Id="rId3" Type="http://schemas.openxmlformats.org/officeDocument/2006/relationships/image" Target="../media/image581.jpeg"/><Relationship Id="rId33" Type="http://schemas.openxmlformats.org/officeDocument/2006/relationships/customXml" Target="../ink/ink1051.xml"/><Relationship Id="rId38" Type="http://schemas.openxmlformats.org/officeDocument/2006/relationships/image" Target="../media/image2790.png"/><Relationship Id="rId108" Type="http://schemas.openxmlformats.org/officeDocument/2006/relationships/image" Target="../media/image3140.png"/><Relationship Id="rId116" Type="http://schemas.openxmlformats.org/officeDocument/2006/relationships/image" Target="../media/image1042.png"/><Relationship Id="rId124" Type="http://schemas.openxmlformats.org/officeDocument/2006/relationships/image" Target="../media/image1046.png"/><Relationship Id="rId129" Type="http://schemas.openxmlformats.org/officeDocument/2006/relationships/customXml" Target="../ink/ink1067.xml"/><Relationship Id="rId137" Type="http://schemas.openxmlformats.org/officeDocument/2006/relationships/customXml" Target="../ink/ink1071.xml"/><Relationship Id="rId96" Type="http://schemas.openxmlformats.org/officeDocument/2006/relationships/image" Target="../media/image3080.png"/><Relationship Id="rId111" Type="http://schemas.openxmlformats.org/officeDocument/2006/relationships/customXml" Target="../ink/ink1058.xml"/><Relationship Id="rId132" Type="http://schemas.openxmlformats.org/officeDocument/2006/relationships/image" Target="../media/image1050.png"/><Relationship Id="rId140" Type="http://schemas.openxmlformats.org/officeDocument/2006/relationships/image" Target="../media/image1054.png"/><Relationship Id="rId145" Type="http://schemas.openxmlformats.org/officeDocument/2006/relationships/customXml" Target="../ink/ink1075.xml"/><Relationship Id="rId1" Type="http://schemas.openxmlformats.org/officeDocument/2006/relationships/slideLayout" Target="../slideLayouts/slideLayout2.xml"/><Relationship Id="rId114" Type="http://schemas.openxmlformats.org/officeDocument/2006/relationships/image" Target="../media/image1041.png"/><Relationship Id="rId119" Type="http://schemas.openxmlformats.org/officeDocument/2006/relationships/customXml" Target="../ink/ink1062.xml"/><Relationship Id="rId127" Type="http://schemas.openxmlformats.org/officeDocument/2006/relationships/customXml" Target="../ink/ink1066.xml"/><Relationship Id="rId99" Type="http://schemas.openxmlformats.org/officeDocument/2006/relationships/customXml" Target="../ink/ink1054.xml"/><Relationship Id="rId101" Type="http://schemas.openxmlformats.org/officeDocument/2006/relationships/customXml" Target="../ink/ink1055.xml"/><Relationship Id="rId122" Type="http://schemas.openxmlformats.org/officeDocument/2006/relationships/image" Target="../media/image1045.png"/><Relationship Id="rId130" Type="http://schemas.openxmlformats.org/officeDocument/2006/relationships/image" Target="../media/image1049.png"/><Relationship Id="rId135" Type="http://schemas.openxmlformats.org/officeDocument/2006/relationships/customXml" Target="../ink/ink1070.xml"/><Relationship Id="rId143" Type="http://schemas.openxmlformats.org/officeDocument/2006/relationships/customXml" Target="../ink/ink1074.xml"/><Relationship Id="rId148" Type="http://schemas.openxmlformats.org/officeDocument/2006/relationships/image" Target="../media/image10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60.png"/><Relationship Id="rId21" Type="http://schemas.openxmlformats.org/officeDocument/2006/relationships/image" Target="../media/image9800.png"/><Relationship Id="rId42" Type="http://schemas.openxmlformats.org/officeDocument/2006/relationships/customXml" Target="../ink/ink1097.xml"/><Relationship Id="rId63" Type="http://schemas.openxmlformats.org/officeDocument/2006/relationships/image" Target="../media/image1190.png"/><Relationship Id="rId84" Type="http://schemas.openxmlformats.org/officeDocument/2006/relationships/customXml" Target="../ink/ink1118.xml"/><Relationship Id="rId138" Type="http://schemas.openxmlformats.org/officeDocument/2006/relationships/customXml" Target="../ink/ink1145.xml"/><Relationship Id="rId159" Type="http://schemas.openxmlformats.org/officeDocument/2006/relationships/image" Target="../media/image1063.png"/><Relationship Id="rId107" Type="http://schemas.openxmlformats.org/officeDocument/2006/relationships/image" Target="../media/image1410.png"/><Relationship Id="rId11" Type="http://schemas.openxmlformats.org/officeDocument/2006/relationships/image" Target="../media/image9300.png"/><Relationship Id="rId32" Type="http://schemas.openxmlformats.org/officeDocument/2006/relationships/customXml" Target="../ink/ink1092.xml"/><Relationship Id="rId53" Type="http://schemas.openxmlformats.org/officeDocument/2006/relationships/image" Target="../media/image1140.png"/><Relationship Id="rId74" Type="http://schemas.openxmlformats.org/officeDocument/2006/relationships/customXml" Target="../ink/ink1113.xml"/><Relationship Id="rId128" Type="http://schemas.openxmlformats.org/officeDocument/2006/relationships/customXml" Target="../ink/ink1140.xml"/><Relationship Id="rId149" Type="http://schemas.openxmlformats.org/officeDocument/2006/relationships/image" Target="../media/image1620.png"/><Relationship Id="rId5" Type="http://schemas.openxmlformats.org/officeDocument/2006/relationships/image" Target="../media/image9000.png"/><Relationship Id="rId95" Type="http://schemas.openxmlformats.org/officeDocument/2006/relationships/image" Target="../media/image1350.png"/><Relationship Id="rId160" Type="http://schemas.openxmlformats.org/officeDocument/2006/relationships/customXml" Target="../ink/ink1156.xml"/><Relationship Id="rId22" Type="http://schemas.openxmlformats.org/officeDocument/2006/relationships/customXml" Target="../ink/ink1087.xml"/><Relationship Id="rId43" Type="http://schemas.openxmlformats.org/officeDocument/2006/relationships/image" Target="../media/image1090.png"/><Relationship Id="rId64" Type="http://schemas.openxmlformats.org/officeDocument/2006/relationships/customXml" Target="../ink/ink1108.xml"/><Relationship Id="rId118" Type="http://schemas.openxmlformats.org/officeDocument/2006/relationships/customXml" Target="../ink/ink1135.xml"/><Relationship Id="rId139" Type="http://schemas.openxmlformats.org/officeDocument/2006/relationships/image" Target="../media/image1570.png"/><Relationship Id="rId85" Type="http://schemas.openxmlformats.org/officeDocument/2006/relationships/image" Target="../media/image1300.png"/><Relationship Id="rId150" Type="http://schemas.openxmlformats.org/officeDocument/2006/relationships/customXml" Target="../ink/ink1151.xml"/><Relationship Id="rId12" Type="http://schemas.openxmlformats.org/officeDocument/2006/relationships/customXml" Target="../ink/ink1082.xml"/><Relationship Id="rId17" Type="http://schemas.openxmlformats.org/officeDocument/2006/relationships/image" Target="../media/image9600.png"/><Relationship Id="rId33" Type="http://schemas.openxmlformats.org/officeDocument/2006/relationships/image" Target="../media/image10400.png"/><Relationship Id="rId38" Type="http://schemas.openxmlformats.org/officeDocument/2006/relationships/customXml" Target="../ink/ink1095.xml"/><Relationship Id="rId59" Type="http://schemas.openxmlformats.org/officeDocument/2006/relationships/image" Target="../media/image1170.png"/><Relationship Id="rId103" Type="http://schemas.openxmlformats.org/officeDocument/2006/relationships/image" Target="../media/image1390.png"/><Relationship Id="rId108" Type="http://schemas.openxmlformats.org/officeDocument/2006/relationships/customXml" Target="../ink/ink1130.xml"/><Relationship Id="rId124" Type="http://schemas.openxmlformats.org/officeDocument/2006/relationships/customXml" Target="../ink/ink1138.xml"/><Relationship Id="rId129" Type="http://schemas.openxmlformats.org/officeDocument/2006/relationships/image" Target="../media/image1520.png"/><Relationship Id="rId54" Type="http://schemas.openxmlformats.org/officeDocument/2006/relationships/customXml" Target="../ink/ink1103.xml"/><Relationship Id="rId70" Type="http://schemas.openxmlformats.org/officeDocument/2006/relationships/customXml" Target="../ink/ink1111.xml"/><Relationship Id="rId75" Type="http://schemas.openxmlformats.org/officeDocument/2006/relationships/image" Target="../media/image1250.png"/><Relationship Id="rId91" Type="http://schemas.openxmlformats.org/officeDocument/2006/relationships/image" Target="../media/image1330.png"/><Relationship Id="rId96" Type="http://schemas.openxmlformats.org/officeDocument/2006/relationships/customXml" Target="../ink/ink1124.xml"/><Relationship Id="rId140" Type="http://schemas.openxmlformats.org/officeDocument/2006/relationships/customXml" Target="../ink/ink1146.xml"/><Relationship Id="rId145" Type="http://schemas.openxmlformats.org/officeDocument/2006/relationships/image" Target="../media/image1600.png"/><Relationship Id="rId161" Type="http://schemas.openxmlformats.org/officeDocument/2006/relationships/image" Target="../media/image1064.png"/><Relationship Id="rId166" Type="http://schemas.openxmlformats.org/officeDocument/2006/relationships/customXml" Target="../ink/ink115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79.xml"/><Relationship Id="rId23" Type="http://schemas.openxmlformats.org/officeDocument/2006/relationships/image" Target="../media/image9900.png"/><Relationship Id="rId28" Type="http://schemas.openxmlformats.org/officeDocument/2006/relationships/customXml" Target="../ink/ink1090.xml"/><Relationship Id="rId49" Type="http://schemas.openxmlformats.org/officeDocument/2006/relationships/image" Target="../media/image1120.png"/><Relationship Id="rId114" Type="http://schemas.openxmlformats.org/officeDocument/2006/relationships/customXml" Target="../ink/ink1133.xml"/><Relationship Id="rId119" Type="http://schemas.openxmlformats.org/officeDocument/2006/relationships/image" Target="../media/image1470.png"/><Relationship Id="rId44" Type="http://schemas.openxmlformats.org/officeDocument/2006/relationships/customXml" Target="../ink/ink1098.xml"/><Relationship Id="rId60" Type="http://schemas.openxmlformats.org/officeDocument/2006/relationships/customXml" Target="../ink/ink1106.xml"/><Relationship Id="rId65" Type="http://schemas.openxmlformats.org/officeDocument/2006/relationships/image" Target="../media/image1200.png"/><Relationship Id="rId81" Type="http://schemas.openxmlformats.org/officeDocument/2006/relationships/image" Target="../media/image1280.png"/><Relationship Id="rId86" Type="http://schemas.openxmlformats.org/officeDocument/2006/relationships/customXml" Target="../ink/ink1119.xml"/><Relationship Id="rId130" Type="http://schemas.openxmlformats.org/officeDocument/2006/relationships/customXml" Target="../ink/ink1141.xml"/><Relationship Id="rId135" Type="http://schemas.openxmlformats.org/officeDocument/2006/relationships/image" Target="../media/image1550.png"/><Relationship Id="rId151" Type="http://schemas.openxmlformats.org/officeDocument/2006/relationships/image" Target="../media/image1630.png"/><Relationship Id="rId156" Type="http://schemas.openxmlformats.org/officeDocument/2006/relationships/customXml" Target="../ink/ink1154.xml"/><Relationship Id="rId13" Type="http://schemas.openxmlformats.org/officeDocument/2006/relationships/image" Target="../media/image9400.png"/><Relationship Id="rId18" Type="http://schemas.openxmlformats.org/officeDocument/2006/relationships/customXml" Target="../ink/ink1085.xml"/><Relationship Id="rId39" Type="http://schemas.openxmlformats.org/officeDocument/2006/relationships/image" Target="../media/image1070.png"/><Relationship Id="rId109" Type="http://schemas.openxmlformats.org/officeDocument/2006/relationships/image" Target="../media/image1420.png"/><Relationship Id="rId34" Type="http://schemas.openxmlformats.org/officeDocument/2006/relationships/customXml" Target="../ink/ink1093.xml"/><Relationship Id="rId50" Type="http://schemas.openxmlformats.org/officeDocument/2006/relationships/customXml" Target="../ink/ink1101.xml"/><Relationship Id="rId55" Type="http://schemas.openxmlformats.org/officeDocument/2006/relationships/image" Target="../media/image1150.png"/><Relationship Id="rId76" Type="http://schemas.openxmlformats.org/officeDocument/2006/relationships/customXml" Target="../ink/ink1114.xml"/><Relationship Id="rId97" Type="http://schemas.openxmlformats.org/officeDocument/2006/relationships/image" Target="../media/image1360.png"/><Relationship Id="rId104" Type="http://schemas.openxmlformats.org/officeDocument/2006/relationships/customXml" Target="../ink/ink1128.xml"/><Relationship Id="rId120" Type="http://schemas.openxmlformats.org/officeDocument/2006/relationships/customXml" Target="../ink/ink1136.xml"/><Relationship Id="rId125" Type="http://schemas.openxmlformats.org/officeDocument/2006/relationships/image" Target="../media/image1500.png"/><Relationship Id="rId141" Type="http://schemas.openxmlformats.org/officeDocument/2006/relationships/image" Target="../media/image1580.png"/><Relationship Id="rId146" Type="http://schemas.openxmlformats.org/officeDocument/2006/relationships/customXml" Target="../ink/ink1149.xml"/><Relationship Id="rId167" Type="http://schemas.openxmlformats.org/officeDocument/2006/relationships/image" Target="../media/image1067.png"/><Relationship Id="rId7" Type="http://schemas.openxmlformats.org/officeDocument/2006/relationships/image" Target="../media/image9100.png"/><Relationship Id="rId71" Type="http://schemas.openxmlformats.org/officeDocument/2006/relationships/image" Target="../media/image1230.png"/><Relationship Id="rId92" Type="http://schemas.openxmlformats.org/officeDocument/2006/relationships/customXml" Target="../ink/ink1122.xml"/><Relationship Id="rId162" Type="http://schemas.openxmlformats.org/officeDocument/2006/relationships/customXml" Target="../ink/ink1157.xml"/><Relationship Id="rId2" Type="http://schemas.openxmlformats.org/officeDocument/2006/relationships/notesSlide" Target="../notesSlides/notesSlide53.xml"/><Relationship Id="rId29" Type="http://schemas.openxmlformats.org/officeDocument/2006/relationships/image" Target="../media/image10200.png"/><Relationship Id="rId24" Type="http://schemas.openxmlformats.org/officeDocument/2006/relationships/customXml" Target="../ink/ink1088.xml"/><Relationship Id="rId40" Type="http://schemas.openxmlformats.org/officeDocument/2006/relationships/customXml" Target="../ink/ink1096.xml"/><Relationship Id="rId45" Type="http://schemas.openxmlformats.org/officeDocument/2006/relationships/image" Target="../media/image1100.png"/><Relationship Id="rId66" Type="http://schemas.openxmlformats.org/officeDocument/2006/relationships/customXml" Target="../ink/ink1109.xml"/><Relationship Id="rId87" Type="http://schemas.openxmlformats.org/officeDocument/2006/relationships/image" Target="../media/image1310.png"/><Relationship Id="rId110" Type="http://schemas.openxmlformats.org/officeDocument/2006/relationships/customXml" Target="../ink/ink1131.xml"/><Relationship Id="rId115" Type="http://schemas.openxmlformats.org/officeDocument/2006/relationships/image" Target="../media/image1450.png"/><Relationship Id="rId131" Type="http://schemas.openxmlformats.org/officeDocument/2006/relationships/image" Target="../media/image1530.png"/><Relationship Id="rId136" Type="http://schemas.openxmlformats.org/officeDocument/2006/relationships/customXml" Target="../ink/ink1144.xml"/><Relationship Id="rId157" Type="http://schemas.openxmlformats.org/officeDocument/2006/relationships/image" Target="../media/image1062.png"/><Relationship Id="rId61" Type="http://schemas.openxmlformats.org/officeDocument/2006/relationships/image" Target="../media/image1180.png"/><Relationship Id="rId82" Type="http://schemas.openxmlformats.org/officeDocument/2006/relationships/customXml" Target="../ink/ink1117.xml"/><Relationship Id="rId152" Type="http://schemas.openxmlformats.org/officeDocument/2006/relationships/customXml" Target="../ink/ink1152.xml"/><Relationship Id="rId19" Type="http://schemas.openxmlformats.org/officeDocument/2006/relationships/image" Target="../media/image9700.png"/><Relationship Id="rId14" Type="http://schemas.openxmlformats.org/officeDocument/2006/relationships/customXml" Target="../ink/ink1083.xml"/><Relationship Id="rId30" Type="http://schemas.openxmlformats.org/officeDocument/2006/relationships/customXml" Target="../ink/ink1091.xml"/><Relationship Id="rId35" Type="http://schemas.openxmlformats.org/officeDocument/2006/relationships/image" Target="../media/image10500.png"/><Relationship Id="rId56" Type="http://schemas.openxmlformats.org/officeDocument/2006/relationships/customXml" Target="../ink/ink1104.xml"/><Relationship Id="rId77" Type="http://schemas.openxmlformats.org/officeDocument/2006/relationships/image" Target="../media/image1260.png"/><Relationship Id="rId100" Type="http://schemas.openxmlformats.org/officeDocument/2006/relationships/customXml" Target="../ink/ink1126.xml"/><Relationship Id="rId105" Type="http://schemas.openxmlformats.org/officeDocument/2006/relationships/image" Target="../media/image1400.png"/><Relationship Id="rId126" Type="http://schemas.openxmlformats.org/officeDocument/2006/relationships/customXml" Target="../ink/ink1139.xml"/><Relationship Id="rId147" Type="http://schemas.openxmlformats.org/officeDocument/2006/relationships/image" Target="../media/image1610.png"/><Relationship Id="rId8" Type="http://schemas.openxmlformats.org/officeDocument/2006/relationships/customXml" Target="../ink/ink1080.xml"/><Relationship Id="rId51" Type="http://schemas.openxmlformats.org/officeDocument/2006/relationships/image" Target="../media/image1130.png"/><Relationship Id="rId72" Type="http://schemas.openxmlformats.org/officeDocument/2006/relationships/customXml" Target="../ink/ink1112.xml"/><Relationship Id="rId93" Type="http://schemas.openxmlformats.org/officeDocument/2006/relationships/image" Target="../media/image1340.png"/><Relationship Id="rId98" Type="http://schemas.openxmlformats.org/officeDocument/2006/relationships/customXml" Target="../ink/ink1125.xml"/><Relationship Id="rId121" Type="http://schemas.openxmlformats.org/officeDocument/2006/relationships/image" Target="../media/image1480.png"/><Relationship Id="rId142" Type="http://schemas.openxmlformats.org/officeDocument/2006/relationships/customXml" Target="../ink/ink1147.xml"/><Relationship Id="rId163" Type="http://schemas.openxmlformats.org/officeDocument/2006/relationships/image" Target="../media/image1065.png"/><Relationship Id="rId3" Type="http://schemas.openxmlformats.org/officeDocument/2006/relationships/image" Target="../media/image2.png"/><Relationship Id="rId25" Type="http://schemas.openxmlformats.org/officeDocument/2006/relationships/image" Target="../media/image10000.png"/><Relationship Id="rId46" Type="http://schemas.openxmlformats.org/officeDocument/2006/relationships/customXml" Target="../ink/ink1099.xml"/><Relationship Id="rId67" Type="http://schemas.openxmlformats.org/officeDocument/2006/relationships/image" Target="../media/image1210.png"/><Relationship Id="rId116" Type="http://schemas.openxmlformats.org/officeDocument/2006/relationships/customXml" Target="../ink/ink1134.xml"/><Relationship Id="rId137" Type="http://schemas.openxmlformats.org/officeDocument/2006/relationships/image" Target="../media/image1560.png"/><Relationship Id="rId158" Type="http://schemas.openxmlformats.org/officeDocument/2006/relationships/customXml" Target="../ink/ink1155.xml"/><Relationship Id="rId20" Type="http://schemas.openxmlformats.org/officeDocument/2006/relationships/customXml" Target="../ink/ink1086.xml"/><Relationship Id="rId41" Type="http://schemas.openxmlformats.org/officeDocument/2006/relationships/image" Target="../media/image1080.png"/><Relationship Id="rId62" Type="http://schemas.openxmlformats.org/officeDocument/2006/relationships/customXml" Target="../ink/ink1107.xml"/><Relationship Id="rId83" Type="http://schemas.openxmlformats.org/officeDocument/2006/relationships/image" Target="../media/image1290.png"/><Relationship Id="rId88" Type="http://schemas.openxmlformats.org/officeDocument/2006/relationships/customXml" Target="../ink/ink1120.xml"/><Relationship Id="rId111" Type="http://schemas.openxmlformats.org/officeDocument/2006/relationships/image" Target="../media/image1430.png"/><Relationship Id="rId132" Type="http://schemas.openxmlformats.org/officeDocument/2006/relationships/customXml" Target="../ink/ink1142.xml"/><Relationship Id="rId153" Type="http://schemas.openxmlformats.org/officeDocument/2006/relationships/image" Target="../media/image1640.png"/><Relationship Id="rId15" Type="http://schemas.openxmlformats.org/officeDocument/2006/relationships/image" Target="../media/image9500.png"/><Relationship Id="rId36" Type="http://schemas.openxmlformats.org/officeDocument/2006/relationships/customXml" Target="../ink/ink1094.xml"/><Relationship Id="rId57" Type="http://schemas.openxmlformats.org/officeDocument/2006/relationships/image" Target="../media/image1160.png"/><Relationship Id="rId106" Type="http://schemas.openxmlformats.org/officeDocument/2006/relationships/customXml" Target="../ink/ink1129.xml"/><Relationship Id="rId127" Type="http://schemas.openxmlformats.org/officeDocument/2006/relationships/image" Target="../media/image1510.png"/><Relationship Id="rId10" Type="http://schemas.openxmlformats.org/officeDocument/2006/relationships/customXml" Target="../ink/ink1081.xml"/><Relationship Id="rId31" Type="http://schemas.openxmlformats.org/officeDocument/2006/relationships/image" Target="../media/image10300.png"/><Relationship Id="rId52" Type="http://schemas.openxmlformats.org/officeDocument/2006/relationships/customXml" Target="../ink/ink1102.xml"/><Relationship Id="rId73" Type="http://schemas.openxmlformats.org/officeDocument/2006/relationships/image" Target="../media/image1240.png"/><Relationship Id="rId78" Type="http://schemas.openxmlformats.org/officeDocument/2006/relationships/customXml" Target="../ink/ink1115.xml"/><Relationship Id="rId94" Type="http://schemas.openxmlformats.org/officeDocument/2006/relationships/customXml" Target="../ink/ink1123.xml"/><Relationship Id="rId99" Type="http://schemas.openxmlformats.org/officeDocument/2006/relationships/image" Target="../media/image1370.png"/><Relationship Id="rId101" Type="http://schemas.openxmlformats.org/officeDocument/2006/relationships/image" Target="../media/image1380.png"/><Relationship Id="rId122" Type="http://schemas.openxmlformats.org/officeDocument/2006/relationships/customXml" Target="../ink/ink1137.xml"/><Relationship Id="rId143" Type="http://schemas.openxmlformats.org/officeDocument/2006/relationships/image" Target="../media/image1590.png"/><Relationship Id="rId148" Type="http://schemas.openxmlformats.org/officeDocument/2006/relationships/customXml" Target="../ink/ink1150.xml"/><Relationship Id="rId164" Type="http://schemas.openxmlformats.org/officeDocument/2006/relationships/customXml" Target="../ink/ink1158.xml"/><Relationship Id="rId4" Type="http://schemas.openxmlformats.org/officeDocument/2006/relationships/customXml" Target="../ink/ink1078.xml"/><Relationship Id="rId9" Type="http://schemas.openxmlformats.org/officeDocument/2006/relationships/image" Target="../media/image9200.png"/><Relationship Id="rId26" Type="http://schemas.openxmlformats.org/officeDocument/2006/relationships/customXml" Target="../ink/ink1089.xml"/><Relationship Id="rId47" Type="http://schemas.openxmlformats.org/officeDocument/2006/relationships/image" Target="../media/image1110.png"/><Relationship Id="rId68" Type="http://schemas.openxmlformats.org/officeDocument/2006/relationships/customXml" Target="../ink/ink1110.xml"/><Relationship Id="rId89" Type="http://schemas.openxmlformats.org/officeDocument/2006/relationships/image" Target="../media/image1320.png"/><Relationship Id="rId112" Type="http://schemas.openxmlformats.org/officeDocument/2006/relationships/customXml" Target="../ink/ink1132.xml"/><Relationship Id="rId133" Type="http://schemas.openxmlformats.org/officeDocument/2006/relationships/image" Target="../media/image1540.png"/><Relationship Id="rId154" Type="http://schemas.openxmlformats.org/officeDocument/2006/relationships/customXml" Target="../ink/ink1153.xml"/><Relationship Id="rId16" Type="http://schemas.openxmlformats.org/officeDocument/2006/relationships/customXml" Target="../ink/ink1084.xml"/><Relationship Id="rId37" Type="http://schemas.openxmlformats.org/officeDocument/2006/relationships/image" Target="../media/image1060.png"/><Relationship Id="rId58" Type="http://schemas.openxmlformats.org/officeDocument/2006/relationships/customXml" Target="../ink/ink1105.xml"/><Relationship Id="rId79" Type="http://schemas.openxmlformats.org/officeDocument/2006/relationships/image" Target="../media/image1270.png"/><Relationship Id="rId102" Type="http://schemas.openxmlformats.org/officeDocument/2006/relationships/customXml" Target="../ink/ink1127.xml"/><Relationship Id="rId123" Type="http://schemas.openxmlformats.org/officeDocument/2006/relationships/image" Target="../media/image1490.png"/><Relationship Id="rId144" Type="http://schemas.openxmlformats.org/officeDocument/2006/relationships/customXml" Target="../ink/ink1148.xml"/><Relationship Id="rId90" Type="http://schemas.openxmlformats.org/officeDocument/2006/relationships/customXml" Target="../ink/ink1121.xml"/><Relationship Id="rId165" Type="http://schemas.openxmlformats.org/officeDocument/2006/relationships/image" Target="../media/image1066.png"/><Relationship Id="rId27" Type="http://schemas.openxmlformats.org/officeDocument/2006/relationships/image" Target="../media/image10100.png"/><Relationship Id="rId48" Type="http://schemas.openxmlformats.org/officeDocument/2006/relationships/customXml" Target="../ink/ink1100.xml"/><Relationship Id="rId69" Type="http://schemas.openxmlformats.org/officeDocument/2006/relationships/image" Target="../media/image1220.png"/><Relationship Id="rId113" Type="http://schemas.openxmlformats.org/officeDocument/2006/relationships/image" Target="../media/image1440.png"/><Relationship Id="rId134" Type="http://schemas.openxmlformats.org/officeDocument/2006/relationships/customXml" Target="../ink/ink1143.xml"/><Relationship Id="rId80" Type="http://schemas.openxmlformats.org/officeDocument/2006/relationships/customXml" Target="../ink/ink1116.xml"/><Relationship Id="rId155" Type="http://schemas.openxmlformats.org/officeDocument/2006/relationships/image" Target="../media/image10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32.png"/><Relationship Id="rId299" Type="http://schemas.openxmlformats.org/officeDocument/2006/relationships/image" Target="../media/image1232.png"/><Relationship Id="rId21" Type="http://schemas.openxmlformats.org/officeDocument/2006/relationships/image" Target="../media/image1078.png"/><Relationship Id="rId63" Type="http://schemas.openxmlformats.org/officeDocument/2006/relationships/image" Target="../media/image1102.png"/><Relationship Id="rId159" Type="http://schemas.openxmlformats.org/officeDocument/2006/relationships/image" Target="../media/image1155.png"/><Relationship Id="rId324" Type="http://schemas.openxmlformats.org/officeDocument/2006/relationships/customXml" Target="../ink/ink1321.xml"/><Relationship Id="rId170" Type="http://schemas.openxmlformats.org/officeDocument/2006/relationships/customXml" Target="../ink/ink1244.xml"/><Relationship Id="rId226" Type="http://schemas.openxmlformats.org/officeDocument/2006/relationships/customXml" Target="../ink/ink1272.xml"/><Relationship Id="rId268" Type="http://schemas.openxmlformats.org/officeDocument/2006/relationships/customXml" Target="../ink/ink1293.xml"/><Relationship Id="rId32" Type="http://schemas.openxmlformats.org/officeDocument/2006/relationships/customXml" Target="../ink/ink1175.xml"/><Relationship Id="rId74" Type="http://schemas.openxmlformats.org/officeDocument/2006/relationships/customXml" Target="../ink/ink1196.xml"/><Relationship Id="rId128" Type="http://schemas.openxmlformats.org/officeDocument/2006/relationships/customXml" Target="../ink/ink1223.xml"/><Relationship Id="rId335" Type="http://schemas.openxmlformats.org/officeDocument/2006/relationships/image" Target="../media/image1252.png"/><Relationship Id="rId5" Type="http://schemas.openxmlformats.org/officeDocument/2006/relationships/image" Target="../media/image1069.png"/><Relationship Id="rId181" Type="http://schemas.openxmlformats.org/officeDocument/2006/relationships/image" Target="../media/image1167.png"/><Relationship Id="rId237" Type="http://schemas.openxmlformats.org/officeDocument/2006/relationships/image" Target="../media/image1198.png"/><Relationship Id="rId279" Type="http://schemas.openxmlformats.org/officeDocument/2006/relationships/image" Target="../media/image1221.png"/><Relationship Id="rId43" Type="http://schemas.openxmlformats.org/officeDocument/2006/relationships/image" Target="../media/image1091.png"/><Relationship Id="rId139" Type="http://schemas.openxmlformats.org/officeDocument/2006/relationships/image" Target="../media/image1144.png"/><Relationship Id="rId290" Type="http://schemas.openxmlformats.org/officeDocument/2006/relationships/customXml" Target="../ink/ink1304.xml"/><Relationship Id="rId304" Type="http://schemas.openxmlformats.org/officeDocument/2006/relationships/customXml" Target="../ink/ink1311.xml"/><Relationship Id="rId85" Type="http://schemas.openxmlformats.org/officeDocument/2006/relationships/image" Target="../media/image1114.png"/><Relationship Id="rId150" Type="http://schemas.openxmlformats.org/officeDocument/2006/relationships/customXml" Target="../ink/ink1234.xml"/><Relationship Id="rId192" Type="http://schemas.openxmlformats.org/officeDocument/2006/relationships/customXml" Target="../ink/ink1255.xml"/><Relationship Id="rId206" Type="http://schemas.openxmlformats.org/officeDocument/2006/relationships/customXml" Target="../ink/ink1262.xml"/><Relationship Id="rId248" Type="http://schemas.openxmlformats.org/officeDocument/2006/relationships/customXml" Target="../ink/ink1283.xml"/><Relationship Id="rId12" Type="http://schemas.openxmlformats.org/officeDocument/2006/relationships/customXml" Target="../ink/ink1165.xml"/><Relationship Id="rId108" Type="http://schemas.openxmlformats.org/officeDocument/2006/relationships/customXml" Target="../ink/ink1213.xml"/><Relationship Id="rId315" Type="http://schemas.openxmlformats.org/officeDocument/2006/relationships/image" Target="../media/image1241.png"/><Relationship Id="rId54" Type="http://schemas.openxmlformats.org/officeDocument/2006/relationships/customXml" Target="../ink/ink1186.xml"/><Relationship Id="rId96" Type="http://schemas.openxmlformats.org/officeDocument/2006/relationships/customXml" Target="../ink/ink1207.xml"/><Relationship Id="rId161" Type="http://schemas.openxmlformats.org/officeDocument/2006/relationships/image" Target="../media/image1156.png"/><Relationship Id="rId217" Type="http://schemas.openxmlformats.org/officeDocument/2006/relationships/image" Target="../media/image1187.png"/><Relationship Id="rId259" Type="http://schemas.openxmlformats.org/officeDocument/2006/relationships/image" Target="../media/image1209.png"/><Relationship Id="rId23" Type="http://schemas.openxmlformats.org/officeDocument/2006/relationships/image" Target="../media/image1079.png"/><Relationship Id="rId119" Type="http://schemas.openxmlformats.org/officeDocument/2006/relationships/image" Target="../media/image1133.png"/><Relationship Id="rId270" Type="http://schemas.openxmlformats.org/officeDocument/2006/relationships/customXml" Target="../ink/ink1294.xml"/><Relationship Id="rId326" Type="http://schemas.openxmlformats.org/officeDocument/2006/relationships/customXml" Target="../ink/ink1322.xml"/><Relationship Id="rId65" Type="http://schemas.openxmlformats.org/officeDocument/2006/relationships/image" Target="../media/image1103.png"/><Relationship Id="rId130" Type="http://schemas.openxmlformats.org/officeDocument/2006/relationships/customXml" Target="../ink/ink1224.xml"/><Relationship Id="rId172" Type="http://schemas.openxmlformats.org/officeDocument/2006/relationships/customXml" Target="../ink/ink1245.xml"/><Relationship Id="rId228" Type="http://schemas.openxmlformats.org/officeDocument/2006/relationships/customXml" Target="../ink/ink1273.xml"/><Relationship Id="rId281" Type="http://schemas.openxmlformats.org/officeDocument/2006/relationships/image" Target="../media/image1222.png"/><Relationship Id="rId337" Type="http://schemas.openxmlformats.org/officeDocument/2006/relationships/image" Target="../media/image1253.png"/><Relationship Id="rId34" Type="http://schemas.openxmlformats.org/officeDocument/2006/relationships/customXml" Target="../ink/ink1176.xml"/><Relationship Id="rId76" Type="http://schemas.openxmlformats.org/officeDocument/2006/relationships/customXml" Target="../ink/ink1197.xml"/><Relationship Id="rId141" Type="http://schemas.openxmlformats.org/officeDocument/2006/relationships/image" Target="../media/image1145.png"/><Relationship Id="rId7" Type="http://schemas.openxmlformats.org/officeDocument/2006/relationships/image" Target="../media/image1071.png"/><Relationship Id="rId183" Type="http://schemas.openxmlformats.org/officeDocument/2006/relationships/image" Target="../media/image1168.png"/><Relationship Id="rId239" Type="http://schemas.openxmlformats.org/officeDocument/2006/relationships/image" Target="../media/image1199.png"/><Relationship Id="rId250" Type="http://schemas.openxmlformats.org/officeDocument/2006/relationships/customXml" Target="../ink/ink1284.xml"/><Relationship Id="rId292" Type="http://schemas.openxmlformats.org/officeDocument/2006/relationships/customXml" Target="../ink/ink1305.xml"/><Relationship Id="rId306" Type="http://schemas.openxmlformats.org/officeDocument/2006/relationships/customXml" Target="../ink/ink1312.xml"/><Relationship Id="rId45" Type="http://schemas.openxmlformats.org/officeDocument/2006/relationships/image" Target="../media/image1092.png"/><Relationship Id="rId87" Type="http://schemas.openxmlformats.org/officeDocument/2006/relationships/image" Target="../media/image1115.png"/><Relationship Id="rId110" Type="http://schemas.openxmlformats.org/officeDocument/2006/relationships/customXml" Target="../ink/ink1214.xml"/><Relationship Id="rId152" Type="http://schemas.openxmlformats.org/officeDocument/2006/relationships/customXml" Target="../ink/ink1235.xml"/><Relationship Id="rId194" Type="http://schemas.openxmlformats.org/officeDocument/2006/relationships/customXml" Target="../ink/ink1256.xml"/><Relationship Id="rId208" Type="http://schemas.openxmlformats.org/officeDocument/2006/relationships/customXml" Target="../ink/ink1263.xml"/><Relationship Id="rId261" Type="http://schemas.openxmlformats.org/officeDocument/2006/relationships/image" Target="../media/image1211.png"/><Relationship Id="rId14" Type="http://schemas.openxmlformats.org/officeDocument/2006/relationships/customXml" Target="../ink/ink1166.xml"/><Relationship Id="rId35" Type="http://schemas.openxmlformats.org/officeDocument/2006/relationships/image" Target="../media/image1086.png"/><Relationship Id="rId56" Type="http://schemas.openxmlformats.org/officeDocument/2006/relationships/customXml" Target="../ink/ink1187.xml"/><Relationship Id="rId77" Type="http://schemas.openxmlformats.org/officeDocument/2006/relationships/image" Target="../media/image1109.png"/><Relationship Id="rId100" Type="http://schemas.openxmlformats.org/officeDocument/2006/relationships/customXml" Target="../ink/ink1209.xml"/><Relationship Id="rId282" Type="http://schemas.openxmlformats.org/officeDocument/2006/relationships/customXml" Target="../ink/ink1300.xml"/><Relationship Id="rId317" Type="http://schemas.openxmlformats.org/officeDocument/2006/relationships/image" Target="../media/image1242.png"/><Relationship Id="rId338" Type="http://schemas.openxmlformats.org/officeDocument/2006/relationships/customXml" Target="../ink/ink1328.xml"/><Relationship Id="rId8" Type="http://schemas.openxmlformats.org/officeDocument/2006/relationships/customXml" Target="../ink/ink1163.xml"/><Relationship Id="rId98" Type="http://schemas.openxmlformats.org/officeDocument/2006/relationships/customXml" Target="../ink/ink1208.xml"/><Relationship Id="rId121" Type="http://schemas.openxmlformats.org/officeDocument/2006/relationships/image" Target="../media/image1134.png"/><Relationship Id="rId142" Type="http://schemas.openxmlformats.org/officeDocument/2006/relationships/customXml" Target="../ink/ink1230.xml"/><Relationship Id="rId163" Type="http://schemas.openxmlformats.org/officeDocument/2006/relationships/image" Target="../media/image1157.png"/><Relationship Id="rId184" Type="http://schemas.openxmlformats.org/officeDocument/2006/relationships/customXml" Target="../ink/ink1251.xml"/><Relationship Id="rId219" Type="http://schemas.openxmlformats.org/officeDocument/2006/relationships/image" Target="../media/image1188.png"/><Relationship Id="rId230" Type="http://schemas.openxmlformats.org/officeDocument/2006/relationships/customXml" Target="../ink/ink1274.xml"/><Relationship Id="rId251" Type="http://schemas.openxmlformats.org/officeDocument/2006/relationships/image" Target="../media/image1206.png"/><Relationship Id="rId25" Type="http://schemas.openxmlformats.org/officeDocument/2006/relationships/image" Target="../media/image1081.png"/><Relationship Id="rId46" Type="http://schemas.openxmlformats.org/officeDocument/2006/relationships/customXml" Target="../ink/ink1182.xml"/><Relationship Id="rId67" Type="http://schemas.openxmlformats.org/officeDocument/2006/relationships/image" Target="../media/image1104.png"/><Relationship Id="rId272" Type="http://schemas.openxmlformats.org/officeDocument/2006/relationships/customXml" Target="../ink/ink1295.xml"/><Relationship Id="rId293" Type="http://schemas.openxmlformats.org/officeDocument/2006/relationships/image" Target="../media/image1228.png"/><Relationship Id="rId307" Type="http://schemas.openxmlformats.org/officeDocument/2006/relationships/image" Target="../media/image1236.png"/><Relationship Id="rId328" Type="http://schemas.openxmlformats.org/officeDocument/2006/relationships/customXml" Target="../ink/ink1323.xml"/><Relationship Id="rId88" Type="http://schemas.openxmlformats.org/officeDocument/2006/relationships/customXml" Target="../ink/ink1203.xml"/><Relationship Id="rId111" Type="http://schemas.openxmlformats.org/officeDocument/2006/relationships/image" Target="../media/image1128.png"/><Relationship Id="rId132" Type="http://schemas.openxmlformats.org/officeDocument/2006/relationships/customXml" Target="../ink/ink1225.xml"/><Relationship Id="rId153" Type="http://schemas.openxmlformats.org/officeDocument/2006/relationships/image" Target="../media/image1152.png"/><Relationship Id="rId174" Type="http://schemas.openxmlformats.org/officeDocument/2006/relationships/customXml" Target="../ink/ink1246.xml"/><Relationship Id="rId195" Type="http://schemas.openxmlformats.org/officeDocument/2006/relationships/image" Target="../media/image1175.png"/><Relationship Id="rId209" Type="http://schemas.openxmlformats.org/officeDocument/2006/relationships/image" Target="../media/image1183.png"/><Relationship Id="rId220" Type="http://schemas.openxmlformats.org/officeDocument/2006/relationships/customXml" Target="../ink/ink1269.xml"/><Relationship Id="rId241" Type="http://schemas.openxmlformats.org/officeDocument/2006/relationships/image" Target="../media/image1201.png"/><Relationship Id="rId15" Type="http://schemas.openxmlformats.org/officeDocument/2006/relationships/image" Target="../media/image1075.png"/><Relationship Id="rId36" Type="http://schemas.openxmlformats.org/officeDocument/2006/relationships/customXml" Target="../ink/ink1177.xml"/><Relationship Id="rId57" Type="http://schemas.openxmlformats.org/officeDocument/2006/relationships/image" Target="../media/image1098.png"/><Relationship Id="rId262" Type="http://schemas.openxmlformats.org/officeDocument/2006/relationships/customXml" Target="../ink/ink1290.xml"/><Relationship Id="rId283" Type="http://schemas.openxmlformats.org/officeDocument/2006/relationships/image" Target="../media/image1223.png"/><Relationship Id="rId318" Type="http://schemas.openxmlformats.org/officeDocument/2006/relationships/customXml" Target="../ink/ink1318.xml"/><Relationship Id="rId339" Type="http://schemas.openxmlformats.org/officeDocument/2006/relationships/image" Target="../media/image1254.png"/><Relationship Id="rId78" Type="http://schemas.openxmlformats.org/officeDocument/2006/relationships/customXml" Target="../ink/ink1198.xml"/><Relationship Id="rId99" Type="http://schemas.openxmlformats.org/officeDocument/2006/relationships/image" Target="../media/image1122.png"/><Relationship Id="rId101" Type="http://schemas.openxmlformats.org/officeDocument/2006/relationships/image" Target="../media/image1123.png"/><Relationship Id="rId122" Type="http://schemas.openxmlformats.org/officeDocument/2006/relationships/customXml" Target="../ink/ink1220.xml"/><Relationship Id="rId143" Type="http://schemas.openxmlformats.org/officeDocument/2006/relationships/image" Target="../media/image1146.png"/><Relationship Id="rId164" Type="http://schemas.openxmlformats.org/officeDocument/2006/relationships/customXml" Target="../ink/ink1241.xml"/><Relationship Id="rId185" Type="http://schemas.openxmlformats.org/officeDocument/2006/relationships/image" Target="../media/image1169.png"/><Relationship Id="rId9" Type="http://schemas.openxmlformats.org/officeDocument/2006/relationships/image" Target="../media/image1072.png"/><Relationship Id="rId210" Type="http://schemas.openxmlformats.org/officeDocument/2006/relationships/customXml" Target="../ink/ink1264.xml"/><Relationship Id="rId26" Type="http://schemas.openxmlformats.org/officeDocument/2006/relationships/customXml" Target="../ink/ink1172.xml"/><Relationship Id="rId231" Type="http://schemas.openxmlformats.org/officeDocument/2006/relationships/image" Target="../media/image1195.png"/><Relationship Id="rId252" Type="http://schemas.openxmlformats.org/officeDocument/2006/relationships/customXml" Target="../ink/ink1285.xml"/><Relationship Id="rId273" Type="http://schemas.openxmlformats.org/officeDocument/2006/relationships/image" Target="../media/image1217.png"/><Relationship Id="rId294" Type="http://schemas.openxmlformats.org/officeDocument/2006/relationships/customXml" Target="../ink/ink1306.xml"/><Relationship Id="rId308" Type="http://schemas.openxmlformats.org/officeDocument/2006/relationships/customXml" Target="../ink/ink1313.xml"/><Relationship Id="rId329" Type="http://schemas.openxmlformats.org/officeDocument/2006/relationships/image" Target="../media/image1248.png"/><Relationship Id="rId47" Type="http://schemas.openxmlformats.org/officeDocument/2006/relationships/image" Target="../media/image1093.png"/><Relationship Id="rId68" Type="http://schemas.openxmlformats.org/officeDocument/2006/relationships/customXml" Target="../ink/ink1193.xml"/><Relationship Id="rId89" Type="http://schemas.openxmlformats.org/officeDocument/2006/relationships/image" Target="../media/image1116.png"/><Relationship Id="rId112" Type="http://schemas.openxmlformats.org/officeDocument/2006/relationships/customXml" Target="../ink/ink1215.xml"/><Relationship Id="rId133" Type="http://schemas.openxmlformats.org/officeDocument/2006/relationships/image" Target="../media/image1141.png"/><Relationship Id="rId154" Type="http://schemas.openxmlformats.org/officeDocument/2006/relationships/customXml" Target="../ink/ink1236.xml"/><Relationship Id="rId175" Type="http://schemas.openxmlformats.org/officeDocument/2006/relationships/image" Target="../media/image1164.png"/><Relationship Id="rId340" Type="http://schemas.openxmlformats.org/officeDocument/2006/relationships/customXml" Target="../ink/ink1329.xml"/><Relationship Id="rId196" Type="http://schemas.openxmlformats.org/officeDocument/2006/relationships/customXml" Target="../ink/ink1257.xml"/><Relationship Id="rId200" Type="http://schemas.openxmlformats.org/officeDocument/2006/relationships/customXml" Target="../ink/ink1259.xml"/><Relationship Id="rId16" Type="http://schemas.openxmlformats.org/officeDocument/2006/relationships/customXml" Target="../ink/ink1167.xml"/><Relationship Id="rId221" Type="http://schemas.openxmlformats.org/officeDocument/2006/relationships/image" Target="../media/image1189.png"/><Relationship Id="rId242" Type="http://schemas.openxmlformats.org/officeDocument/2006/relationships/customXml" Target="../ink/ink1280.xml"/><Relationship Id="rId263" Type="http://schemas.openxmlformats.org/officeDocument/2006/relationships/image" Target="../media/image1212.png"/><Relationship Id="rId284" Type="http://schemas.openxmlformats.org/officeDocument/2006/relationships/customXml" Target="../ink/ink1301.xml"/><Relationship Id="rId319" Type="http://schemas.openxmlformats.org/officeDocument/2006/relationships/image" Target="../media/image1243.png"/><Relationship Id="rId37" Type="http://schemas.openxmlformats.org/officeDocument/2006/relationships/image" Target="../media/image1087.png"/><Relationship Id="rId58" Type="http://schemas.openxmlformats.org/officeDocument/2006/relationships/customXml" Target="../ink/ink1188.xml"/><Relationship Id="rId79" Type="http://schemas.openxmlformats.org/officeDocument/2006/relationships/image" Target="../media/image1111.png"/><Relationship Id="rId102" Type="http://schemas.openxmlformats.org/officeDocument/2006/relationships/customXml" Target="../ink/ink1210.xml"/><Relationship Id="rId123" Type="http://schemas.openxmlformats.org/officeDocument/2006/relationships/image" Target="../media/image1135.png"/><Relationship Id="rId144" Type="http://schemas.openxmlformats.org/officeDocument/2006/relationships/customXml" Target="../ink/ink1231.xml"/><Relationship Id="rId330" Type="http://schemas.openxmlformats.org/officeDocument/2006/relationships/customXml" Target="../ink/ink1324.xml"/><Relationship Id="rId90" Type="http://schemas.openxmlformats.org/officeDocument/2006/relationships/customXml" Target="../ink/ink1204.xml"/><Relationship Id="rId165" Type="http://schemas.openxmlformats.org/officeDocument/2006/relationships/image" Target="../media/image1158.png"/><Relationship Id="rId186" Type="http://schemas.openxmlformats.org/officeDocument/2006/relationships/customXml" Target="../ink/ink1252.xml"/><Relationship Id="rId211" Type="http://schemas.openxmlformats.org/officeDocument/2006/relationships/image" Target="../media/image1184.png"/><Relationship Id="rId232" Type="http://schemas.openxmlformats.org/officeDocument/2006/relationships/customXml" Target="../ink/ink1275.xml"/><Relationship Id="rId253" Type="http://schemas.openxmlformats.org/officeDocument/2006/relationships/image" Target="../media/image483.png"/><Relationship Id="rId274" Type="http://schemas.openxmlformats.org/officeDocument/2006/relationships/customXml" Target="../ink/ink1296.xml"/><Relationship Id="rId295" Type="http://schemas.openxmlformats.org/officeDocument/2006/relationships/image" Target="../media/image1229.png"/><Relationship Id="rId309" Type="http://schemas.openxmlformats.org/officeDocument/2006/relationships/image" Target="../media/image1237.png"/><Relationship Id="rId27" Type="http://schemas.openxmlformats.org/officeDocument/2006/relationships/image" Target="../media/image1082.png"/><Relationship Id="rId48" Type="http://schemas.openxmlformats.org/officeDocument/2006/relationships/customXml" Target="../ink/ink1183.xml"/><Relationship Id="rId69" Type="http://schemas.openxmlformats.org/officeDocument/2006/relationships/image" Target="../media/image1105.png"/><Relationship Id="rId113" Type="http://schemas.openxmlformats.org/officeDocument/2006/relationships/image" Target="../media/image1129.png"/><Relationship Id="rId134" Type="http://schemas.openxmlformats.org/officeDocument/2006/relationships/customXml" Target="../ink/ink1226.xml"/><Relationship Id="rId320" Type="http://schemas.openxmlformats.org/officeDocument/2006/relationships/customXml" Target="../ink/ink1319.xml"/><Relationship Id="rId80" Type="http://schemas.openxmlformats.org/officeDocument/2006/relationships/customXml" Target="../ink/ink1199.xml"/><Relationship Id="rId155" Type="http://schemas.openxmlformats.org/officeDocument/2006/relationships/image" Target="../media/image1153.png"/><Relationship Id="rId176" Type="http://schemas.openxmlformats.org/officeDocument/2006/relationships/customXml" Target="../ink/ink1247.xml"/><Relationship Id="rId197" Type="http://schemas.openxmlformats.org/officeDocument/2006/relationships/image" Target="../media/image1176.png"/><Relationship Id="rId341" Type="http://schemas.openxmlformats.org/officeDocument/2006/relationships/image" Target="../media/image1255.png"/><Relationship Id="rId201" Type="http://schemas.openxmlformats.org/officeDocument/2006/relationships/image" Target="../media/image1178.png"/><Relationship Id="rId222" Type="http://schemas.openxmlformats.org/officeDocument/2006/relationships/customXml" Target="../ink/ink1270.xml"/><Relationship Id="rId243" Type="http://schemas.openxmlformats.org/officeDocument/2006/relationships/image" Target="../media/image1202.png"/><Relationship Id="rId264" Type="http://schemas.openxmlformats.org/officeDocument/2006/relationships/customXml" Target="../ink/ink1291.xml"/><Relationship Id="rId285" Type="http://schemas.openxmlformats.org/officeDocument/2006/relationships/image" Target="../media/image1224.png"/><Relationship Id="rId17" Type="http://schemas.openxmlformats.org/officeDocument/2006/relationships/image" Target="../media/image1076.png"/><Relationship Id="rId38" Type="http://schemas.openxmlformats.org/officeDocument/2006/relationships/customXml" Target="../ink/ink1178.xml"/><Relationship Id="rId59" Type="http://schemas.openxmlformats.org/officeDocument/2006/relationships/image" Target="../media/image1099.png"/><Relationship Id="rId103" Type="http://schemas.openxmlformats.org/officeDocument/2006/relationships/image" Target="../media/image1124.png"/><Relationship Id="rId124" Type="http://schemas.openxmlformats.org/officeDocument/2006/relationships/customXml" Target="../ink/ink1221.xml"/><Relationship Id="rId310" Type="http://schemas.openxmlformats.org/officeDocument/2006/relationships/customXml" Target="../ink/ink1314.xml"/><Relationship Id="rId70" Type="http://schemas.openxmlformats.org/officeDocument/2006/relationships/customXml" Target="../ink/ink1194.xml"/><Relationship Id="rId91" Type="http://schemas.openxmlformats.org/officeDocument/2006/relationships/image" Target="../media/image1117.png"/><Relationship Id="rId145" Type="http://schemas.openxmlformats.org/officeDocument/2006/relationships/image" Target="../media/image1147.png"/><Relationship Id="rId166" Type="http://schemas.openxmlformats.org/officeDocument/2006/relationships/customXml" Target="../ink/ink1242.xml"/><Relationship Id="rId187" Type="http://schemas.openxmlformats.org/officeDocument/2006/relationships/image" Target="../media/image1171.png"/><Relationship Id="rId331" Type="http://schemas.openxmlformats.org/officeDocument/2006/relationships/image" Target="../media/image124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265.xml"/><Relationship Id="rId233" Type="http://schemas.openxmlformats.org/officeDocument/2006/relationships/image" Target="../media/image1196.png"/><Relationship Id="rId254" Type="http://schemas.openxmlformats.org/officeDocument/2006/relationships/customXml" Target="../ink/ink1286.xml"/><Relationship Id="rId28" Type="http://schemas.openxmlformats.org/officeDocument/2006/relationships/customXml" Target="../ink/ink1173.xml"/><Relationship Id="rId49" Type="http://schemas.openxmlformats.org/officeDocument/2006/relationships/image" Target="../media/image1094.png"/><Relationship Id="rId114" Type="http://schemas.openxmlformats.org/officeDocument/2006/relationships/customXml" Target="../ink/ink1216.xml"/><Relationship Id="rId275" Type="http://schemas.openxmlformats.org/officeDocument/2006/relationships/image" Target="../media/image1218.png"/><Relationship Id="rId296" Type="http://schemas.openxmlformats.org/officeDocument/2006/relationships/customXml" Target="../ink/ink1307.xml"/><Relationship Id="rId300" Type="http://schemas.openxmlformats.org/officeDocument/2006/relationships/customXml" Target="../ink/ink1309.xml"/><Relationship Id="rId60" Type="http://schemas.openxmlformats.org/officeDocument/2006/relationships/customXml" Target="../ink/ink1189.xml"/><Relationship Id="rId81" Type="http://schemas.openxmlformats.org/officeDocument/2006/relationships/image" Target="../media/image1112.png"/><Relationship Id="rId135" Type="http://schemas.openxmlformats.org/officeDocument/2006/relationships/image" Target="../media/image1142.png"/><Relationship Id="rId156" Type="http://schemas.openxmlformats.org/officeDocument/2006/relationships/customXml" Target="../ink/ink1237.xml"/><Relationship Id="rId177" Type="http://schemas.openxmlformats.org/officeDocument/2006/relationships/image" Target="../media/image1165.png"/><Relationship Id="rId198" Type="http://schemas.openxmlformats.org/officeDocument/2006/relationships/customXml" Target="../ink/ink1258.xml"/><Relationship Id="rId321" Type="http://schemas.openxmlformats.org/officeDocument/2006/relationships/image" Target="../media/image1244.png"/><Relationship Id="rId342" Type="http://schemas.openxmlformats.org/officeDocument/2006/relationships/customXml" Target="../ink/ink1330.xml"/><Relationship Id="rId202" Type="http://schemas.openxmlformats.org/officeDocument/2006/relationships/customXml" Target="../ink/ink1260.xml"/><Relationship Id="rId223" Type="http://schemas.openxmlformats.org/officeDocument/2006/relationships/image" Target="../media/image1191.png"/><Relationship Id="rId244" Type="http://schemas.openxmlformats.org/officeDocument/2006/relationships/customXml" Target="../ink/ink1281.xml"/><Relationship Id="rId18" Type="http://schemas.openxmlformats.org/officeDocument/2006/relationships/customXml" Target="../ink/ink1168.xml"/><Relationship Id="rId39" Type="http://schemas.openxmlformats.org/officeDocument/2006/relationships/image" Target="../media/image1088.png"/><Relationship Id="rId265" Type="http://schemas.openxmlformats.org/officeDocument/2006/relationships/image" Target="../media/image1213.png"/><Relationship Id="rId286" Type="http://schemas.openxmlformats.org/officeDocument/2006/relationships/customXml" Target="../ink/ink1302.xml"/><Relationship Id="rId50" Type="http://schemas.openxmlformats.org/officeDocument/2006/relationships/customXml" Target="../ink/ink1184.xml"/><Relationship Id="rId104" Type="http://schemas.openxmlformats.org/officeDocument/2006/relationships/customXml" Target="../ink/ink1211.xml"/><Relationship Id="rId125" Type="http://schemas.openxmlformats.org/officeDocument/2006/relationships/image" Target="../media/image1136.png"/><Relationship Id="rId146" Type="http://schemas.openxmlformats.org/officeDocument/2006/relationships/customXml" Target="../ink/ink1232.xml"/><Relationship Id="rId167" Type="http://schemas.openxmlformats.org/officeDocument/2006/relationships/image" Target="../media/image1159.png"/><Relationship Id="rId188" Type="http://schemas.openxmlformats.org/officeDocument/2006/relationships/customXml" Target="../ink/ink1253.xml"/><Relationship Id="rId311" Type="http://schemas.openxmlformats.org/officeDocument/2006/relationships/image" Target="../media/image1238.png"/><Relationship Id="rId332" Type="http://schemas.openxmlformats.org/officeDocument/2006/relationships/customXml" Target="../ink/ink1325.xml"/><Relationship Id="rId71" Type="http://schemas.openxmlformats.org/officeDocument/2006/relationships/image" Target="../media/image1106.png"/><Relationship Id="rId92" Type="http://schemas.openxmlformats.org/officeDocument/2006/relationships/customXml" Target="../ink/ink1205.xml"/><Relationship Id="rId213" Type="http://schemas.openxmlformats.org/officeDocument/2006/relationships/image" Target="../media/image1185.png"/><Relationship Id="rId234" Type="http://schemas.openxmlformats.org/officeDocument/2006/relationships/customXml" Target="../ink/ink1276.xml"/><Relationship Id="rId2" Type="http://schemas.openxmlformats.org/officeDocument/2006/relationships/customXml" Target="../ink/ink1160.xml"/><Relationship Id="rId29" Type="http://schemas.openxmlformats.org/officeDocument/2006/relationships/image" Target="../media/image1083.png"/><Relationship Id="rId255" Type="http://schemas.openxmlformats.org/officeDocument/2006/relationships/image" Target="../media/image1207.png"/><Relationship Id="rId276" Type="http://schemas.openxmlformats.org/officeDocument/2006/relationships/customXml" Target="../ink/ink1297.xml"/><Relationship Id="rId297" Type="http://schemas.openxmlformats.org/officeDocument/2006/relationships/image" Target="../media/image1231.png"/><Relationship Id="rId40" Type="http://schemas.openxmlformats.org/officeDocument/2006/relationships/customXml" Target="../ink/ink1179.xml"/><Relationship Id="rId115" Type="http://schemas.openxmlformats.org/officeDocument/2006/relationships/image" Target="../media/image1131.png"/><Relationship Id="rId136" Type="http://schemas.openxmlformats.org/officeDocument/2006/relationships/customXml" Target="../ink/ink1227.xml"/><Relationship Id="rId157" Type="http://schemas.openxmlformats.org/officeDocument/2006/relationships/image" Target="../media/image1154.png"/><Relationship Id="rId178" Type="http://schemas.openxmlformats.org/officeDocument/2006/relationships/customXml" Target="../ink/ink1248.xml"/><Relationship Id="rId301" Type="http://schemas.openxmlformats.org/officeDocument/2006/relationships/image" Target="../media/image1233.png"/><Relationship Id="rId322" Type="http://schemas.openxmlformats.org/officeDocument/2006/relationships/customXml" Target="../ink/ink1320.xml"/><Relationship Id="rId343" Type="http://schemas.openxmlformats.org/officeDocument/2006/relationships/image" Target="../media/image1256.png"/><Relationship Id="rId61" Type="http://schemas.openxmlformats.org/officeDocument/2006/relationships/image" Target="../media/image1101.png"/><Relationship Id="rId82" Type="http://schemas.openxmlformats.org/officeDocument/2006/relationships/customXml" Target="../ink/ink1200.xml"/><Relationship Id="rId199" Type="http://schemas.openxmlformats.org/officeDocument/2006/relationships/image" Target="../media/image1177.png"/><Relationship Id="rId203" Type="http://schemas.openxmlformats.org/officeDocument/2006/relationships/image" Target="../media/image1179.png"/><Relationship Id="rId19" Type="http://schemas.openxmlformats.org/officeDocument/2006/relationships/image" Target="../media/image1077.png"/><Relationship Id="rId224" Type="http://schemas.openxmlformats.org/officeDocument/2006/relationships/customXml" Target="../ink/ink1271.xml"/><Relationship Id="rId245" Type="http://schemas.openxmlformats.org/officeDocument/2006/relationships/image" Target="../media/image1203.png"/><Relationship Id="rId266" Type="http://schemas.openxmlformats.org/officeDocument/2006/relationships/customXml" Target="../ink/ink1292.xml"/><Relationship Id="rId287" Type="http://schemas.openxmlformats.org/officeDocument/2006/relationships/image" Target="../media/image1225.png"/><Relationship Id="rId30" Type="http://schemas.openxmlformats.org/officeDocument/2006/relationships/customXml" Target="../ink/ink1174.xml"/><Relationship Id="rId105" Type="http://schemas.openxmlformats.org/officeDocument/2006/relationships/image" Target="../media/image1125.png"/><Relationship Id="rId126" Type="http://schemas.openxmlformats.org/officeDocument/2006/relationships/customXml" Target="../ink/ink1222.xml"/><Relationship Id="rId147" Type="http://schemas.openxmlformats.org/officeDocument/2006/relationships/image" Target="../media/image1148.png"/><Relationship Id="rId168" Type="http://schemas.openxmlformats.org/officeDocument/2006/relationships/customXml" Target="../ink/ink1243.xml"/><Relationship Id="rId312" Type="http://schemas.openxmlformats.org/officeDocument/2006/relationships/customXml" Target="../ink/ink1315.xml"/><Relationship Id="rId333" Type="http://schemas.openxmlformats.org/officeDocument/2006/relationships/image" Target="../media/image1251.png"/><Relationship Id="rId51" Type="http://schemas.openxmlformats.org/officeDocument/2006/relationships/image" Target="../media/image1095.png"/><Relationship Id="rId72" Type="http://schemas.openxmlformats.org/officeDocument/2006/relationships/customXml" Target="../ink/ink1195.xml"/><Relationship Id="rId93" Type="http://schemas.openxmlformats.org/officeDocument/2006/relationships/image" Target="../media/image1118.png"/><Relationship Id="rId189" Type="http://schemas.openxmlformats.org/officeDocument/2006/relationships/image" Target="../media/image1172.png"/><Relationship Id="rId3" Type="http://schemas.openxmlformats.org/officeDocument/2006/relationships/image" Target="../media/image1068.png"/><Relationship Id="rId214" Type="http://schemas.openxmlformats.org/officeDocument/2006/relationships/customXml" Target="../ink/ink1266.xml"/><Relationship Id="rId235" Type="http://schemas.openxmlformats.org/officeDocument/2006/relationships/image" Target="../media/image1197.png"/><Relationship Id="rId256" Type="http://schemas.openxmlformats.org/officeDocument/2006/relationships/customXml" Target="../ink/ink1287.xml"/><Relationship Id="rId277" Type="http://schemas.openxmlformats.org/officeDocument/2006/relationships/image" Target="../media/image1219.png"/><Relationship Id="rId298" Type="http://schemas.openxmlformats.org/officeDocument/2006/relationships/customXml" Target="../ink/ink1308.xml"/><Relationship Id="rId116" Type="http://schemas.openxmlformats.org/officeDocument/2006/relationships/customXml" Target="../ink/ink1217.xml"/><Relationship Id="rId137" Type="http://schemas.openxmlformats.org/officeDocument/2006/relationships/image" Target="../media/image1143.png"/><Relationship Id="rId158" Type="http://schemas.openxmlformats.org/officeDocument/2006/relationships/customXml" Target="../ink/ink1238.xml"/><Relationship Id="rId302" Type="http://schemas.openxmlformats.org/officeDocument/2006/relationships/customXml" Target="../ink/ink1310.xml"/><Relationship Id="rId323" Type="http://schemas.openxmlformats.org/officeDocument/2006/relationships/image" Target="../media/image1245.png"/><Relationship Id="rId344" Type="http://schemas.openxmlformats.org/officeDocument/2006/relationships/customXml" Target="../ink/ink1331.xml"/><Relationship Id="rId20" Type="http://schemas.openxmlformats.org/officeDocument/2006/relationships/customXml" Target="../ink/ink1169.xml"/><Relationship Id="rId41" Type="http://schemas.openxmlformats.org/officeDocument/2006/relationships/image" Target="../media/image1089.png"/><Relationship Id="rId62" Type="http://schemas.openxmlformats.org/officeDocument/2006/relationships/customXml" Target="../ink/ink1190.xml"/><Relationship Id="rId83" Type="http://schemas.openxmlformats.org/officeDocument/2006/relationships/image" Target="../media/image1113.png"/><Relationship Id="rId179" Type="http://schemas.openxmlformats.org/officeDocument/2006/relationships/image" Target="../media/image1166.png"/><Relationship Id="rId190" Type="http://schemas.openxmlformats.org/officeDocument/2006/relationships/customXml" Target="../ink/ink1254.xml"/><Relationship Id="rId204" Type="http://schemas.openxmlformats.org/officeDocument/2006/relationships/customXml" Target="../ink/ink1261.xml"/><Relationship Id="rId225" Type="http://schemas.openxmlformats.org/officeDocument/2006/relationships/image" Target="../media/image1192.png"/><Relationship Id="rId246" Type="http://schemas.openxmlformats.org/officeDocument/2006/relationships/customXml" Target="../ink/ink1282.xml"/><Relationship Id="rId267" Type="http://schemas.openxmlformats.org/officeDocument/2006/relationships/image" Target="../media/image1214.png"/><Relationship Id="rId288" Type="http://schemas.openxmlformats.org/officeDocument/2006/relationships/customXml" Target="../ink/ink1303.xml"/><Relationship Id="rId106" Type="http://schemas.openxmlformats.org/officeDocument/2006/relationships/customXml" Target="../ink/ink1212.xml"/><Relationship Id="rId127" Type="http://schemas.openxmlformats.org/officeDocument/2006/relationships/image" Target="../media/image1137.png"/><Relationship Id="rId313" Type="http://schemas.openxmlformats.org/officeDocument/2006/relationships/image" Target="../media/image1239.png"/><Relationship Id="rId10" Type="http://schemas.openxmlformats.org/officeDocument/2006/relationships/customXml" Target="../ink/ink1164.xml"/><Relationship Id="rId31" Type="http://schemas.openxmlformats.org/officeDocument/2006/relationships/image" Target="../media/image1084.png"/><Relationship Id="rId52" Type="http://schemas.openxmlformats.org/officeDocument/2006/relationships/customXml" Target="../ink/ink1185.xml"/><Relationship Id="rId73" Type="http://schemas.openxmlformats.org/officeDocument/2006/relationships/image" Target="../media/image1107.png"/><Relationship Id="rId94" Type="http://schemas.openxmlformats.org/officeDocument/2006/relationships/customXml" Target="../ink/ink1206.xml"/><Relationship Id="rId148" Type="http://schemas.openxmlformats.org/officeDocument/2006/relationships/customXml" Target="../ink/ink1233.xml"/><Relationship Id="rId169" Type="http://schemas.openxmlformats.org/officeDocument/2006/relationships/image" Target="../media/image1161.png"/><Relationship Id="rId334" Type="http://schemas.openxmlformats.org/officeDocument/2006/relationships/customXml" Target="../ink/ink1326.xml"/><Relationship Id="rId4" Type="http://schemas.openxmlformats.org/officeDocument/2006/relationships/customXml" Target="../ink/ink1161.xml"/><Relationship Id="rId180" Type="http://schemas.openxmlformats.org/officeDocument/2006/relationships/customXml" Target="../ink/ink1249.xml"/><Relationship Id="rId215" Type="http://schemas.openxmlformats.org/officeDocument/2006/relationships/image" Target="../media/image1186.png"/><Relationship Id="rId236" Type="http://schemas.openxmlformats.org/officeDocument/2006/relationships/customXml" Target="../ink/ink1277.xml"/><Relationship Id="rId257" Type="http://schemas.openxmlformats.org/officeDocument/2006/relationships/image" Target="../media/image1208.png"/><Relationship Id="rId278" Type="http://schemas.openxmlformats.org/officeDocument/2006/relationships/customXml" Target="../ink/ink1298.xml"/><Relationship Id="rId303" Type="http://schemas.openxmlformats.org/officeDocument/2006/relationships/image" Target="../media/image1234.png"/><Relationship Id="rId42" Type="http://schemas.openxmlformats.org/officeDocument/2006/relationships/customXml" Target="../ink/ink1180.xml"/><Relationship Id="rId84" Type="http://schemas.openxmlformats.org/officeDocument/2006/relationships/customXml" Target="../ink/ink1201.xml"/><Relationship Id="rId138" Type="http://schemas.openxmlformats.org/officeDocument/2006/relationships/customXml" Target="../ink/ink1228.xml"/><Relationship Id="rId345" Type="http://schemas.openxmlformats.org/officeDocument/2006/relationships/image" Target="../media/image1257.png"/><Relationship Id="rId191" Type="http://schemas.openxmlformats.org/officeDocument/2006/relationships/image" Target="../media/image1173.png"/><Relationship Id="rId205" Type="http://schemas.openxmlformats.org/officeDocument/2006/relationships/image" Target="../media/image1181.png"/><Relationship Id="rId247" Type="http://schemas.openxmlformats.org/officeDocument/2006/relationships/image" Target="../media/image1204.png"/><Relationship Id="rId107" Type="http://schemas.openxmlformats.org/officeDocument/2006/relationships/image" Target="../media/image1126.png"/><Relationship Id="rId289" Type="http://schemas.openxmlformats.org/officeDocument/2006/relationships/image" Target="../media/image1226.png"/><Relationship Id="rId11" Type="http://schemas.openxmlformats.org/officeDocument/2006/relationships/image" Target="../media/image1073.png"/><Relationship Id="rId53" Type="http://schemas.openxmlformats.org/officeDocument/2006/relationships/image" Target="../media/image1096.png"/><Relationship Id="rId149" Type="http://schemas.openxmlformats.org/officeDocument/2006/relationships/image" Target="../media/image1149.png"/><Relationship Id="rId314" Type="http://schemas.openxmlformats.org/officeDocument/2006/relationships/customXml" Target="../ink/ink1316.xml"/><Relationship Id="rId95" Type="http://schemas.openxmlformats.org/officeDocument/2006/relationships/image" Target="../media/image1119.png"/><Relationship Id="rId160" Type="http://schemas.openxmlformats.org/officeDocument/2006/relationships/customXml" Target="../ink/ink1239.xml"/><Relationship Id="rId216" Type="http://schemas.openxmlformats.org/officeDocument/2006/relationships/customXml" Target="../ink/ink1267.xml"/><Relationship Id="rId258" Type="http://schemas.openxmlformats.org/officeDocument/2006/relationships/customXml" Target="../ink/ink1288.xml"/><Relationship Id="rId22" Type="http://schemas.openxmlformats.org/officeDocument/2006/relationships/customXml" Target="../ink/ink1170.xml"/><Relationship Id="rId64" Type="http://schemas.openxmlformats.org/officeDocument/2006/relationships/customXml" Target="../ink/ink1191.xml"/><Relationship Id="rId118" Type="http://schemas.openxmlformats.org/officeDocument/2006/relationships/customXml" Target="../ink/ink1218.xml"/><Relationship Id="rId325" Type="http://schemas.openxmlformats.org/officeDocument/2006/relationships/image" Target="../media/image1246.png"/><Relationship Id="rId171" Type="http://schemas.openxmlformats.org/officeDocument/2006/relationships/image" Target="../media/image1162.png"/><Relationship Id="rId227" Type="http://schemas.openxmlformats.org/officeDocument/2006/relationships/image" Target="../media/image1193.png"/><Relationship Id="rId269" Type="http://schemas.openxmlformats.org/officeDocument/2006/relationships/image" Target="../media/image1215.png"/><Relationship Id="rId33" Type="http://schemas.openxmlformats.org/officeDocument/2006/relationships/image" Target="../media/image1085.png"/><Relationship Id="rId129" Type="http://schemas.openxmlformats.org/officeDocument/2006/relationships/image" Target="../media/image1138.png"/><Relationship Id="rId280" Type="http://schemas.openxmlformats.org/officeDocument/2006/relationships/customXml" Target="../ink/ink1299.xml"/><Relationship Id="rId336" Type="http://schemas.openxmlformats.org/officeDocument/2006/relationships/customXml" Target="../ink/ink1327.xml"/><Relationship Id="rId75" Type="http://schemas.openxmlformats.org/officeDocument/2006/relationships/image" Target="../media/image1108.png"/><Relationship Id="rId140" Type="http://schemas.openxmlformats.org/officeDocument/2006/relationships/customXml" Target="../ink/ink1229.xml"/><Relationship Id="rId182" Type="http://schemas.openxmlformats.org/officeDocument/2006/relationships/customXml" Target="../ink/ink1250.xml"/><Relationship Id="rId6" Type="http://schemas.openxmlformats.org/officeDocument/2006/relationships/customXml" Target="../ink/ink1162.xml"/><Relationship Id="rId238" Type="http://schemas.openxmlformats.org/officeDocument/2006/relationships/customXml" Target="../ink/ink1278.xml"/><Relationship Id="rId291" Type="http://schemas.openxmlformats.org/officeDocument/2006/relationships/image" Target="../media/image1227.png"/><Relationship Id="rId305" Type="http://schemas.openxmlformats.org/officeDocument/2006/relationships/image" Target="../media/image1235.png"/><Relationship Id="rId44" Type="http://schemas.openxmlformats.org/officeDocument/2006/relationships/customXml" Target="../ink/ink1181.xml"/><Relationship Id="rId86" Type="http://schemas.openxmlformats.org/officeDocument/2006/relationships/customXml" Target="../ink/ink1202.xml"/><Relationship Id="rId151" Type="http://schemas.openxmlformats.org/officeDocument/2006/relationships/image" Target="../media/image1151.png"/><Relationship Id="rId193" Type="http://schemas.openxmlformats.org/officeDocument/2006/relationships/image" Target="../media/image1174.png"/><Relationship Id="rId207" Type="http://schemas.openxmlformats.org/officeDocument/2006/relationships/image" Target="../media/image1182.png"/><Relationship Id="rId249" Type="http://schemas.openxmlformats.org/officeDocument/2006/relationships/image" Target="../media/image1205.png"/><Relationship Id="rId13" Type="http://schemas.openxmlformats.org/officeDocument/2006/relationships/image" Target="../media/image1074.png"/><Relationship Id="rId109" Type="http://schemas.openxmlformats.org/officeDocument/2006/relationships/image" Target="../media/image1127.png"/><Relationship Id="rId260" Type="http://schemas.openxmlformats.org/officeDocument/2006/relationships/customXml" Target="../ink/ink1289.xml"/><Relationship Id="rId316" Type="http://schemas.openxmlformats.org/officeDocument/2006/relationships/customXml" Target="../ink/ink1317.xml"/><Relationship Id="rId55" Type="http://schemas.openxmlformats.org/officeDocument/2006/relationships/image" Target="../media/image1097.png"/><Relationship Id="rId97" Type="http://schemas.openxmlformats.org/officeDocument/2006/relationships/image" Target="../media/image1121.png"/><Relationship Id="rId120" Type="http://schemas.openxmlformats.org/officeDocument/2006/relationships/customXml" Target="../ink/ink1219.xml"/><Relationship Id="rId162" Type="http://schemas.openxmlformats.org/officeDocument/2006/relationships/customXml" Target="../ink/ink1240.xml"/><Relationship Id="rId218" Type="http://schemas.openxmlformats.org/officeDocument/2006/relationships/customXml" Target="../ink/ink1268.xml"/><Relationship Id="rId271" Type="http://schemas.openxmlformats.org/officeDocument/2006/relationships/image" Target="../media/image1216.png"/><Relationship Id="rId24" Type="http://schemas.openxmlformats.org/officeDocument/2006/relationships/customXml" Target="../ink/ink1171.xml"/><Relationship Id="rId66" Type="http://schemas.openxmlformats.org/officeDocument/2006/relationships/customXml" Target="../ink/ink1192.xml"/><Relationship Id="rId131" Type="http://schemas.openxmlformats.org/officeDocument/2006/relationships/image" Target="../media/image1139.png"/><Relationship Id="rId327" Type="http://schemas.openxmlformats.org/officeDocument/2006/relationships/image" Target="../media/image1247.png"/><Relationship Id="rId173" Type="http://schemas.openxmlformats.org/officeDocument/2006/relationships/image" Target="../media/image1163.png"/><Relationship Id="rId229" Type="http://schemas.openxmlformats.org/officeDocument/2006/relationships/image" Target="../media/image1194.png"/><Relationship Id="rId240" Type="http://schemas.openxmlformats.org/officeDocument/2006/relationships/customXml" Target="../ink/ink127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.png"/><Relationship Id="rId18" Type="http://schemas.openxmlformats.org/officeDocument/2006/relationships/image" Target="../media/image18.png"/><Relationship Id="rId26" Type="http://schemas.openxmlformats.org/officeDocument/2006/relationships/customXml" Target="../ink/ink27.xml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5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24" Type="http://schemas.openxmlformats.org/officeDocument/2006/relationships/customXml" Target="../ink/ink26.xml"/><Relationship Id="rId5" Type="http://schemas.openxmlformats.org/officeDocument/2006/relationships/image" Target="../media/image8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customXml" Target="../ink/ink28.xml"/><Relationship Id="rId10" Type="http://schemas.openxmlformats.org/officeDocument/2006/relationships/image" Target="../media/image13.png"/><Relationship Id="rId19" Type="http://schemas.openxmlformats.org/officeDocument/2006/relationships/image" Target="../media/image19.png"/><Relationship Id="rId31" Type="http://schemas.openxmlformats.org/officeDocument/2006/relationships/image" Target="../media/image80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4.png"/><Relationship Id="rId22" Type="http://schemas.openxmlformats.org/officeDocument/2006/relationships/image" Target="../media/image22.png"/><Relationship Id="rId27" Type="http://schemas.openxmlformats.org/officeDocument/2006/relationships/image" Target="../media/image78.png"/><Relationship Id="rId30" Type="http://schemas.openxmlformats.org/officeDocument/2006/relationships/customXml" Target="../ink/ink2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0.png"/><Relationship Id="rId5" Type="http://schemas.openxmlformats.org/officeDocument/2006/relationships/customXml" Target="../ink/ink133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5" Type="http://schemas.openxmlformats.org/officeDocument/2006/relationships/image" Target="../media/image8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3.png"/><Relationship Id="rId19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4.png"/><Relationship Id="rId2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78D58F66-DAAB-4F1F-AFFF-6982C7AC686B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9460" name="Rectangle 3"/>
          <p:cNvSpPr>
            <a:spLocks noChangeArrowheads="1"/>
          </p:cNvSpPr>
          <p:nvPr/>
        </p:nvSpPr>
        <p:spPr bwMode="auto">
          <a:xfrm>
            <a:off x="371475" y="715963"/>
            <a:ext cx="4487863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400">
                <a:solidFill>
                  <a:srgbClr val="000099"/>
                </a:solidFill>
              </a:rPr>
              <a:t>Chapter 1</a:t>
            </a:r>
            <a:br>
              <a:rPr lang="en-US" altLang="en-US" sz="4800">
                <a:solidFill>
                  <a:srgbClr val="000099"/>
                </a:solidFill>
              </a:rPr>
            </a:br>
            <a:r>
              <a:rPr lang="en-US" altLang="en-US" sz="4400">
                <a:solidFill>
                  <a:srgbClr val="000099"/>
                </a:solidFill>
              </a:rPr>
              <a:t>Introduction</a:t>
            </a:r>
          </a:p>
        </p:txBody>
      </p:sp>
      <p:sp>
        <p:nvSpPr>
          <p:cNvPr id="19461" name="Rectangle 4"/>
          <p:cNvSpPr>
            <a:spLocks noChangeArrowheads="1"/>
          </p:cNvSpPr>
          <p:nvPr/>
        </p:nvSpPr>
        <p:spPr bwMode="auto">
          <a:xfrm>
            <a:off x="6184900" y="3078163"/>
            <a:ext cx="2881313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8000"/>
                </a:solidFill>
              </a:rPr>
              <a:t>Computer Networking: A Top Down Approach </a:t>
            </a:r>
            <a:br>
              <a:rPr lang="en-US" altLang="en-US">
                <a:solidFill>
                  <a:srgbClr val="008000"/>
                </a:solidFill>
              </a:rPr>
            </a:br>
            <a:r>
              <a:rPr lang="en-US" altLang="en-US" sz="2000">
                <a:solidFill>
                  <a:srgbClr val="008000"/>
                </a:solidFill>
              </a:rPr>
              <a:t>6</a:t>
            </a:r>
            <a:r>
              <a:rPr lang="en-US" altLang="en-US" sz="2000" baseline="30000">
                <a:solidFill>
                  <a:srgbClr val="008000"/>
                </a:solidFill>
              </a:rPr>
              <a:t>th</a:t>
            </a:r>
            <a:r>
              <a:rPr lang="en-US" altLang="en-US" sz="2000">
                <a:solidFill>
                  <a:srgbClr val="008000"/>
                </a:solidFill>
              </a:rPr>
              <a:t> edition </a:t>
            </a:r>
            <a:br>
              <a:rPr lang="en-US" altLang="en-US" sz="2000">
                <a:solidFill>
                  <a:srgbClr val="008000"/>
                </a:solidFill>
              </a:rPr>
            </a:br>
            <a:r>
              <a:rPr lang="en-US" altLang="en-US" sz="2000">
                <a:solidFill>
                  <a:srgbClr val="008000"/>
                </a:solidFill>
              </a:rPr>
              <a:t>Jim Kurose, Keith Ross</a:t>
            </a:r>
            <a:br>
              <a:rPr lang="en-US" altLang="en-US" sz="2000">
                <a:solidFill>
                  <a:srgbClr val="008000"/>
                </a:solidFill>
              </a:rPr>
            </a:br>
            <a:r>
              <a:rPr lang="en-US" altLang="en-US" sz="2000">
                <a:solidFill>
                  <a:srgbClr val="008000"/>
                </a:solidFill>
              </a:rPr>
              <a:t>Addison-Wesley</a:t>
            </a:r>
            <a:br>
              <a:rPr lang="en-US" altLang="en-US" sz="2000">
                <a:solidFill>
                  <a:srgbClr val="008000"/>
                </a:solidFill>
              </a:rPr>
            </a:br>
            <a:r>
              <a:rPr lang="en-US" altLang="en-US" sz="2000">
                <a:solidFill>
                  <a:srgbClr val="008000"/>
                </a:solidFill>
              </a:rPr>
              <a:t>March 2012</a:t>
            </a: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369888" y="3268663"/>
            <a:ext cx="537845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 note on the use of these ppt slides: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We</a:t>
            </a:r>
            <a:r>
              <a:rPr lang="ja-JP" altLang="en-US" sz="1200">
                <a:latin typeface="Arial" panose="020B0604020202020204" pitchFamily="34" charset="0"/>
              </a:rPr>
              <a:t>’</a:t>
            </a:r>
            <a:r>
              <a:rPr lang="en-US" altLang="ja-JP" sz="1200">
                <a:latin typeface="Arial" panose="020B0604020202020204" pitchFamily="34" charset="0"/>
              </a:rPr>
              <a:t>re making these slides freely available to all (faculty, students, readers). They</a:t>
            </a:r>
            <a:r>
              <a:rPr lang="ja-JP" altLang="en-US" sz="1200">
                <a:latin typeface="Arial" panose="020B0604020202020204" pitchFamily="34" charset="0"/>
              </a:rPr>
              <a:t>’</a:t>
            </a:r>
            <a:r>
              <a:rPr lang="en-US" altLang="ja-JP" sz="1200">
                <a:latin typeface="Arial" panose="020B0604020202020204" pitchFamily="34" charset="0"/>
              </a:rPr>
              <a:t>re in PowerPoint form so you see the animations; and can add, modify, and delete slides  (including this one) and slide content to suit your needs. They obviously represent a </a:t>
            </a:r>
            <a:r>
              <a:rPr lang="en-US" altLang="ja-JP" sz="1200" i="1">
                <a:latin typeface="Arial" panose="020B0604020202020204" pitchFamily="34" charset="0"/>
              </a:rPr>
              <a:t>lot</a:t>
            </a:r>
            <a:r>
              <a:rPr lang="en-US" altLang="ja-JP" sz="1200">
                <a:latin typeface="Arial" panose="020B0604020202020204" pitchFamily="34" charset="0"/>
              </a:rPr>
              <a:t> of work on our part. In return for use, we only ask the following: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373063" y="4267200"/>
            <a:ext cx="537845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/>
          </a:p>
          <a:p>
            <a:pPr>
              <a:lnSpc>
                <a:spcPct val="100000"/>
              </a:lnSpc>
              <a:spcBef>
                <a:spcPct val="0"/>
              </a:spcBef>
              <a:buSzPct val="75000"/>
            </a:pPr>
            <a:r>
              <a:rPr lang="en-US" altLang="en-US" sz="1200">
                <a:latin typeface="Arial" panose="020B0604020202020204" pitchFamily="34" charset="0"/>
              </a:rPr>
              <a:t>If you use these slides (e.g., in a class) that you mention their source (after all, we</a:t>
            </a:r>
            <a:r>
              <a:rPr lang="ja-JP" altLang="en-US" sz="1200">
                <a:latin typeface="Arial" panose="020B0604020202020204" pitchFamily="34" charset="0"/>
              </a:rPr>
              <a:t>’</a:t>
            </a:r>
            <a:r>
              <a:rPr lang="en-US" altLang="ja-JP" sz="1200">
                <a:latin typeface="Arial" panose="020B0604020202020204" pitchFamily="34" charset="0"/>
              </a:rPr>
              <a:t>d like people to use our book!)</a:t>
            </a:r>
          </a:p>
          <a:p>
            <a:pPr>
              <a:lnSpc>
                <a:spcPct val="100000"/>
              </a:lnSpc>
              <a:spcBef>
                <a:spcPct val="0"/>
              </a:spcBef>
              <a:buSzPct val="75000"/>
            </a:pPr>
            <a:r>
              <a:rPr lang="en-US" altLang="en-US" sz="1200">
                <a:latin typeface="Arial" panose="020B0604020202020204" pitchFamily="34" charset="0"/>
              </a:rPr>
              <a:t>If you post any slides on a www site, that you note that they are adapted from (or perhaps identical to) our slides, and note our copyright of this material.</a:t>
            </a:r>
          </a:p>
          <a:p>
            <a:pPr>
              <a:lnSpc>
                <a:spcPct val="100000"/>
              </a:lnSpc>
              <a:spcBef>
                <a:spcPct val="0"/>
              </a:spcBef>
              <a:buClr>
                <a:schemeClr val="accent2"/>
              </a:buClr>
              <a:buSzTx/>
              <a:buFont typeface="Wingdings" panose="05000000000000000000" pitchFamily="2" charset="2"/>
              <a:buChar char="q"/>
            </a:pPr>
            <a:endParaRPr lang="en-US" altLang="en-US" sz="12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r>
              <a:rPr lang="en-US" altLang="en-US" sz="1200">
                <a:latin typeface="Arial" panose="020B0604020202020204" pitchFamily="34" charset="0"/>
              </a:rPr>
              <a:t>Thanks and enjoy!  JFK/KWR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     All material copyright 1996-2012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     J.F Kurose and K.W. Ross, All Rights Reserved</a:t>
            </a:r>
          </a:p>
        </p:txBody>
      </p:sp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5942013"/>
            <a:ext cx="187325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Picture 9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2097088"/>
            <a:ext cx="36560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Picture 1" descr="6e_cov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525" y="511175"/>
            <a:ext cx="2306638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37891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Chapter 1: roadmap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1.1 what </a:t>
            </a:r>
            <a:r>
              <a:rPr lang="en-US" altLang="en-US" sz="2800" i="1">
                <a:solidFill>
                  <a:srgbClr val="000099"/>
                </a:solidFill>
                <a:ea typeface="Arial" panose="020B0604020202020204" pitchFamily="34" charset="0"/>
              </a:rPr>
              <a:t>is</a:t>
            </a: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CC0000"/>
                </a:solidFill>
                <a:ea typeface="Arial" panose="020B0604020202020204" pitchFamily="34" charset="0"/>
              </a:rPr>
              <a:t>1.2 network edge</a:t>
            </a:r>
          </a:p>
          <a:p>
            <a:pPr lvl="2" eaLnBrk="1" hangingPunct="1"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800">
                <a:solidFill>
                  <a:srgbClr val="CC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 </a:t>
            </a:r>
            <a:r>
              <a:rPr lang="en-US" altLang="en-US" sz="2400">
                <a:solidFill>
                  <a:srgbClr val="CC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1.3 </a:t>
            </a:r>
            <a:r>
              <a:rPr lang="en-US" altLang="en-US" sz="2800">
                <a:ea typeface="Arial" panose="020B0604020202020204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400">
                <a:latin typeface="Gill Sans MT" panose="020B0502020104020203" pitchFamily="34" charset="0"/>
                <a:ea typeface="Arial" panose="020B0604020202020204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1.4 </a:t>
            </a:r>
            <a:r>
              <a:rPr lang="en-US" altLang="en-US" sz="2800">
                <a:ea typeface="Arial" panose="020B0604020202020204" pitchFamily="34" charset="0"/>
              </a:rPr>
              <a:t>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1.5</a:t>
            </a:r>
            <a:r>
              <a:rPr lang="en-US" altLang="en-US" sz="2800">
                <a:ea typeface="Arial" panose="020B0604020202020204" pitchFamily="34" charset="0"/>
              </a:rPr>
              <a:t>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1.6</a:t>
            </a:r>
            <a:r>
              <a:rPr lang="en-US" altLang="en-US" sz="2800">
                <a:ea typeface="Arial" panose="020B0604020202020204" pitchFamily="34" charset="0"/>
              </a:rPr>
              <a:t>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1.7</a:t>
            </a:r>
            <a:r>
              <a:rPr lang="en-US" altLang="en-US" sz="2800">
                <a:ea typeface="Arial" panose="020B0604020202020204" pitchFamily="34" charset="0"/>
              </a:rPr>
              <a:t> history</a:t>
            </a: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789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5383509E-8C92-429C-AFBE-703A535BE0E4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201613"/>
            <a:ext cx="7772400" cy="892175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A closer look at network structure: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7513" y="1381125"/>
            <a:ext cx="4203700" cy="104775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network edge:</a:t>
            </a:r>
          </a:p>
          <a:p>
            <a:pPr lvl="1" eaLnBrk="1" hangingPunct="1">
              <a:buSzPct val="75000"/>
            </a:pPr>
            <a:r>
              <a:rPr lang="en-US" altLang="en-US">
                <a:ea typeface="ＭＳ Ｐゴシック" panose="020B0600070205080204" pitchFamily="34" charset="-128"/>
              </a:rPr>
              <a:t>hosts: clients and servers</a:t>
            </a:r>
          </a:p>
          <a:p>
            <a:pPr lvl="1" eaLnBrk="1" hangingPunct="1">
              <a:buSzPct val="75000"/>
            </a:pPr>
            <a:r>
              <a:rPr lang="en-US" altLang="en-US">
                <a:ea typeface="ＭＳ Ｐゴシック" panose="020B0600070205080204" pitchFamily="34" charset="-128"/>
              </a:rPr>
              <a:t>servers often in data centers</a:t>
            </a:r>
          </a:p>
          <a:p>
            <a:pPr lvl="1" eaLnBrk="1" hangingPunct="1">
              <a:buSzPct val="75000"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0088" name="Rectangle 872"/>
          <p:cNvSpPr>
            <a:spLocks noChangeArrowheads="1"/>
          </p:cNvSpPr>
          <p:nvPr/>
        </p:nvSpPr>
        <p:spPr bwMode="auto">
          <a:xfrm>
            <a:off x="419100" y="3068638"/>
            <a:ext cx="4027488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i="1">
                <a:solidFill>
                  <a:srgbClr val="CC0000"/>
                </a:solidFill>
              </a:rPr>
              <a:t>access networks, physical media:</a:t>
            </a:r>
            <a:r>
              <a:rPr lang="en-US" altLang="en-US"/>
              <a:t> wired, wireless communication links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endParaRPr lang="en-US" altLang="en-US" sz="2400"/>
          </a:p>
        </p:txBody>
      </p:sp>
      <p:sp>
        <p:nvSpPr>
          <p:cNvPr id="10089" name="Rectangle 873"/>
          <p:cNvSpPr>
            <a:spLocks noChangeArrowheads="1"/>
          </p:cNvSpPr>
          <p:nvPr/>
        </p:nvSpPr>
        <p:spPr bwMode="auto">
          <a:xfrm>
            <a:off x="447675" y="4784725"/>
            <a:ext cx="38100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628650" indent="-1714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15000"/>
              </a:spcBef>
            </a:pPr>
            <a:r>
              <a:rPr lang="en-US" altLang="en-US" i="1">
                <a:solidFill>
                  <a:srgbClr val="CC0000"/>
                </a:solidFill>
              </a:rPr>
              <a:t>network core: </a:t>
            </a:r>
          </a:p>
          <a:p>
            <a:pPr lvl="1">
              <a:spcBef>
                <a:spcPct val="15000"/>
              </a:spcBef>
              <a:buSzPct val="95000"/>
            </a:pPr>
            <a:r>
              <a:rPr lang="en-US" altLang="en-US">
                <a:ea typeface="ＭＳ Ｐゴシック" panose="020B0600070205080204" pitchFamily="34" charset="-128"/>
              </a:rPr>
              <a:t>interconnected routers</a:t>
            </a:r>
          </a:p>
          <a:p>
            <a:pPr lvl="1">
              <a:spcBef>
                <a:spcPct val="15000"/>
              </a:spcBef>
              <a:buSzPct val="95000"/>
            </a:pPr>
            <a:r>
              <a:rPr lang="en-US" altLang="en-US">
                <a:ea typeface="ＭＳ Ｐゴシック" panose="020B0600070205080204" pitchFamily="34" charset="-128"/>
              </a:rPr>
              <a:t>network of networks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</a:pPr>
            <a:endParaRPr lang="en-US" altLang="en-US" sz="2400"/>
          </a:p>
        </p:txBody>
      </p:sp>
      <p:pic>
        <p:nvPicPr>
          <p:cNvPr id="39943" name="Picture 54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8778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944" name="Group 733"/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39946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6 w 828"/>
                <a:gd name="T1" fmla="*/ 2147483646 h 425"/>
                <a:gd name="T2" fmla="*/ 2147483646 w 828"/>
                <a:gd name="T3" fmla="*/ 2147483646 h 425"/>
                <a:gd name="T4" fmla="*/ 2147483646 w 828"/>
                <a:gd name="T5" fmla="*/ 2147483646 h 425"/>
                <a:gd name="T6" fmla="*/ 2147483646 w 828"/>
                <a:gd name="T7" fmla="*/ 2147483646 h 425"/>
                <a:gd name="T8" fmla="*/ 2147483646 w 828"/>
                <a:gd name="T9" fmla="*/ 2147483646 h 425"/>
                <a:gd name="T10" fmla="*/ 2147483646 w 828"/>
                <a:gd name="T11" fmla="*/ 2147483646 h 425"/>
                <a:gd name="T12" fmla="*/ 2147483646 w 828"/>
                <a:gd name="T13" fmla="*/ 2147483646 h 425"/>
                <a:gd name="T14" fmla="*/ 2147483646 w 828"/>
                <a:gd name="T15" fmla="*/ 2147483646 h 425"/>
                <a:gd name="T16" fmla="*/ 2147483646 w 828"/>
                <a:gd name="T17" fmla="*/ 2147483646 h 425"/>
                <a:gd name="T18" fmla="*/ 2147483646 w 828"/>
                <a:gd name="T19" fmla="*/ 2147483646 h 425"/>
                <a:gd name="T20" fmla="*/ 2147483646 w 828"/>
                <a:gd name="T21" fmla="*/ 2147483646 h 425"/>
                <a:gd name="T22" fmla="*/ 2147483646 w 828"/>
                <a:gd name="T23" fmla="*/ 2147483646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947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6 w 765"/>
                <a:gd name="T1" fmla="*/ 2147483646 h 459"/>
                <a:gd name="T2" fmla="*/ 2147483646 w 765"/>
                <a:gd name="T3" fmla="*/ 2147483646 h 459"/>
                <a:gd name="T4" fmla="*/ 2147483646 w 765"/>
                <a:gd name="T5" fmla="*/ 2147483646 h 459"/>
                <a:gd name="T6" fmla="*/ 2147483646 w 765"/>
                <a:gd name="T7" fmla="*/ 2147483646 h 459"/>
                <a:gd name="T8" fmla="*/ 2147483646 w 765"/>
                <a:gd name="T9" fmla="*/ 2147483646 h 459"/>
                <a:gd name="T10" fmla="*/ 2147483646 w 765"/>
                <a:gd name="T11" fmla="*/ 2147483646 h 459"/>
                <a:gd name="T12" fmla="*/ 2147483646 w 765"/>
                <a:gd name="T13" fmla="*/ 2147483646 h 459"/>
                <a:gd name="T14" fmla="*/ 2147483646 w 765"/>
                <a:gd name="T15" fmla="*/ 2147483646 h 459"/>
                <a:gd name="T16" fmla="*/ 2147483646 w 765"/>
                <a:gd name="T17" fmla="*/ 2147483646 h 459"/>
                <a:gd name="T18" fmla="*/ 2147483646 w 765"/>
                <a:gd name="T19" fmla="*/ 2147483646 h 459"/>
                <a:gd name="T20" fmla="*/ 2147483646 w 765"/>
                <a:gd name="T21" fmla="*/ 2147483646 h 459"/>
                <a:gd name="T22" fmla="*/ 2147483646 w 765"/>
                <a:gd name="T23" fmla="*/ 2147483646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948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39949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40299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0300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9950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951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952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953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954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955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956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957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9958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9959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9960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961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962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963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964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965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966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967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968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969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970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971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972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973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974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975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976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977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978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39979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40297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298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39980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40295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296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39981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40293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294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39982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40291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292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pic>
          <p:nvPicPr>
            <p:cNvPr id="39983" name="Picture 603" descr="car_icon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9984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40289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290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9985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4028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28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28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0284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0287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0288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40285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286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9986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4027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27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27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0276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0279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0280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40277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278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9987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4026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26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26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0268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0271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0272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40269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270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9988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4025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25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25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0260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0263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0264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40261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262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39989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39990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4024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25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25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0252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0255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0256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40253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254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9991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4024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24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24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0244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0247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0248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40245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246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9992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4023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23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23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0236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0239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0240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40237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238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9993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4022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22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22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0228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0231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0232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40229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230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9994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4021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21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21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0220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0223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0224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40221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222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9995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4020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21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21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0212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0215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0216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40213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214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9996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4020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20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20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0204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0207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0208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40205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206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9997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4019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19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19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0196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0199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0200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40197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198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9998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40191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192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9999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40189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190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0000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40171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40174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40175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40176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40177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40178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40179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40180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40181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40182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40183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40184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40185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40186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40187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40188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</p:grpSp>
          <p:pic>
            <p:nvPicPr>
              <p:cNvPr id="40172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173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0001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mobile network</a:t>
              </a:r>
            </a:p>
          </p:txBody>
        </p:sp>
        <p:sp>
          <p:nvSpPr>
            <p:cNvPr id="40002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global ISP</a:t>
              </a:r>
            </a:p>
          </p:txBody>
        </p:sp>
        <p:sp>
          <p:nvSpPr>
            <p:cNvPr id="40003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regional ISP</a:t>
              </a:r>
            </a:p>
          </p:txBody>
        </p:sp>
        <p:sp>
          <p:nvSpPr>
            <p:cNvPr id="40004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home 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network</a:t>
              </a:r>
            </a:p>
          </p:txBody>
        </p:sp>
        <p:sp>
          <p:nvSpPr>
            <p:cNvPr id="40005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institutional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       network</a:t>
              </a:r>
            </a:p>
          </p:txBody>
        </p:sp>
        <p:grpSp>
          <p:nvGrpSpPr>
            <p:cNvPr id="40006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40139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4 w 354"/>
                  <a:gd name="T1" fmla="*/ 0 h 2742"/>
                  <a:gd name="T2" fmla="*/ 19 w 354"/>
                  <a:gd name="T3" fmla="*/ 32 h 2742"/>
                  <a:gd name="T4" fmla="*/ 19 w 354"/>
                  <a:gd name="T5" fmla="*/ 246 h 2742"/>
                  <a:gd name="T6" fmla="*/ 0 w 354"/>
                  <a:gd name="T7" fmla="*/ 258 h 2742"/>
                  <a:gd name="T8" fmla="*/ 4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140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0141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1 w 211"/>
                  <a:gd name="T3" fmla="*/ 21 h 2537"/>
                  <a:gd name="T4" fmla="*/ 2 w 211"/>
                  <a:gd name="T5" fmla="*/ 23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142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8 w 328"/>
                  <a:gd name="T3" fmla="*/ 13 h 226"/>
                  <a:gd name="T4" fmla="*/ 18 w 328"/>
                  <a:gd name="T5" fmla="*/ 23 h 226"/>
                  <a:gd name="T6" fmla="*/ 0 w 328"/>
                  <a:gd name="T7" fmla="*/ 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143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40144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0169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0170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40145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40146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0167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0168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40147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0148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40149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0165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0166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40150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8 w 328"/>
                  <a:gd name="T3" fmla="*/ 12 h 226"/>
                  <a:gd name="T4" fmla="*/ 18 w 328"/>
                  <a:gd name="T5" fmla="*/ 21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40151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0163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0164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40152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0153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7 w 296"/>
                  <a:gd name="T3" fmla="*/ 12 h 256"/>
                  <a:gd name="T4" fmla="*/ 17 w 296"/>
                  <a:gd name="T5" fmla="*/ 23 h 256"/>
                  <a:gd name="T6" fmla="*/ 0 w 296"/>
                  <a:gd name="T7" fmla="*/ 8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154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8 w 304"/>
                  <a:gd name="T3" fmla="*/ 16 h 288"/>
                  <a:gd name="T4" fmla="*/ 16 w 304"/>
                  <a:gd name="T5" fmla="*/ 28 h 288"/>
                  <a:gd name="T6" fmla="*/ 2 w 304"/>
                  <a:gd name="T7" fmla="*/ 1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155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0156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1 h 240"/>
                  <a:gd name="T2" fmla="*/ 2 w 306"/>
                  <a:gd name="T3" fmla="*/ 23 h 240"/>
                  <a:gd name="T4" fmla="*/ 18 w 306"/>
                  <a:gd name="T5" fmla="*/ 11 h 240"/>
                  <a:gd name="T6" fmla="*/ 17 w 306"/>
                  <a:gd name="T7" fmla="*/ 0 h 240"/>
                  <a:gd name="T8" fmla="*/ 0 w 306"/>
                  <a:gd name="T9" fmla="*/ 11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157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0158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0159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0160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0161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0162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0007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40107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4 w 354"/>
                  <a:gd name="T1" fmla="*/ 0 h 2742"/>
                  <a:gd name="T2" fmla="*/ 19 w 354"/>
                  <a:gd name="T3" fmla="*/ 32 h 2742"/>
                  <a:gd name="T4" fmla="*/ 19 w 354"/>
                  <a:gd name="T5" fmla="*/ 246 h 2742"/>
                  <a:gd name="T6" fmla="*/ 0 w 354"/>
                  <a:gd name="T7" fmla="*/ 258 h 2742"/>
                  <a:gd name="T8" fmla="*/ 4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108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0109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1 w 211"/>
                  <a:gd name="T3" fmla="*/ 21 h 2537"/>
                  <a:gd name="T4" fmla="*/ 2 w 211"/>
                  <a:gd name="T5" fmla="*/ 23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110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8 w 328"/>
                  <a:gd name="T3" fmla="*/ 13 h 226"/>
                  <a:gd name="T4" fmla="*/ 18 w 328"/>
                  <a:gd name="T5" fmla="*/ 23 h 226"/>
                  <a:gd name="T6" fmla="*/ 0 w 328"/>
                  <a:gd name="T7" fmla="*/ 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111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40112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0137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0138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40113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40114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0135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0136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40115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0116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40117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0133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0134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40118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8 w 328"/>
                  <a:gd name="T3" fmla="*/ 12 h 226"/>
                  <a:gd name="T4" fmla="*/ 18 w 328"/>
                  <a:gd name="T5" fmla="*/ 21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40119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0131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0132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40120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0121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7 w 296"/>
                  <a:gd name="T3" fmla="*/ 12 h 256"/>
                  <a:gd name="T4" fmla="*/ 17 w 296"/>
                  <a:gd name="T5" fmla="*/ 23 h 256"/>
                  <a:gd name="T6" fmla="*/ 0 w 296"/>
                  <a:gd name="T7" fmla="*/ 8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122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8 w 304"/>
                  <a:gd name="T3" fmla="*/ 16 h 288"/>
                  <a:gd name="T4" fmla="*/ 16 w 304"/>
                  <a:gd name="T5" fmla="*/ 28 h 288"/>
                  <a:gd name="T6" fmla="*/ 2 w 304"/>
                  <a:gd name="T7" fmla="*/ 1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123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0124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1 h 240"/>
                  <a:gd name="T2" fmla="*/ 2 w 306"/>
                  <a:gd name="T3" fmla="*/ 23 h 240"/>
                  <a:gd name="T4" fmla="*/ 18 w 306"/>
                  <a:gd name="T5" fmla="*/ 11 h 240"/>
                  <a:gd name="T6" fmla="*/ 17 w 306"/>
                  <a:gd name="T7" fmla="*/ 0 h 240"/>
                  <a:gd name="T8" fmla="*/ 0 w 306"/>
                  <a:gd name="T9" fmla="*/ 11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125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0126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0127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0128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0129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0130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0008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40084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085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086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4 w 2982"/>
                  <a:gd name="T5" fmla="*/ 1 h 2442"/>
                  <a:gd name="T6" fmla="*/ 4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40087" name="Picture 1020" descr="screen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088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4 w 2528"/>
                  <a:gd name="T3" fmla="*/ 1 h 455"/>
                  <a:gd name="T4" fmla="*/ 4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89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90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91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4 w 2773"/>
                  <a:gd name="T5" fmla="*/ 1 h 738"/>
                  <a:gd name="T6" fmla="*/ 4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92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3 w 637"/>
                  <a:gd name="T1" fmla="*/ 0 h 1659"/>
                  <a:gd name="T2" fmla="*/ 3 w 637"/>
                  <a:gd name="T3" fmla="*/ 0 h 1659"/>
                  <a:gd name="T4" fmla="*/ 1 w 637"/>
                  <a:gd name="T5" fmla="*/ 21 h 1659"/>
                  <a:gd name="T6" fmla="*/ 0 w 637"/>
                  <a:gd name="T7" fmla="*/ 21 h 1659"/>
                  <a:gd name="T8" fmla="*/ 3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93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3 w 2216"/>
                  <a:gd name="T5" fmla="*/ 7 h 550"/>
                  <a:gd name="T6" fmla="*/ 13 w 2216"/>
                  <a:gd name="T7" fmla="*/ 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40094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0101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0102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0103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0104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0105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0106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40095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3 h 792"/>
                  <a:gd name="T2" fmla="*/ 2 w 990"/>
                  <a:gd name="T3" fmla="*/ 0 h 792"/>
                  <a:gd name="T4" fmla="*/ 2 w 990"/>
                  <a:gd name="T5" fmla="*/ 1 h 792"/>
                  <a:gd name="T6" fmla="*/ 0 w 990"/>
                  <a:gd name="T7" fmla="*/ 3 h 792"/>
                  <a:gd name="T8" fmla="*/ 1 w 990"/>
                  <a:gd name="T9" fmla="*/ 3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96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6 w 2532"/>
                  <a:gd name="T5" fmla="*/ 3 h 723"/>
                  <a:gd name="T6" fmla="*/ 6 w 2532"/>
                  <a:gd name="T7" fmla="*/ 3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97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98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2 w 1176"/>
                  <a:gd name="T1" fmla="*/ 0 h 606"/>
                  <a:gd name="T2" fmla="*/ 0 w 1176"/>
                  <a:gd name="T3" fmla="*/ 2 h 606"/>
                  <a:gd name="T4" fmla="*/ 1 w 1176"/>
                  <a:gd name="T5" fmla="*/ 2 h 606"/>
                  <a:gd name="T6" fmla="*/ 2 w 1176"/>
                  <a:gd name="T7" fmla="*/ 1 h 606"/>
                  <a:gd name="T8" fmla="*/ 2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99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 w 2532"/>
                  <a:gd name="T5" fmla="*/ 1 h 723"/>
                  <a:gd name="T6" fmla="*/ 2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100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 h 723"/>
                  <a:gd name="T6" fmla="*/ 0 w 2532"/>
                  <a:gd name="T7" fmla="*/ 3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40009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40061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062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063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4 w 2982"/>
                  <a:gd name="T5" fmla="*/ 1 h 2442"/>
                  <a:gd name="T6" fmla="*/ 4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40064" name="Picture 1068" descr="screen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065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4 w 2528"/>
                  <a:gd name="T3" fmla="*/ 1 h 455"/>
                  <a:gd name="T4" fmla="*/ 4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66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67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68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4 w 2773"/>
                  <a:gd name="T5" fmla="*/ 1 h 738"/>
                  <a:gd name="T6" fmla="*/ 4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69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3 w 637"/>
                  <a:gd name="T1" fmla="*/ 0 h 1659"/>
                  <a:gd name="T2" fmla="*/ 3 w 637"/>
                  <a:gd name="T3" fmla="*/ 0 h 1659"/>
                  <a:gd name="T4" fmla="*/ 1 w 637"/>
                  <a:gd name="T5" fmla="*/ 21 h 1659"/>
                  <a:gd name="T6" fmla="*/ 0 w 637"/>
                  <a:gd name="T7" fmla="*/ 21 h 1659"/>
                  <a:gd name="T8" fmla="*/ 3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70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3 w 2216"/>
                  <a:gd name="T5" fmla="*/ 7 h 550"/>
                  <a:gd name="T6" fmla="*/ 13 w 2216"/>
                  <a:gd name="T7" fmla="*/ 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40071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0078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0079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0080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0081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0082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0083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40072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3 h 792"/>
                  <a:gd name="T2" fmla="*/ 2 w 990"/>
                  <a:gd name="T3" fmla="*/ 0 h 792"/>
                  <a:gd name="T4" fmla="*/ 2 w 990"/>
                  <a:gd name="T5" fmla="*/ 1 h 792"/>
                  <a:gd name="T6" fmla="*/ 0 w 990"/>
                  <a:gd name="T7" fmla="*/ 3 h 792"/>
                  <a:gd name="T8" fmla="*/ 1 w 990"/>
                  <a:gd name="T9" fmla="*/ 3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73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6 w 2532"/>
                  <a:gd name="T5" fmla="*/ 3 h 723"/>
                  <a:gd name="T6" fmla="*/ 6 w 2532"/>
                  <a:gd name="T7" fmla="*/ 3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74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75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2 w 1176"/>
                  <a:gd name="T1" fmla="*/ 0 h 606"/>
                  <a:gd name="T2" fmla="*/ 0 w 1176"/>
                  <a:gd name="T3" fmla="*/ 2 h 606"/>
                  <a:gd name="T4" fmla="*/ 1 w 1176"/>
                  <a:gd name="T5" fmla="*/ 2 h 606"/>
                  <a:gd name="T6" fmla="*/ 2 w 1176"/>
                  <a:gd name="T7" fmla="*/ 1 h 606"/>
                  <a:gd name="T8" fmla="*/ 2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76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 w 2532"/>
                  <a:gd name="T5" fmla="*/ 1 h 723"/>
                  <a:gd name="T6" fmla="*/ 2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77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 h 723"/>
                  <a:gd name="T6" fmla="*/ 0 w 2532"/>
                  <a:gd name="T7" fmla="*/ 3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40010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40038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039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040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4 w 2982"/>
                  <a:gd name="T5" fmla="*/ 1 h 2442"/>
                  <a:gd name="T6" fmla="*/ 4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40041" name="Picture 1118" descr="screen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042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4 w 2528"/>
                  <a:gd name="T3" fmla="*/ 1 h 455"/>
                  <a:gd name="T4" fmla="*/ 4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43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44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45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4 w 2773"/>
                  <a:gd name="T5" fmla="*/ 1 h 738"/>
                  <a:gd name="T6" fmla="*/ 4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46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3 w 637"/>
                  <a:gd name="T1" fmla="*/ 0 h 1659"/>
                  <a:gd name="T2" fmla="*/ 3 w 637"/>
                  <a:gd name="T3" fmla="*/ 0 h 1659"/>
                  <a:gd name="T4" fmla="*/ 1 w 637"/>
                  <a:gd name="T5" fmla="*/ 21 h 1659"/>
                  <a:gd name="T6" fmla="*/ 0 w 637"/>
                  <a:gd name="T7" fmla="*/ 21 h 1659"/>
                  <a:gd name="T8" fmla="*/ 3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47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3 w 2216"/>
                  <a:gd name="T5" fmla="*/ 7 h 550"/>
                  <a:gd name="T6" fmla="*/ 13 w 2216"/>
                  <a:gd name="T7" fmla="*/ 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40048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0055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0056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0057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0058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0059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0060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40049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3 h 792"/>
                  <a:gd name="T2" fmla="*/ 2 w 990"/>
                  <a:gd name="T3" fmla="*/ 0 h 792"/>
                  <a:gd name="T4" fmla="*/ 2 w 990"/>
                  <a:gd name="T5" fmla="*/ 1 h 792"/>
                  <a:gd name="T6" fmla="*/ 0 w 990"/>
                  <a:gd name="T7" fmla="*/ 3 h 792"/>
                  <a:gd name="T8" fmla="*/ 1 w 990"/>
                  <a:gd name="T9" fmla="*/ 3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50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6 w 2532"/>
                  <a:gd name="T5" fmla="*/ 3 h 723"/>
                  <a:gd name="T6" fmla="*/ 6 w 2532"/>
                  <a:gd name="T7" fmla="*/ 3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51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52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2 w 1176"/>
                  <a:gd name="T1" fmla="*/ 0 h 606"/>
                  <a:gd name="T2" fmla="*/ 0 w 1176"/>
                  <a:gd name="T3" fmla="*/ 2 h 606"/>
                  <a:gd name="T4" fmla="*/ 1 w 1176"/>
                  <a:gd name="T5" fmla="*/ 2 h 606"/>
                  <a:gd name="T6" fmla="*/ 2 w 1176"/>
                  <a:gd name="T7" fmla="*/ 1 h 606"/>
                  <a:gd name="T8" fmla="*/ 2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53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 w 2532"/>
                  <a:gd name="T5" fmla="*/ 1 h 723"/>
                  <a:gd name="T6" fmla="*/ 2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54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 h 723"/>
                  <a:gd name="T6" fmla="*/ 0 w 2532"/>
                  <a:gd name="T7" fmla="*/ 3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40011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40036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037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40012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40013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014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015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4 w 2982"/>
                  <a:gd name="T5" fmla="*/ 1 h 2442"/>
                  <a:gd name="T6" fmla="*/ 4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40016" name="Picture 1146" descr="screen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017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4 w 2528"/>
                  <a:gd name="T3" fmla="*/ 1 h 455"/>
                  <a:gd name="T4" fmla="*/ 4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18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19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20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4 w 2773"/>
                  <a:gd name="T5" fmla="*/ 1 h 738"/>
                  <a:gd name="T6" fmla="*/ 4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21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3 w 637"/>
                  <a:gd name="T1" fmla="*/ 0 h 1659"/>
                  <a:gd name="T2" fmla="*/ 3 w 637"/>
                  <a:gd name="T3" fmla="*/ 0 h 1659"/>
                  <a:gd name="T4" fmla="*/ 1 w 637"/>
                  <a:gd name="T5" fmla="*/ 21 h 1659"/>
                  <a:gd name="T6" fmla="*/ 0 w 637"/>
                  <a:gd name="T7" fmla="*/ 21 h 1659"/>
                  <a:gd name="T8" fmla="*/ 3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22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3 w 2216"/>
                  <a:gd name="T5" fmla="*/ 7 h 550"/>
                  <a:gd name="T6" fmla="*/ 13 w 2216"/>
                  <a:gd name="T7" fmla="*/ 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40023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0030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0031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0032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0033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0034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0035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40024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3 h 792"/>
                  <a:gd name="T2" fmla="*/ 2 w 990"/>
                  <a:gd name="T3" fmla="*/ 0 h 792"/>
                  <a:gd name="T4" fmla="*/ 2 w 990"/>
                  <a:gd name="T5" fmla="*/ 1 h 792"/>
                  <a:gd name="T6" fmla="*/ 0 w 990"/>
                  <a:gd name="T7" fmla="*/ 3 h 792"/>
                  <a:gd name="T8" fmla="*/ 1 w 990"/>
                  <a:gd name="T9" fmla="*/ 3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25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6 w 2532"/>
                  <a:gd name="T5" fmla="*/ 3 h 723"/>
                  <a:gd name="T6" fmla="*/ 6 w 2532"/>
                  <a:gd name="T7" fmla="*/ 3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26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27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2 w 1176"/>
                  <a:gd name="T1" fmla="*/ 0 h 606"/>
                  <a:gd name="T2" fmla="*/ 0 w 1176"/>
                  <a:gd name="T3" fmla="*/ 2 h 606"/>
                  <a:gd name="T4" fmla="*/ 1 w 1176"/>
                  <a:gd name="T5" fmla="*/ 2 h 606"/>
                  <a:gd name="T6" fmla="*/ 2 w 1176"/>
                  <a:gd name="T7" fmla="*/ 1 h 606"/>
                  <a:gd name="T8" fmla="*/ 2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28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 w 2532"/>
                  <a:gd name="T5" fmla="*/ 1 h 723"/>
                  <a:gd name="T6" fmla="*/ 2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29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 h 723"/>
                  <a:gd name="T6" fmla="*/ 0 w 2532"/>
                  <a:gd name="T7" fmla="*/ 3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3994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F288757D-E881-42BC-AA78-F69230886FD7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FB26D85-9EAA-44A9-82E1-AE6E7EE121A1}"/>
                  </a:ext>
                </a:extLst>
              </p14:cNvPr>
              <p14:cNvContentPartPr/>
              <p14:nvPr/>
            </p14:nvContentPartPr>
            <p14:xfrm>
              <a:off x="561726" y="1021270"/>
              <a:ext cx="4314600" cy="1317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FB26D85-9EAA-44A9-82E1-AE6E7EE121A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2726" y="1012270"/>
                <a:ext cx="4332240" cy="133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BE4083A-FF47-4AC1-A5F9-FEAACE6855A3}"/>
              </a:ext>
            </a:extLst>
          </p:cNvPr>
          <p:cNvGrpSpPr/>
          <p:nvPr/>
        </p:nvGrpSpPr>
        <p:grpSpPr>
          <a:xfrm>
            <a:off x="302166" y="1110910"/>
            <a:ext cx="9698040" cy="5722200"/>
            <a:chOff x="302166" y="1110910"/>
            <a:chExt cx="9698040" cy="57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C67FBCA-0CD4-4A5B-8931-D44636B301E9}"/>
                    </a:ext>
                  </a:extLst>
                </p14:cNvPr>
                <p14:cNvContentPartPr/>
                <p14:nvPr/>
              </p14:nvContentPartPr>
              <p14:xfrm>
                <a:off x="7736166" y="4857790"/>
                <a:ext cx="1261080" cy="1101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C67FBCA-0CD4-4A5B-8931-D44636B301E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27526" y="4849150"/>
                  <a:ext cx="1278720" cy="11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70AF979-A5F8-477F-84B0-9BF432AE09A1}"/>
                    </a:ext>
                  </a:extLst>
                </p14:cNvPr>
                <p14:cNvContentPartPr/>
                <p14:nvPr/>
              </p14:nvContentPartPr>
              <p14:xfrm>
                <a:off x="5255406" y="1919470"/>
                <a:ext cx="723240" cy="684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70AF979-A5F8-477F-84B0-9BF432AE09A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46766" y="1910470"/>
                  <a:ext cx="740880" cy="70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3D11EAC-ED13-4E54-9DD7-9D18355760E7}"/>
                    </a:ext>
                  </a:extLst>
                </p14:cNvPr>
                <p14:cNvContentPartPr/>
                <p14:nvPr/>
              </p14:nvContentPartPr>
              <p14:xfrm>
                <a:off x="5201766" y="2794990"/>
                <a:ext cx="1551960" cy="1463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3D11EAC-ED13-4E54-9DD7-9D18355760E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92766" y="2785990"/>
                  <a:ext cx="1569600" cy="14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8542AE3-5266-46DD-9DEE-181BBADB1556}"/>
                    </a:ext>
                  </a:extLst>
                </p14:cNvPr>
                <p14:cNvContentPartPr/>
                <p14:nvPr/>
              </p14:nvContentPartPr>
              <p14:xfrm>
                <a:off x="4861566" y="1110910"/>
                <a:ext cx="2606760" cy="1804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8542AE3-5266-46DD-9DEE-181BBADB155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52566" y="1102270"/>
                  <a:ext cx="2624400" cy="18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D692C03-D66B-4C79-96B1-F4C7CBFFE992}"/>
                    </a:ext>
                  </a:extLst>
                </p14:cNvPr>
                <p14:cNvContentPartPr/>
                <p14:nvPr/>
              </p14:nvContentPartPr>
              <p14:xfrm>
                <a:off x="3648006" y="1218190"/>
                <a:ext cx="1797120" cy="366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D692C03-D66B-4C79-96B1-F4C7CBFFE99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39006" y="1209550"/>
                  <a:ext cx="181476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8554430-CE17-4636-BFBD-91C23D723DF2}"/>
                    </a:ext>
                  </a:extLst>
                </p14:cNvPr>
                <p14:cNvContentPartPr/>
                <p14:nvPr/>
              </p14:nvContentPartPr>
              <p14:xfrm>
                <a:off x="302166" y="4523710"/>
                <a:ext cx="3648240" cy="2142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8554430-CE17-4636-BFBD-91C23D723DF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3526" y="4515070"/>
                  <a:ext cx="3665880" cy="21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5E1CB93-1418-4F0D-A6A1-9BAA63AA8742}"/>
                    </a:ext>
                  </a:extLst>
                </p14:cNvPr>
                <p14:cNvContentPartPr/>
                <p14:nvPr/>
              </p14:nvContentPartPr>
              <p14:xfrm>
                <a:off x="3627126" y="2568910"/>
                <a:ext cx="6373080" cy="4264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5E1CB93-1418-4F0D-A6A1-9BAA63AA874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18126" y="2560270"/>
                  <a:ext cx="6390720" cy="428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EFA65DB-6780-4E9A-8D1B-757A583A31A8}"/>
                    </a:ext>
                  </a:extLst>
                </p14:cNvPr>
                <p14:cNvContentPartPr/>
                <p14:nvPr/>
              </p14:nvContentPartPr>
              <p14:xfrm>
                <a:off x="8260326" y="3250750"/>
                <a:ext cx="1278000" cy="694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EFA65DB-6780-4E9A-8D1B-757A583A31A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51686" y="3242110"/>
                  <a:ext cx="1295640" cy="711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8138" y="196850"/>
            <a:ext cx="8382000" cy="835025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Access networks and physical media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00075" y="1371600"/>
            <a:ext cx="4010025" cy="501015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Q: How to connect end systems to edge router?</a:t>
            </a:r>
          </a:p>
          <a:p>
            <a:pPr eaLnBrk="1" hangingPunct="1">
              <a:buSzPct val="75000"/>
            </a:pPr>
            <a:r>
              <a:rPr lang="en-US" altLang="en-US" sz="2400" dirty="0">
                <a:ea typeface="ＭＳ Ｐゴシック" panose="020B0600070205080204" pitchFamily="34" charset="-128"/>
              </a:rPr>
              <a:t>residential access nets</a:t>
            </a:r>
          </a:p>
          <a:p>
            <a:pPr eaLnBrk="1" hangingPunct="1">
              <a:buSzPct val="75000"/>
            </a:pPr>
            <a:r>
              <a:rPr lang="en-US" altLang="en-US" sz="2400" dirty="0">
                <a:ea typeface="ＭＳ Ｐゴシック" panose="020B0600070205080204" pitchFamily="34" charset="-128"/>
              </a:rPr>
              <a:t>institutional access networks (school, company)</a:t>
            </a:r>
          </a:p>
          <a:p>
            <a:pPr eaLnBrk="1" hangingPunct="1">
              <a:spcAft>
                <a:spcPct val="30000"/>
              </a:spcAft>
              <a:buSzPct val="75000"/>
            </a:pPr>
            <a:r>
              <a:rPr lang="en-US" altLang="en-US" sz="2400" dirty="0">
                <a:ea typeface="ＭＳ Ｐゴシック" panose="020B0600070205080204" pitchFamily="34" charset="-128"/>
              </a:rPr>
              <a:t>mobile access networks</a:t>
            </a:r>
            <a:endParaRPr lang="en-US" altLang="en-US" sz="24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keep in mind: </a:t>
            </a:r>
          </a:p>
          <a:p>
            <a:pPr eaLnBrk="1" hangingPunct="1">
              <a:buSzPct val="75000"/>
            </a:pPr>
            <a:r>
              <a:rPr lang="en-US" altLang="en-US" sz="2400" dirty="0">
                <a:ea typeface="ＭＳ Ｐゴシック" panose="020B0600070205080204" pitchFamily="34" charset="-128"/>
              </a:rPr>
              <a:t>bandwidth (bits per second) of access network?</a:t>
            </a:r>
          </a:p>
          <a:p>
            <a:pPr eaLnBrk="1" hangingPunct="1">
              <a:buSzPct val="75000"/>
            </a:pPr>
            <a:r>
              <a:rPr lang="en-US" altLang="en-US" sz="2400" dirty="0">
                <a:ea typeface="ＭＳ Ｐゴシック" panose="020B0600070205080204" pitchFamily="34" charset="-128"/>
              </a:rPr>
              <a:t>shared or dedicated?</a:t>
            </a:r>
          </a:p>
        </p:txBody>
      </p:sp>
      <p:sp>
        <p:nvSpPr>
          <p:cNvPr id="41989" name="Freeform 665"/>
          <p:cNvSpPr>
            <a:spLocks/>
          </p:cNvSpPr>
          <p:nvPr/>
        </p:nvSpPr>
        <p:spPr bwMode="auto">
          <a:xfrm>
            <a:off x="5202238" y="1712913"/>
            <a:ext cx="1736725" cy="1071562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41990" name="Group 666"/>
          <p:cNvGrpSpPr>
            <a:grpSpLocks/>
          </p:cNvGrpSpPr>
          <p:nvPr/>
        </p:nvGrpSpPr>
        <p:grpSpPr bwMode="auto">
          <a:xfrm>
            <a:off x="5370513" y="3048000"/>
            <a:ext cx="1458912" cy="933450"/>
            <a:chOff x="2889" y="1631"/>
            <a:chExt cx="980" cy="743"/>
          </a:xfrm>
        </p:grpSpPr>
        <p:sp>
          <p:nvSpPr>
            <p:cNvPr id="42436" name="Rectangle 667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437" name="AutoShape 668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1991" name="Freeform 669"/>
          <p:cNvSpPr>
            <a:spLocks/>
          </p:cNvSpPr>
          <p:nvPr/>
        </p:nvSpPr>
        <p:spPr bwMode="auto">
          <a:xfrm>
            <a:off x="5364163" y="4425950"/>
            <a:ext cx="3225800" cy="1665288"/>
          </a:xfrm>
          <a:custGeom>
            <a:avLst/>
            <a:gdLst>
              <a:gd name="T0" fmla="*/ 2147483646 w 2032"/>
              <a:gd name="T1" fmla="*/ 2147483646 h 1049"/>
              <a:gd name="T2" fmla="*/ 2147483646 w 2032"/>
              <a:gd name="T3" fmla="*/ 2147483646 h 1049"/>
              <a:gd name="T4" fmla="*/ 2147483646 w 2032"/>
              <a:gd name="T5" fmla="*/ 2147483646 h 1049"/>
              <a:gd name="T6" fmla="*/ 2147483646 w 2032"/>
              <a:gd name="T7" fmla="*/ 2147483646 h 1049"/>
              <a:gd name="T8" fmla="*/ 2147483646 w 2032"/>
              <a:gd name="T9" fmla="*/ 2147483646 h 1049"/>
              <a:gd name="T10" fmla="*/ 2147483646 w 2032"/>
              <a:gd name="T11" fmla="*/ 2147483646 h 1049"/>
              <a:gd name="T12" fmla="*/ 2147483646 w 2032"/>
              <a:gd name="T13" fmla="*/ 2147483646 h 1049"/>
              <a:gd name="T14" fmla="*/ 2147483646 w 2032"/>
              <a:gd name="T15" fmla="*/ 2147483646 h 1049"/>
              <a:gd name="T16" fmla="*/ 2147483646 w 2032"/>
              <a:gd name="T17" fmla="*/ 2147483646 h 1049"/>
              <a:gd name="T18" fmla="*/ 2147483646 w 2032"/>
              <a:gd name="T19" fmla="*/ 2147483646 h 1049"/>
              <a:gd name="T20" fmla="*/ 2147483646 w 2032"/>
              <a:gd name="T21" fmla="*/ 2147483646 h 1049"/>
              <a:gd name="T22" fmla="*/ 2147483646 w 2032"/>
              <a:gd name="T23" fmla="*/ 2147483646 h 1049"/>
              <a:gd name="T24" fmla="*/ 2147483646 w 2032"/>
              <a:gd name="T25" fmla="*/ 2147483646 h 1049"/>
              <a:gd name="T26" fmla="*/ 2147483646 w 2032"/>
              <a:gd name="T27" fmla="*/ 2147483646 h 1049"/>
              <a:gd name="T28" fmla="*/ 2147483646 w 2032"/>
              <a:gd name="T29" fmla="*/ 2147483646 h 1049"/>
              <a:gd name="T30" fmla="*/ 2147483646 w 2032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1992" name="Line 670"/>
          <p:cNvSpPr>
            <a:spLocks noChangeShapeType="1"/>
          </p:cNvSpPr>
          <p:nvPr/>
        </p:nvSpPr>
        <p:spPr bwMode="auto">
          <a:xfrm rot="-5400000">
            <a:off x="7845425" y="5162551"/>
            <a:ext cx="523875" cy="1397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1993" name="Line 671"/>
          <p:cNvSpPr>
            <a:spLocks noChangeShapeType="1"/>
          </p:cNvSpPr>
          <p:nvPr/>
        </p:nvSpPr>
        <p:spPr bwMode="auto">
          <a:xfrm rot="5400000" flipV="1">
            <a:off x="7991475" y="5443538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1994" name="Line 672"/>
          <p:cNvSpPr>
            <a:spLocks noChangeShapeType="1"/>
          </p:cNvSpPr>
          <p:nvPr/>
        </p:nvSpPr>
        <p:spPr bwMode="auto">
          <a:xfrm rot="-5400000">
            <a:off x="8177213" y="5116513"/>
            <a:ext cx="0" cy="1143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1995" name="Line 674"/>
          <p:cNvSpPr>
            <a:spLocks noChangeShapeType="1"/>
          </p:cNvSpPr>
          <p:nvPr/>
        </p:nvSpPr>
        <p:spPr bwMode="auto">
          <a:xfrm>
            <a:off x="6100763" y="4776788"/>
            <a:ext cx="217487" cy="1000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1996" name="Line 675"/>
          <p:cNvSpPr>
            <a:spLocks noChangeShapeType="1"/>
          </p:cNvSpPr>
          <p:nvPr/>
        </p:nvSpPr>
        <p:spPr bwMode="auto">
          <a:xfrm flipV="1">
            <a:off x="5842000" y="5038725"/>
            <a:ext cx="407988" cy="746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1997" name="Line 678"/>
          <p:cNvSpPr>
            <a:spLocks noChangeShapeType="1"/>
          </p:cNvSpPr>
          <p:nvPr/>
        </p:nvSpPr>
        <p:spPr bwMode="auto">
          <a:xfrm flipH="1">
            <a:off x="6267450" y="5102225"/>
            <a:ext cx="144463" cy="16986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1998" name="Line 679"/>
          <p:cNvSpPr>
            <a:spLocks noChangeShapeType="1"/>
          </p:cNvSpPr>
          <p:nvPr/>
        </p:nvSpPr>
        <p:spPr bwMode="auto">
          <a:xfrm flipH="1" flipV="1">
            <a:off x="6586538" y="5110163"/>
            <a:ext cx="76200" cy="1635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1999" name="Line 680"/>
          <p:cNvSpPr>
            <a:spLocks noChangeShapeType="1"/>
          </p:cNvSpPr>
          <p:nvPr/>
        </p:nvSpPr>
        <p:spPr bwMode="auto">
          <a:xfrm>
            <a:off x="6743700" y="5056188"/>
            <a:ext cx="503238" cy="2698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00" name="Line 682"/>
          <p:cNvSpPr>
            <a:spLocks noChangeShapeType="1"/>
          </p:cNvSpPr>
          <p:nvPr/>
        </p:nvSpPr>
        <p:spPr bwMode="auto">
          <a:xfrm>
            <a:off x="6284913" y="3551238"/>
            <a:ext cx="0" cy="1063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01" name="Line 683"/>
          <p:cNvSpPr>
            <a:spLocks noChangeShapeType="1"/>
          </p:cNvSpPr>
          <p:nvPr/>
        </p:nvSpPr>
        <p:spPr bwMode="auto">
          <a:xfrm flipV="1">
            <a:off x="5891213" y="3736975"/>
            <a:ext cx="168275" cy="31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42002" name="Picture 684" descr="access_point_stylized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388" y="3548063"/>
            <a:ext cx="369887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03" name="Line 685"/>
          <p:cNvSpPr>
            <a:spLocks noChangeShapeType="1"/>
          </p:cNvSpPr>
          <p:nvPr/>
        </p:nvSpPr>
        <p:spPr bwMode="auto">
          <a:xfrm rot="5400000" flipV="1">
            <a:off x="7994650" y="544036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2004" name="Line 686"/>
          <p:cNvSpPr>
            <a:spLocks noChangeShapeType="1"/>
          </p:cNvSpPr>
          <p:nvPr/>
        </p:nvSpPr>
        <p:spPr bwMode="auto">
          <a:xfrm flipV="1">
            <a:off x="5894388" y="3733800"/>
            <a:ext cx="168275" cy="31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42005" name="Picture 708" descr="access_point_stylized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975" y="3546475"/>
            <a:ext cx="3698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06" name="Freeform 709"/>
          <p:cNvSpPr>
            <a:spLocks/>
          </p:cNvSpPr>
          <p:nvPr/>
        </p:nvSpPr>
        <p:spPr bwMode="auto">
          <a:xfrm>
            <a:off x="7015163" y="3530600"/>
            <a:ext cx="1314450" cy="674688"/>
          </a:xfrm>
          <a:custGeom>
            <a:avLst/>
            <a:gdLst>
              <a:gd name="T0" fmla="*/ 2147483646 w 828"/>
              <a:gd name="T1" fmla="*/ 2147483646 h 425"/>
              <a:gd name="T2" fmla="*/ 2147483646 w 828"/>
              <a:gd name="T3" fmla="*/ 2147483646 h 425"/>
              <a:gd name="T4" fmla="*/ 2147483646 w 828"/>
              <a:gd name="T5" fmla="*/ 2147483646 h 425"/>
              <a:gd name="T6" fmla="*/ 2147483646 w 828"/>
              <a:gd name="T7" fmla="*/ 2147483646 h 425"/>
              <a:gd name="T8" fmla="*/ 2147483646 w 828"/>
              <a:gd name="T9" fmla="*/ 2147483646 h 425"/>
              <a:gd name="T10" fmla="*/ 2147483646 w 828"/>
              <a:gd name="T11" fmla="*/ 2147483646 h 425"/>
              <a:gd name="T12" fmla="*/ 2147483646 w 828"/>
              <a:gd name="T13" fmla="*/ 2147483646 h 425"/>
              <a:gd name="T14" fmla="*/ 2147483646 w 828"/>
              <a:gd name="T15" fmla="*/ 2147483646 h 425"/>
              <a:gd name="T16" fmla="*/ 2147483646 w 828"/>
              <a:gd name="T17" fmla="*/ 2147483646 h 425"/>
              <a:gd name="T18" fmla="*/ 2147483646 w 828"/>
              <a:gd name="T19" fmla="*/ 2147483646 h 425"/>
              <a:gd name="T20" fmla="*/ 2147483646 w 828"/>
              <a:gd name="T21" fmla="*/ 2147483646 h 425"/>
              <a:gd name="T22" fmla="*/ 2147483646 w 828"/>
              <a:gd name="T23" fmla="*/ 2147483646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07" name="Freeform 710"/>
          <p:cNvSpPr>
            <a:spLocks/>
          </p:cNvSpPr>
          <p:nvPr/>
        </p:nvSpPr>
        <p:spPr bwMode="auto">
          <a:xfrm>
            <a:off x="7023100" y="2005013"/>
            <a:ext cx="1730375" cy="1125537"/>
          </a:xfrm>
          <a:custGeom>
            <a:avLst/>
            <a:gdLst>
              <a:gd name="T0" fmla="*/ 2147483646 w 765"/>
              <a:gd name="T1" fmla="*/ 2147483646 h 459"/>
              <a:gd name="T2" fmla="*/ 2147483646 w 765"/>
              <a:gd name="T3" fmla="*/ 2147483646 h 459"/>
              <a:gd name="T4" fmla="*/ 2147483646 w 765"/>
              <a:gd name="T5" fmla="*/ 2147483646 h 459"/>
              <a:gd name="T6" fmla="*/ 2147483646 w 765"/>
              <a:gd name="T7" fmla="*/ 2147483646 h 459"/>
              <a:gd name="T8" fmla="*/ 2147483646 w 765"/>
              <a:gd name="T9" fmla="*/ 2147483646 h 459"/>
              <a:gd name="T10" fmla="*/ 2147483646 w 765"/>
              <a:gd name="T11" fmla="*/ 2147483646 h 459"/>
              <a:gd name="T12" fmla="*/ 2147483646 w 765"/>
              <a:gd name="T13" fmla="*/ 2147483646 h 459"/>
              <a:gd name="T14" fmla="*/ 2147483646 w 765"/>
              <a:gd name="T15" fmla="*/ 2147483646 h 459"/>
              <a:gd name="T16" fmla="*/ 2147483646 w 765"/>
              <a:gd name="T17" fmla="*/ 2147483646 h 459"/>
              <a:gd name="T18" fmla="*/ 2147483646 w 765"/>
              <a:gd name="T19" fmla="*/ 2147483646 h 459"/>
              <a:gd name="T20" fmla="*/ 2147483646 w 765"/>
              <a:gd name="T21" fmla="*/ 2147483646 h 459"/>
              <a:gd name="T22" fmla="*/ 2147483646 w 765"/>
              <a:gd name="T23" fmla="*/ 2147483646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08" name="Line 711"/>
          <p:cNvSpPr>
            <a:spLocks noChangeShapeType="1"/>
          </p:cNvSpPr>
          <p:nvPr/>
        </p:nvSpPr>
        <p:spPr bwMode="auto">
          <a:xfrm>
            <a:off x="7396163" y="3816350"/>
            <a:ext cx="163512" cy="120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09" name="Line 712"/>
          <p:cNvSpPr>
            <a:spLocks noChangeShapeType="1"/>
          </p:cNvSpPr>
          <p:nvPr/>
        </p:nvSpPr>
        <p:spPr bwMode="auto">
          <a:xfrm>
            <a:off x="7493000" y="3736975"/>
            <a:ext cx="279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10" name="Line 713"/>
          <p:cNvSpPr>
            <a:spLocks noChangeShapeType="1"/>
          </p:cNvSpPr>
          <p:nvPr/>
        </p:nvSpPr>
        <p:spPr bwMode="auto">
          <a:xfrm flipV="1">
            <a:off x="7729538" y="3822700"/>
            <a:ext cx="134937" cy="1047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11" name="Line 714"/>
          <p:cNvSpPr>
            <a:spLocks noChangeShapeType="1"/>
          </p:cNvSpPr>
          <p:nvPr/>
        </p:nvSpPr>
        <p:spPr bwMode="auto">
          <a:xfrm>
            <a:off x="6723063" y="2590800"/>
            <a:ext cx="509587" cy="3175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12" name="Line 715"/>
          <p:cNvSpPr>
            <a:spLocks noChangeShapeType="1"/>
          </p:cNvSpPr>
          <p:nvPr/>
        </p:nvSpPr>
        <p:spPr bwMode="auto">
          <a:xfrm>
            <a:off x="7358063" y="4700588"/>
            <a:ext cx="390525" cy="1841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13" name="Line 716"/>
          <p:cNvSpPr>
            <a:spLocks noChangeShapeType="1"/>
          </p:cNvSpPr>
          <p:nvPr/>
        </p:nvSpPr>
        <p:spPr bwMode="auto">
          <a:xfrm flipV="1">
            <a:off x="6737350" y="4687888"/>
            <a:ext cx="322263" cy="1984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14" name="Line 717"/>
          <p:cNvSpPr>
            <a:spLocks noChangeShapeType="1"/>
          </p:cNvSpPr>
          <p:nvPr/>
        </p:nvSpPr>
        <p:spPr bwMode="auto">
          <a:xfrm flipV="1">
            <a:off x="6780213" y="4979988"/>
            <a:ext cx="9715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15" name="Line 718"/>
          <p:cNvSpPr>
            <a:spLocks noChangeShapeType="1"/>
          </p:cNvSpPr>
          <p:nvPr/>
        </p:nvSpPr>
        <p:spPr bwMode="auto">
          <a:xfrm flipV="1">
            <a:off x="7577138" y="2495550"/>
            <a:ext cx="123825" cy="8731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16" name="Line 719"/>
          <p:cNvSpPr>
            <a:spLocks noChangeShapeType="1"/>
          </p:cNvSpPr>
          <p:nvPr/>
        </p:nvSpPr>
        <p:spPr bwMode="auto">
          <a:xfrm>
            <a:off x="7405688" y="2668588"/>
            <a:ext cx="0" cy="8255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17" name="Line 720"/>
          <p:cNvSpPr>
            <a:spLocks noChangeShapeType="1"/>
          </p:cNvSpPr>
          <p:nvPr/>
        </p:nvSpPr>
        <p:spPr bwMode="auto">
          <a:xfrm flipV="1">
            <a:off x="7577138" y="2565400"/>
            <a:ext cx="263525" cy="2889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18" name="Line 721"/>
          <p:cNvSpPr>
            <a:spLocks noChangeShapeType="1"/>
          </p:cNvSpPr>
          <p:nvPr/>
        </p:nvSpPr>
        <p:spPr bwMode="auto">
          <a:xfrm>
            <a:off x="7942263" y="2563813"/>
            <a:ext cx="0" cy="196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19" name="Line 722"/>
          <p:cNvSpPr>
            <a:spLocks noChangeShapeType="1"/>
          </p:cNvSpPr>
          <p:nvPr/>
        </p:nvSpPr>
        <p:spPr bwMode="auto">
          <a:xfrm>
            <a:off x="7596188" y="2870200"/>
            <a:ext cx="188912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20" name="Line 723"/>
          <p:cNvSpPr>
            <a:spLocks noChangeShapeType="1"/>
          </p:cNvSpPr>
          <p:nvPr/>
        </p:nvSpPr>
        <p:spPr bwMode="auto">
          <a:xfrm>
            <a:off x="8150225" y="2860675"/>
            <a:ext cx="1778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21" name="Line 724"/>
          <p:cNvSpPr>
            <a:spLocks noChangeShapeType="1"/>
          </p:cNvSpPr>
          <p:nvPr/>
        </p:nvSpPr>
        <p:spPr bwMode="auto">
          <a:xfrm flipH="1">
            <a:off x="7296150" y="2936875"/>
            <a:ext cx="98425" cy="70485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22" name="Line 725"/>
          <p:cNvSpPr>
            <a:spLocks noChangeShapeType="1"/>
          </p:cNvSpPr>
          <p:nvPr/>
        </p:nvSpPr>
        <p:spPr bwMode="auto">
          <a:xfrm flipH="1">
            <a:off x="7888288" y="2936875"/>
            <a:ext cx="111125" cy="7270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23" name="Line 726"/>
          <p:cNvSpPr>
            <a:spLocks noChangeShapeType="1"/>
          </p:cNvSpPr>
          <p:nvPr/>
        </p:nvSpPr>
        <p:spPr bwMode="auto">
          <a:xfrm flipV="1">
            <a:off x="7272338" y="4078288"/>
            <a:ext cx="227012" cy="43656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24" name="Line 727"/>
          <p:cNvSpPr>
            <a:spLocks noChangeShapeType="1"/>
          </p:cNvSpPr>
          <p:nvPr/>
        </p:nvSpPr>
        <p:spPr bwMode="auto">
          <a:xfrm>
            <a:off x="8345488" y="2859088"/>
            <a:ext cx="177800" cy="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25" name="Line 728"/>
          <p:cNvSpPr>
            <a:spLocks noChangeShapeType="1"/>
          </p:cNvSpPr>
          <p:nvPr/>
        </p:nvSpPr>
        <p:spPr bwMode="auto">
          <a:xfrm>
            <a:off x="6289675" y="2406650"/>
            <a:ext cx="152400" cy="952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26" name="Oval 407"/>
          <p:cNvSpPr>
            <a:spLocks noChangeArrowheads="1"/>
          </p:cNvSpPr>
          <p:nvPr/>
        </p:nvSpPr>
        <p:spPr bwMode="auto">
          <a:xfrm>
            <a:off x="6354763" y="2565400"/>
            <a:ext cx="387350" cy="95250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rgbClr val="EAEAEA"/>
              </a:gs>
            </a:gsLst>
            <a:lin ang="0" scaled="1"/>
          </a:gra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2027" name="Rectangle 410"/>
          <p:cNvSpPr>
            <a:spLocks noChangeArrowheads="1"/>
          </p:cNvSpPr>
          <p:nvPr/>
        </p:nvSpPr>
        <p:spPr bwMode="auto">
          <a:xfrm>
            <a:off x="6354763" y="2555875"/>
            <a:ext cx="388937" cy="58738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2028" name="Oval 411"/>
          <p:cNvSpPr>
            <a:spLocks noChangeArrowheads="1"/>
          </p:cNvSpPr>
          <p:nvPr/>
        </p:nvSpPr>
        <p:spPr bwMode="auto">
          <a:xfrm>
            <a:off x="6353175" y="2490788"/>
            <a:ext cx="387350" cy="111125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rgbClr val="EAEAEA"/>
              </a:gs>
            </a:gsLst>
            <a:lin ang="0" scaled="1"/>
          </a:gra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42029" name="Group 732"/>
          <p:cNvGrpSpPr>
            <a:grpSpLocks/>
          </p:cNvGrpSpPr>
          <p:nvPr/>
        </p:nvGrpSpPr>
        <p:grpSpPr bwMode="auto">
          <a:xfrm>
            <a:off x="6430963" y="2519363"/>
            <a:ext cx="219075" cy="52387"/>
            <a:chOff x="2468" y="1332"/>
            <a:chExt cx="310" cy="60"/>
          </a:xfrm>
        </p:grpSpPr>
        <p:sp>
          <p:nvSpPr>
            <p:cNvPr id="42434" name="Freeform 733"/>
            <p:cNvSpPr>
              <a:spLocks/>
            </p:cNvSpPr>
            <p:nvPr/>
          </p:nvSpPr>
          <p:spPr bwMode="auto">
            <a:xfrm>
              <a:off x="2468" y="1332"/>
              <a:ext cx="310" cy="60"/>
            </a:xfrm>
            <a:custGeom>
              <a:avLst/>
              <a:gdLst>
                <a:gd name="T0" fmla="*/ 0 w 310"/>
                <a:gd name="T1" fmla="*/ 60 h 60"/>
                <a:gd name="T2" fmla="*/ 96 w 310"/>
                <a:gd name="T3" fmla="*/ 60 h 60"/>
                <a:gd name="T4" fmla="*/ 192 w 310"/>
                <a:gd name="T5" fmla="*/ 0 h 60"/>
                <a:gd name="T6" fmla="*/ 310 w 310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0"/>
                <a:gd name="T13" fmla="*/ 0 h 60"/>
                <a:gd name="T14" fmla="*/ 310 w 310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0" h="60">
                  <a:moveTo>
                    <a:pt x="0" y="60"/>
                  </a:moveTo>
                  <a:lnTo>
                    <a:pt x="96" y="60"/>
                  </a:lnTo>
                  <a:lnTo>
                    <a:pt x="192" y="0"/>
                  </a:lnTo>
                  <a:lnTo>
                    <a:pt x="310" y="0"/>
                  </a:lnTo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 cmpd="sng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435" name="Freeform 734"/>
            <p:cNvSpPr>
              <a:spLocks/>
            </p:cNvSpPr>
            <p:nvPr/>
          </p:nvSpPr>
          <p:spPr bwMode="auto">
            <a:xfrm>
              <a:off x="2482" y="1332"/>
              <a:ext cx="282" cy="60"/>
            </a:xfrm>
            <a:custGeom>
              <a:avLst/>
              <a:gdLst>
                <a:gd name="T0" fmla="*/ 0 w 282"/>
                <a:gd name="T1" fmla="*/ 0 h 60"/>
                <a:gd name="T2" fmla="*/ 96 w 282"/>
                <a:gd name="T3" fmla="*/ 0 h 60"/>
                <a:gd name="T4" fmla="*/ 192 w 282"/>
                <a:gd name="T5" fmla="*/ 60 h 60"/>
                <a:gd name="T6" fmla="*/ 282 w 282"/>
                <a:gd name="T7" fmla="*/ 6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2"/>
                <a:gd name="T13" fmla="*/ 0 h 60"/>
                <a:gd name="T14" fmla="*/ 282 w 282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2" h="60">
                  <a:moveTo>
                    <a:pt x="0" y="0"/>
                  </a:moveTo>
                  <a:lnTo>
                    <a:pt x="96" y="0"/>
                  </a:lnTo>
                  <a:lnTo>
                    <a:pt x="192" y="60"/>
                  </a:lnTo>
                  <a:lnTo>
                    <a:pt x="282" y="60"/>
                  </a:lnTo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 cmpd="sng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2030" name="Line 735"/>
          <p:cNvSpPr>
            <a:spLocks noChangeShapeType="1"/>
          </p:cNvSpPr>
          <p:nvPr/>
        </p:nvSpPr>
        <p:spPr bwMode="auto">
          <a:xfrm>
            <a:off x="6354763" y="2543175"/>
            <a:ext cx="0" cy="7461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31" name="Line 736"/>
          <p:cNvSpPr>
            <a:spLocks noChangeShapeType="1"/>
          </p:cNvSpPr>
          <p:nvPr/>
        </p:nvSpPr>
        <p:spPr bwMode="auto">
          <a:xfrm>
            <a:off x="6740525" y="2546350"/>
            <a:ext cx="0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42032" name="Group 737"/>
          <p:cNvGrpSpPr>
            <a:grpSpLocks/>
          </p:cNvGrpSpPr>
          <p:nvPr/>
        </p:nvGrpSpPr>
        <p:grpSpPr bwMode="auto">
          <a:xfrm>
            <a:off x="7202488" y="2493963"/>
            <a:ext cx="390525" cy="174625"/>
            <a:chOff x="4334" y="1470"/>
            <a:chExt cx="246" cy="107"/>
          </a:xfrm>
        </p:grpSpPr>
        <p:sp>
          <p:nvSpPr>
            <p:cNvPr id="4242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42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42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2429" name="Group 741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2432" name="Freeform 74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433" name="Freeform 74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42430" name="Line 744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431" name="Line 745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2033" name="Group 746"/>
          <p:cNvGrpSpPr>
            <a:grpSpLocks/>
          </p:cNvGrpSpPr>
          <p:nvPr/>
        </p:nvGrpSpPr>
        <p:grpSpPr bwMode="auto">
          <a:xfrm>
            <a:off x="7213600" y="2757488"/>
            <a:ext cx="390525" cy="174625"/>
            <a:chOff x="4334" y="1470"/>
            <a:chExt cx="246" cy="107"/>
          </a:xfrm>
        </p:grpSpPr>
        <p:sp>
          <p:nvSpPr>
            <p:cNvPr id="4241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41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42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2421" name="Group 75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2424" name="Freeform 75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425" name="Freeform 75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42422" name="Line 75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423" name="Line 75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2034" name="Group 755"/>
          <p:cNvGrpSpPr>
            <a:grpSpLocks/>
          </p:cNvGrpSpPr>
          <p:nvPr/>
        </p:nvGrpSpPr>
        <p:grpSpPr bwMode="auto">
          <a:xfrm>
            <a:off x="7762875" y="2759075"/>
            <a:ext cx="390525" cy="174625"/>
            <a:chOff x="4334" y="1470"/>
            <a:chExt cx="246" cy="107"/>
          </a:xfrm>
        </p:grpSpPr>
        <p:sp>
          <p:nvSpPr>
            <p:cNvPr id="4241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41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41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2413" name="Group 75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2416" name="Freeform 76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417" name="Freeform 76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42414" name="Line 76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415" name="Line 76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2035" name="Group 764"/>
          <p:cNvGrpSpPr>
            <a:grpSpLocks/>
          </p:cNvGrpSpPr>
          <p:nvPr/>
        </p:nvGrpSpPr>
        <p:grpSpPr bwMode="auto">
          <a:xfrm>
            <a:off x="7689850" y="2393950"/>
            <a:ext cx="390525" cy="174625"/>
            <a:chOff x="4334" y="1470"/>
            <a:chExt cx="246" cy="107"/>
          </a:xfrm>
        </p:grpSpPr>
        <p:sp>
          <p:nvSpPr>
            <p:cNvPr id="4240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40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40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2405" name="Group 76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2408" name="Freeform 76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409" name="Freeform 77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42406" name="Line 77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407" name="Line 77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2036" name="Group 773"/>
          <p:cNvGrpSpPr>
            <a:grpSpLocks/>
          </p:cNvGrpSpPr>
          <p:nvPr/>
        </p:nvGrpSpPr>
        <p:grpSpPr bwMode="auto">
          <a:xfrm>
            <a:off x="7737475" y="3644900"/>
            <a:ext cx="492125" cy="206375"/>
            <a:chOff x="4334" y="1470"/>
            <a:chExt cx="246" cy="107"/>
          </a:xfrm>
        </p:grpSpPr>
        <p:sp>
          <p:nvSpPr>
            <p:cNvPr id="4239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39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39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2397" name="Group 77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2400" name="Freeform 77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401" name="Freeform 77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42398" name="Line 78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399" name="Line 781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2037" name="Line 782"/>
          <p:cNvSpPr>
            <a:spLocks noChangeShapeType="1"/>
          </p:cNvSpPr>
          <p:nvPr/>
        </p:nvSpPr>
        <p:spPr bwMode="auto">
          <a:xfrm>
            <a:off x="6427788" y="3743325"/>
            <a:ext cx="6794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42038" name="Group 783"/>
          <p:cNvGrpSpPr>
            <a:grpSpLocks/>
          </p:cNvGrpSpPr>
          <p:nvPr/>
        </p:nvGrpSpPr>
        <p:grpSpPr bwMode="auto">
          <a:xfrm>
            <a:off x="7086600" y="3632200"/>
            <a:ext cx="492125" cy="206375"/>
            <a:chOff x="4334" y="1470"/>
            <a:chExt cx="246" cy="107"/>
          </a:xfrm>
        </p:grpSpPr>
        <p:sp>
          <p:nvSpPr>
            <p:cNvPr id="4238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38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38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2389" name="Group 78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2392" name="Freeform 78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393" name="Freeform 78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42390" name="Line 79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391" name="Line 791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2039" name="Group 792"/>
          <p:cNvGrpSpPr>
            <a:grpSpLocks/>
          </p:cNvGrpSpPr>
          <p:nvPr/>
        </p:nvGrpSpPr>
        <p:grpSpPr bwMode="auto">
          <a:xfrm>
            <a:off x="7397750" y="3911600"/>
            <a:ext cx="492125" cy="206375"/>
            <a:chOff x="4334" y="1470"/>
            <a:chExt cx="246" cy="107"/>
          </a:xfrm>
        </p:grpSpPr>
        <p:sp>
          <p:nvSpPr>
            <p:cNvPr id="4237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37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38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2381" name="Group 79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2384" name="Freeform 79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385" name="Freeform 79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42382" name="Line 79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383" name="Line 80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2040" name="Group 801"/>
          <p:cNvGrpSpPr>
            <a:grpSpLocks/>
          </p:cNvGrpSpPr>
          <p:nvPr/>
        </p:nvGrpSpPr>
        <p:grpSpPr bwMode="auto">
          <a:xfrm>
            <a:off x="7591425" y="4806950"/>
            <a:ext cx="622300" cy="244475"/>
            <a:chOff x="4334" y="1470"/>
            <a:chExt cx="246" cy="107"/>
          </a:xfrm>
        </p:grpSpPr>
        <p:sp>
          <p:nvSpPr>
            <p:cNvPr id="4237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37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37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2373" name="Group 80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2376" name="Freeform 80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377" name="Freeform 80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42374" name="Line 80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375" name="Line 80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2041" name="Group 810"/>
          <p:cNvGrpSpPr>
            <a:grpSpLocks/>
          </p:cNvGrpSpPr>
          <p:nvPr/>
        </p:nvGrpSpPr>
        <p:grpSpPr bwMode="auto">
          <a:xfrm>
            <a:off x="6965950" y="4508500"/>
            <a:ext cx="622300" cy="244475"/>
            <a:chOff x="4334" y="1470"/>
            <a:chExt cx="246" cy="107"/>
          </a:xfrm>
        </p:grpSpPr>
        <p:sp>
          <p:nvSpPr>
            <p:cNvPr id="4236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36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36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2365" name="Group 81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2368" name="Freeform 81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369" name="Freeform 81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42366" name="Line 81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367" name="Line 81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2042" name="Group 819"/>
          <p:cNvGrpSpPr>
            <a:grpSpLocks/>
          </p:cNvGrpSpPr>
          <p:nvPr/>
        </p:nvGrpSpPr>
        <p:grpSpPr bwMode="auto">
          <a:xfrm>
            <a:off x="6242050" y="4851400"/>
            <a:ext cx="622300" cy="244475"/>
            <a:chOff x="4334" y="1470"/>
            <a:chExt cx="246" cy="107"/>
          </a:xfrm>
        </p:grpSpPr>
        <p:sp>
          <p:nvSpPr>
            <p:cNvPr id="4235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35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35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2357" name="Group 82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2360" name="Freeform 82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361" name="Freeform 82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42358" name="Line 82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359" name="Line 82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2043" name="Group 828"/>
          <p:cNvGrpSpPr>
            <a:grpSpLocks/>
          </p:cNvGrpSpPr>
          <p:nvPr/>
        </p:nvGrpSpPr>
        <p:grpSpPr bwMode="auto">
          <a:xfrm>
            <a:off x="6051550" y="3644900"/>
            <a:ext cx="390525" cy="171450"/>
            <a:chOff x="4334" y="1470"/>
            <a:chExt cx="246" cy="107"/>
          </a:xfrm>
        </p:grpSpPr>
        <p:sp>
          <p:nvSpPr>
            <p:cNvPr id="4234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34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34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2349" name="Group 83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2352" name="Freeform 8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353" name="Freeform 8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42350" name="Line 83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351" name="Line 83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2044" name="Group 837"/>
          <p:cNvGrpSpPr>
            <a:grpSpLocks/>
          </p:cNvGrpSpPr>
          <p:nvPr/>
        </p:nvGrpSpPr>
        <p:grpSpPr bwMode="auto">
          <a:xfrm>
            <a:off x="6024563" y="1744663"/>
            <a:ext cx="517525" cy="508000"/>
            <a:chOff x="2922" y="1424"/>
            <a:chExt cx="326" cy="320"/>
          </a:xfrm>
        </p:grpSpPr>
        <p:sp>
          <p:nvSpPr>
            <p:cNvPr id="42338" name="Oval 838"/>
            <p:cNvSpPr>
              <a:spLocks noChangeArrowheads="1"/>
            </p:cNvSpPr>
            <p:nvPr/>
          </p:nvSpPr>
          <p:spPr bwMode="auto">
            <a:xfrm>
              <a:off x="2922" y="1445"/>
              <a:ext cx="326" cy="28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2339" name="Group 839"/>
            <p:cNvGrpSpPr>
              <a:grpSpLocks/>
            </p:cNvGrpSpPr>
            <p:nvPr/>
          </p:nvGrpSpPr>
          <p:grpSpPr bwMode="auto">
            <a:xfrm>
              <a:off x="2949" y="1424"/>
              <a:ext cx="265" cy="280"/>
              <a:chOff x="2949" y="1424"/>
              <a:chExt cx="265" cy="280"/>
            </a:xfrm>
          </p:grpSpPr>
          <p:sp>
            <p:nvSpPr>
              <p:cNvPr id="42341" name="Oval 840"/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2342" name="Oval 841"/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2343" name="Oval 842"/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2344" name="Oval 843"/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2345" name="Freeform 844"/>
              <p:cNvSpPr>
                <a:spLocks/>
              </p:cNvSpPr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0"/>
                  <a:gd name="T31" fmla="*/ 0 h 956"/>
                  <a:gd name="T32" fmla="*/ 1180 w 1180"/>
                  <a:gd name="T33" fmla="*/ 956 h 95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42340" name="Freeform 845"/>
            <p:cNvSpPr>
              <a:spLocks/>
            </p:cNvSpPr>
            <p:nvPr/>
          </p:nvSpPr>
          <p:spPr bwMode="auto">
            <a:xfrm>
              <a:off x="2995" y="1615"/>
              <a:ext cx="178" cy="129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0"/>
                <a:gd name="T31" fmla="*/ 0 h 956"/>
                <a:gd name="T32" fmla="*/ 1180 w 1180"/>
                <a:gd name="T33" fmla="*/ 956 h 95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2045" name="Group 846"/>
          <p:cNvGrpSpPr>
            <a:grpSpLocks/>
          </p:cNvGrpSpPr>
          <p:nvPr/>
        </p:nvGrpSpPr>
        <p:grpSpPr bwMode="auto">
          <a:xfrm>
            <a:off x="6138863" y="1989138"/>
            <a:ext cx="282575" cy="477837"/>
            <a:chOff x="3748" y="1253"/>
            <a:chExt cx="178" cy="301"/>
          </a:xfrm>
        </p:grpSpPr>
        <p:sp>
          <p:nvSpPr>
            <p:cNvPr id="42322" name="Line 270"/>
            <p:cNvSpPr>
              <a:spLocks noChangeShapeType="1"/>
            </p:cNvSpPr>
            <p:nvPr/>
          </p:nvSpPr>
          <p:spPr bwMode="auto">
            <a:xfrm flipH="1">
              <a:off x="3748" y="1276"/>
              <a:ext cx="89" cy="2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2323" name="Line 271"/>
            <p:cNvSpPr>
              <a:spLocks noChangeShapeType="1"/>
            </p:cNvSpPr>
            <p:nvPr/>
          </p:nvSpPr>
          <p:spPr bwMode="auto">
            <a:xfrm>
              <a:off x="3837" y="1276"/>
              <a:ext cx="89" cy="25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2324" name="Line 272"/>
            <p:cNvSpPr>
              <a:spLocks noChangeShapeType="1"/>
            </p:cNvSpPr>
            <p:nvPr/>
          </p:nvSpPr>
          <p:spPr bwMode="auto">
            <a:xfrm>
              <a:off x="3748" y="1527"/>
              <a:ext cx="89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2325" name="Line 273"/>
            <p:cNvSpPr>
              <a:spLocks noChangeShapeType="1"/>
            </p:cNvSpPr>
            <p:nvPr/>
          </p:nvSpPr>
          <p:spPr bwMode="auto">
            <a:xfrm flipH="1">
              <a:off x="3837" y="1527"/>
              <a:ext cx="89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2326" name="Line 274"/>
            <p:cNvSpPr>
              <a:spLocks noChangeShapeType="1"/>
            </p:cNvSpPr>
            <p:nvPr/>
          </p:nvSpPr>
          <p:spPr bwMode="auto">
            <a:xfrm>
              <a:off x="3837" y="1282"/>
              <a:ext cx="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2327" name="Line 275"/>
            <p:cNvSpPr>
              <a:spLocks noChangeShapeType="1"/>
            </p:cNvSpPr>
            <p:nvPr/>
          </p:nvSpPr>
          <p:spPr bwMode="auto">
            <a:xfrm flipV="1">
              <a:off x="3748" y="1501"/>
              <a:ext cx="89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2328" name="Line 276"/>
            <p:cNvSpPr>
              <a:spLocks noChangeShapeType="1"/>
            </p:cNvSpPr>
            <p:nvPr/>
          </p:nvSpPr>
          <p:spPr bwMode="auto">
            <a:xfrm flipH="1" flipV="1">
              <a:off x="3837" y="1501"/>
              <a:ext cx="89" cy="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2329" name="Line 277"/>
            <p:cNvSpPr>
              <a:spLocks noChangeShapeType="1"/>
            </p:cNvSpPr>
            <p:nvPr/>
          </p:nvSpPr>
          <p:spPr bwMode="auto">
            <a:xfrm>
              <a:off x="3786" y="1418"/>
              <a:ext cx="51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2330" name="Line 278"/>
            <p:cNvSpPr>
              <a:spLocks noChangeShapeType="1"/>
            </p:cNvSpPr>
            <p:nvPr/>
          </p:nvSpPr>
          <p:spPr bwMode="auto">
            <a:xfrm flipV="1">
              <a:off x="3837" y="1418"/>
              <a:ext cx="54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2331" name="Line 279"/>
            <p:cNvSpPr>
              <a:spLocks noChangeShapeType="1"/>
            </p:cNvSpPr>
            <p:nvPr/>
          </p:nvSpPr>
          <p:spPr bwMode="auto">
            <a:xfrm>
              <a:off x="3768" y="1455"/>
              <a:ext cx="66" cy="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2332" name="Line 280"/>
            <p:cNvSpPr>
              <a:spLocks noChangeShapeType="1"/>
            </p:cNvSpPr>
            <p:nvPr/>
          </p:nvSpPr>
          <p:spPr bwMode="auto">
            <a:xfrm flipV="1">
              <a:off x="3837" y="1461"/>
              <a:ext cx="66" cy="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2333" name="Line 281"/>
            <p:cNvSpPr>
              <a:spLocks noChangeShapeType="1"/>
            </p:cNvSpPr>
            <p:nvPr/>
          </p:nvSpPr>
          <p:spPr bwMode="auto">
            <a:xfrm flipV="1">
              <a:off x="3837" y="1381"/>
              <a:ext cx="34" cy="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2334" name="Line 282"/>
            <p:cNvSpPr>
              <a:spLocks noChangeShapeType="1"/>
            </p:cNvSpPr>
            <p:nvPr/>
          </p:nvSpPr>
          <p:spPr bwMode="auto">
            <a:xfrm flipV="1">
              <a:off x="3837" y="1329"/>
              <a:ext cx="21" cy="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2335" name="Line 283"/>
            <p:cNvSpPr>
              <a:spLocks noChangeShapeType="1"/>
            </p:cNvSpPr>
            <p:nvPr/>
          </p:nvSpPr>
          <p:spPr bwMode="auto">
            <a:xfrm>
              <a:off x="3798" y="1377"/>
              <a:ext cx="42" cy="1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2336" name="Line 284"/>
            <p:cNvSpPr>
              <a:spLocks noChangeShapeType="1"/>
            </p:cNvSpPr>
            <p:nvPr/>
          </p:nvSpPr>
          <p:spPr bwMode="auto">
            <a:xfrm>
              <a:off x="3817" y="1327"/>
              <a:ext cx="24" cy="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2337" name="Oval 862"/>
            <p:cNvSpPr>
              <a:spLocks noChangeArrowheads="1"/>
            </p:cNvSpPr>
            <p:nvPr/>
          </p:nvSpPr>
          <p:spPr bwMode="auto">
            <a:xfrm>
              <a:off x="3821" y="1253"/>
              <a:ext cx="30" cy="2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42046" name="Group 863"/>
          <p:cNvGrpSpPr>
            <a:grpSpLocks/>
          </p:cNvGrpSpPr>
          <p:nvPr/>
        </p:nvGrpSpPr>
        <p:grpSpPr bwMode="auto">
          <a:xfrm>
            <a:off x="5318125" y="1997075"/>
            <a:ext cx="519113" cy="128588"/>
            <a:chOff x="2199" y="955"/>
            <a:chExt cx="2547" cy="506"/>
          </a:xfrm>
        </p:grpSpPr>
        <p:sp>
          <p:nvSpPr>
            <p:cNvPr id="42316" name="Freeform 864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317" name="Freeform 865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318" name="Freeform 866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319" name="Freeform 867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320" name="Freeform 868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453 w 646"/>
                <a:gd name="T1" fmla="*/ 1309 h 300"/>
                <a:gd name="T2" fmla="*/ 645 w 646"/>
                <a:gd name="T3" fmla="*/ 1105 h 300"/>
                <a:gd name="T4" fmla="*/ 802 w 646"/>
                <a:gd name="T5" fmla="*/ 834 h 300"/>
                <a:gd name="T6" fmla="*/ 828 w 646"/>
                <a:gd name="T7" fmla="*/ 467 h 300"/>
                <a:gd name="T8" fmla="*/ 607 w 646"/>
                <a:gd name="T9" fmla="*/ 262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321" name="Freeform 869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2047" name="Group 870"/>
          <p:cNvGrpSpPr>
            <a:grpSpLocks/>
          </p:cNvGrpSpPr>
          <p:nvPr/>
        </p:nvGrpSpPr>
        <p:grpSpPr bwMode="auto">
          <a:xfrm>
            <a:off x="5541963" y="1539875"/>
            <a:ext cx="519112" cy="128588"/>
            <a:chOff x="2199" y="955"/>
            <a:chExt cx="2547" cy="506"/>
          </a:xfrm>
        </p:grpSpPr>
        <p:sp>
          <p:nvSpPr>
            <p:cNvPr id="42310" name="Freeform 87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311" name="Freeform 87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312" name="Freeform 87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313" name="Freeform 87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314" name="Freeform 87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453 w 646"/>
                <a:gd name="T1" fmla="*/ 1309 h 300"/>
                <a:gd name="T2" fmla="*/ 645 w 646"/>
                <a:gd name="T3" fmla="*/ 1105 h 300"/>
                <a:gd name="T4" fmla="*/ 802 w 646"/>
                <a:gd name="T5" fmla="*/ 834 h 300"/>
                <a:gd name="T6" fmla="*/ 828 w 646"/>
                <a:gd name="T7" fmla="*/ 467 h 300"/>
                <a:gd name="T8" fmla="*/ 607 w 646"/>
                <a:gd name="T9" fmla="*/ 262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315" name="Freeform 87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2048" name="Line 877"/>
          <p:cNvSpPr>
            <a:spLocks noChangeShapeType="1"/>
          </p:cNvSpPr>
          <p:nvPr/>
        </p:nvSpPr>
        <p:spPr bwMode="auto">
          <a:xfrm flipH="1" flipV="1">
            <a:off x="5626100" y="2027238"/>
            <a:ext cx="39688" cy="63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42049" name="Group 885"/>
          <p:cNvGrpSpPr>
            <a:grpSpLocks/>
          </p:cNvGrpSpPr>
          <p:nvPr/>
        </p:nvGrpSpPr>
        <p:grpSpPr bwMode="auto">
          <a:xfrm>
            <a:off x="5392738" y="3527425"/>
            <a:ext cx="519112" cy="128588"/>
            <a:chOff x="2199" y="955"/>
            <a:chExt cx="2547" cy="506"/>
          </a:xfrm>
        </p:grpSpPr>
        <p:sp>
          <p:nvSpPr>
            <p:cNvPr id="42304" name="Freeform 886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305" name="Freeform 887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306" name="Freeform 888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307" name="Freeform 889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308" name="Freeform 890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453 w 646"/>
                <a:gd name="T1" fmla="*/ 1309 h 300"/>
                <a:gd name="T2" fmla="*/ 645 w 646"/>
                <a:gd name="T3" fmla="*/ 1105 h 300"/>
                <a:gd name="T4" fmla="*/ 802 w 646"/>
                <a:gd name="T5" fmla="*/ 834 h 300"/>
                <a:gd name="T6" fmla="*/ 828 w 646"/>
                <a:gd name="T7" fmla="*/ 467 h 300"/>
                <a:gd name="T8" fmla="*/ 607 w 646"/>
                <a:gd name="T9" fmla="*/ 262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309" name="Freeform 891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2050" name="Line 892"/>
          <p:cNvSpPr>
            <a:spLocks noChangeShapeType="1"/>
          </p:cNvSpPr>
          <p:nvPr/>
        </p:nvSpPr>
        <p:spPr bwMode="auto">
          <a:xfrm>
            <a:off x="5778500" y="3119438"/>
            <a:ext cx="20638" cy="55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42051" name="Group 893"/>
          <p:cNvGrpSpPr>
            <a:grpSpLocks/>
          </p:cNvGrpSpPr>
          <p:nvPr/>
        </p:nvGrpSpPr>
        <p:grpSpPr bwMode="auto">
          <a:xfrm>
            <a:off x="7007225" y="5005388"/>
            <a:ext cx="519113" cy="128587"/>
            <a:chOff x="2199" y="955"/>
            <a:chExt cx="2547" cy="506"/>
          </a:xfrm>
        </p:grpSpPr>
        <p:sp>
          <p:nvSpPr>
            <p:cNvPr id="42298" name="Freeform 894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299" name="Freeform 895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300" name="Freeform 896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301" name="Freeform 897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302" name="Freeform 898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453 w 646"/>
                <a:gd name="T1" fmla="*/ 1309 h 300"/>
                <a:gd name="T2" fmla="*/ 645 w 646"/>
                <a:gd name="T3" fmla="*/ 1105 h 300"/>
                <a:gd name="T4" fmla="*/ 802 w 646"/>
                <a:gd name="T5" fmla="*/ 834 h 300"/>
                <a:gd name="T6" fmla="*/ 828 w 646"/>
                <a:gd name="T7" fmla="*/ 467 h 300"/>
                <a:gd name="T8" fmla="*/ 607 w 646"/>
                <a:gd name="T9" fmla="*/ 262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303" name="Freeform 899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2052" name="Group 900"/>
          <p:cNvGrpSpPr>
            <a:grpSpLocks/>
          </p:cNvGrpSpPr>
          <p:nvPr/>
        </p:nvGrpSpPr>
        <p:grpSpPr bwMode="auto">
          <a:xfrm>
            <a:off x="7245350" y="5429250"/>
            <a:ext cx="519113" cy="128588"/>
            <a:chOff x="2199" y="955"/>
            <a:chExt cx="2547" cy="506"/>
          </a:xfrm>
        </p:grpSpPr>
        <p:sp>
          <p:nvSpPr>
            <p:cNvPr id="42292" name="Freeform 90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293" name="Freeform 90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294" name="Freeform 90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295" name="Freeform 90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296" name="Freeform 90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453 w 646"/>
                <a:gd name="T1" fmla="*/ 1309 h 300"/>
                <a:gd name="T2" fmla="*/ 645 w 646"/>
                <a:gd name="T3" fmla="*/ 1105 h 300"/>
                <a:gd name="T4" fmla="*/ 802 w 646"/>
                <a:gd name="T5" fmla="*/ 834 h 300"/>
                <a:gd name="T6" fmla="*/ 828 w 646"/>
                <a:gd name="T7" fmla="*/ 467 h 300"/>
                <a:gd name="T8" fmla="*/ 607 w 646"/>
                <a:gd name="T9" fmla="*/ 262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297" name="Freeform 90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2053" name="Group 907"/>
          <p:cNvGrpSpPr>
            <a:grpSpLocks/>
          </p:cNvGrpSpPr>
          <p:nvPr/>
        </p:nvGrpSpPr>
        <p:grpSpPr bwMode="auto">
          <a:xfrm>
            <a:off x="6821488" y="5408613"/>
            <a:ext cx="519112" cy="128587"/>
            <a:chOff x="2199" y="955"/>
            <a:chExt cx="2547" cy="506"/>
          </a:xfrm>
        </p:grpSpPr>
        <p:sp>
          <p:nvSpPr>
            <p:cNvPr id="42286" name="Freeform 908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287" name="Freeform 909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288" name="Freeform 910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289" name="Freeform 911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290" name="Freeform 912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453 w 646"/>
                <a:gd name="T1" fmla="*/ 1309 h 300"/>
                <a:gd name="T2" fmla="*/ 645 w 646"/>
                <a:gd name="T3" fmla="*/ 1105 h 300"/>
                <a:gd name="T4" fmla="*/ 802 w 646"/>
                <a:gd name="T5" fmla="*/ 834 h 300"/>
                <a:gd name="T6" fmla="*/ 828 w 646"/>
                <a:gd name="T7" fmla="*/ 467 h 300"/>
                <a:gd name="T8" fmla="*/ 607 w 646"/>
                <a:gd name="T9" fmla="*/ 262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291" name="Freeform 913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42054" name="Picture 915" descr="access_point_stylized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25" y="5056188"/>
            <a:ext cx="433388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55" name="Picture 916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830263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56" name="Line 918"/>
          <p:cNvSpPr>
            <a:spLocks noChangeShapeType="1"/>
          </p:cNvSpPr>
          <p:nvPr/>
        </p:nvSpPr>
        <p:spPr bwMode="auto">
          <a:xfrm rot="5400000" flipV="1">
            <a:off x="7991475" y="544036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42057" name="Group 919"/>
          <p:cNvGrpSpPr>
            <a:grpSpLocks/>
          </p:cNvGrpSpPr>
          <p:nvPr/>
        </p:nvGrpSpPr>
        <p:grpSpPr bwMode="auto">
          <a:xfrm flipH="1">
            <a:off x="5775325" y="4533900"/>
            <a:ext cx="414338" cy="373063"/>
            <a:chOff x="2839" y="3501"/>
            <a:chExt cx="755" cy="803"/>
          </a:xfrm>
        </p:grpSpPr>
        <p:pic>
          <p:nvPicPr>
            <p:cNvPr id="42284" name="Picture 920" descr="desktop_computer_stylized_mediu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285" name="Freeform 921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42058" name="Group 922"/>
          <p:cNvGrpSpPr>
            <a:grpSpLocks/>
          </p:cNvGrpSpPr>
          <p:nvPr/>
        </p:nvGrpSpPr>
        <p:grpSpPr bwMode="auto">
          <a:xfrm flipH="1">
            <a:off x="5457825" y="4954588"/>
            <a:ext cx="482600" cy="406400"/>
            <a:chOff x="2839" y="3501"/>
            <a:chExt cx="755" cy="803"/>
          </a:xfrm>
        </p:grpSpPr>
        <p:pic>
          <p:nvPicPr>
            <p:cNvPr id="42282" name="Picture 923" descr="desktop_computer_stylized_medium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283" name="Freeform 924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42059" name="Group 925"/>
          <p:cNvGrpSpPr>
            <a:grpSpLocks/>
          </p:cNvGrpSpPr>
          <p:nvPr/>
        </p:nvGrpSpPr>
        <p:grpSpPr bwMode="auto">
          <a:xfrm flipH="1">
            <a:off x="5935663" y="5256213"/>
            <a:ext cx="427037" cy="349250"/>
            <a:chOff x="2839" y="3501"/>
            <a:chExt cx="755" cy="803"/>
          </a:xfrm>
        </p:grpSpPr>
        <p:pic>
          <p:nvPicPr>
            <p:cNvPr id="42280" name="Picture 926" descr="desktop_computer_stylized_medium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281" name="Freeform 927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42060" name="Group 928"/>
          <p:cNvGrpSpPr>
            <a:grpSpLocks/>
          </p:cNvGrpSpPr>
          <p:nvPr/>
        </p:nvGrpSpPr>
        <p:grpSpPr bwMode="auto">
          <a:xfrm>
            <a:off x="6550025" y="5238750"/>
            <a:ext cx="427038" cy="350838"/>
            <a:chOff x="2839" y="3501"/>
            <a:chExt cx="755" cy="803"/>
          </a:xfrm>
        </p:grpSpPr>
        <p:pic>
          <p:nvPicPr>
            <p:cNvPr id="42278" name="Picture 929" descr="desktop_computer_stylized_mediu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279" name="Freeform 930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pic>
        <p:nvPicPr>
          <p:cNvPr id="42061" name="Picture 931" descr="car_icon_smal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063" y="1720850"/>
            <a:ext cx="84931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2062" name="Group 932"/>
          <p:cNvGrpSpPr>
            <a:grpSpLocks/>
          </p:cNvGrpSpPr>
          <p:nvPr/>
        </p:nvGrpSpPr>
        <p:grpSpPr bwMode="auto">
          <a:xfrm>
            <a:off x="5618163" y="1558925"/>
            <a:ext cx="415925" cy="373063"/>
            <a:chOff x="2756" y="1866"/>
            <a:chExt cx="462" cy="463"/>
          </a:xfrm>
        </p:grpSpPr>
        <p:pic>
          <p:nvPicPr>
            <p:cNvPr id="42276" name="Picture 933" descr="iphone_stylized_small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277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6" y="1866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2063" name="Picture 936" descr="access_point_stylized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5057775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2064" name="Group 938"/>
          <p:cNvGrpSpPr>
            <a:grpSpLocks/>
          </p:cNvGrpSpPr>
          <p:nvPr/>
        </p:nvGrpSpPr>
        <p:grpSpPr bwMode="auto">
          <a:xfrm>
            <a:off x="8240713" y="5002213"/>
            <a:ext cx="227012" cy="481012"/>
            <a:chOff x="4140" y="429"/>
            <a:chExt cx="1425" cy="2396"/>
          </a:xfrm>
        </p:grpSpPr>
        <p:sp>
          <p:nvSpPr>
            <p:cNvPr id="42244" name="Freeform 939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4 w 354"/>
                <a:gd name="T1" fmla="*/ 0 h 2742"/>
                <a:gd name="T2" fmla="*/ 19 w 354"/>
                <a:gd name="T3" fmla="*/ 32 h 2742"/>
                <a:gd name="T4" fmla="*/ 19 w 354"/>
                <a:gd name="T5" fmla="*/ 246 h 2742"/>
                <a:gd name="T6" fmla="*/ 0 w 354"/>
                <a:gd name="T7" fmla="*/ 258 h 2742"/>
                <a:gd name="T8" fmla="*/ 4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245" name="Rectangle 940"/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46" name="Freeform 941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1 w 211"/>
                <a:gd name="T3" fmla="*/ 21 h 2537"/>
                <a:gd name="T4" fmla="*/ 2 w 211"/>
                <a:gd name="T5" fmla="*/ 23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247" name="Freeform 942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3 h 226"/>
                <a:gd name="T4" fmla="*/ 18 w 328"/>
                <a:gd name="T5" fmla="*/ 23 h 226"/>
                <a:gd name="T6" fmla="*/ 0 w 328"/>
                <a:gd name="T7" fmla="*/ 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248" name="Rectangle 943"/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2249" name="Group 944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2274" name="AutoShape 945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2275" name="AutoShape 946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2250" name="Rectangle 947"/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2251" name="Group 948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272" name="AutoShape 949"/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2273" name="AutoShape 950"/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2252" name="Rectangle 951"/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53" name="Rectangle 952"/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2254" name="Group 953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270" name="AutoShape 954"/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2271" name="AutoShape 955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2255" name="Freeform 956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2 h 226"/>
                <a:gd name="T4" fmla="*/ 18 w 328"/>
                <a:gd name="T5" fmla="*/ 21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42256" name="Group 957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2268" name="AutoShape 958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2269" name="AutoShape 959"/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2257" name="Rectangle 960"/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58" name="Freeform 961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7 w 296"/>
                <a:gd name="T3" fmla="*/ 12 h 256"/>
                <a:gd name="T4" fmla="*/ 17 w 296"/>
                <a:gd name="T5" fmla="*/ 23 h 256"/>
                <a:gd name="T6" fmla="*/ 0 w 296"/>
                <a:gd name="T7" fmla="*/ 8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259" name="Freeform 962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8 w 304"/>
                <a:gd name="T3" fmla="*/ 16 h 288"/>
                <a:gd name="T4" fmla="*/ 16 w 304"/>
                <a:gd name="T5" fmla="*/ 28 h 288"/>
                <a:gd name="T6" fmla="*/ 2 w 304"/>
                <a:gd name="T7" fmla="*/ 1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260" name="Oval 963"/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61" name="Freeform 964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1 h 240"/>
                <a:gd name="T2" fmla="*/ 2 w 306"/>
                <a:gd name="T3" fmla="*/ 23 h 240"/>
                <a:gd name="T4" fmla="*/ 18 w 306"/>
                <a:gd name="T5" fmla="*/ 11 h 240"/>
                <a:gd name="T6" fmla="*/ 17 w 306"/>
                <a:gd name="T7" fmla="*/ 0 h 240"/>
                <a:gd name="T8" fmla="*/ 0 w 306"/>
                <a:gd name="T9" fmla="*/ 1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262" name="AutoShape 965"/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63" name="AutoShape 966"/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64" name="Oval 967"/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65" name="Oval 968"/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266" name="Oval 969"/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67" name="Rectangle 970"/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42065" name="Group 971"/>
          <p:cNvGrpSpPr>
            <a:grpSpLocks/>
          </p:cNvGrpSpPr>
          <p:nvPr/>
        </p:nvGrpSpPr>
        <p:grpSpPr bwMode="auto">
          <a:xfrm>
            <a:off x="7924800" y="5303838"/>
            <a:ext cx="227013" cy="481012"/>
            <a:chOff x="4140" y="429"/>
            <a:chExt cx="1425" cy="2396"/>
          </a:xfrm>
        </p:grpSpPr>
        <p:sp>
          <p:nvSpPr>
            <p:cNvPr id="42212" name="Freeform 97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4 w 354"/>
                <a:gd name="T1" fmla="*/ 0 h 2742"/>
                <a:gd name="T2" fmla="*/ 19 w 354"/>
                <a:gd name="T3" fmla="*/ 32 h 2742"/>
                <a:gd name="T4" fmla="*/ 19 w 354"/>
                <a:gd name="T5" fmla="*/ 246 h 2742"/>
                <a:gd name="T6" fmla="*/ 0 w 354"/>
                <a:gd name="T7" fmla="*/ 258 h 2742"/>
                <a:gd name="T8" fmla="*/ 4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213" name="Rectangle 973"/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14" name="Freeform 97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1 w 211"/>
                <a:gd name="T3" fmla="*/ 21 h 2537"/>
                <a:gd name="T4" fmla="*/ 2 w 211"/>
                <a:gd name="T5" fmla="*/ 23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215" name="Freeform 97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3 h 226"/>
                <a:gd name="T4" fmla="*/ 18 w 328"/>
                <a:gd name="T5" fmla="*/ 23 h 226"/>
                <a:gd name="T6" fmla="*/ 0 w 328"/>
                <a:gd name="T7" fmla="*/ 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216" name="Rectangle 976"/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2217" name="Group 97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2242" name="AutoShape 978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2243" name="AutoShape 979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2218" name="Rectangle 980"/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2219" name="Group 98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240" name="AutoShape 982"/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2241" name="AutoShape 983"/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2220" name="Rectangle 984"/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21" name="Rectangle 985"/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2222" name="Group 98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238" name="AutoShape 987"/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2239" name="AutoShape 988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2223" name="Freeform 98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2 h 226"/>
                <a:gd name="T4" fmla="*/ 18 w 328"/>
                <a:gd name="T5" fmla="*/ 21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42224" name="Group 99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2236" name="AutoShape 991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2237" name="AutoShape 992"/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2225" name="Rectangle 993"/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26" name="Freeform 99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7 w 296"/>
                <a:gd name="T3" fmla="*/ 12 h 256"/>
                <a:gd name="T4" fmla="*/ 17 w 296"/>
                <a:gd name="T5" fmla="*/ 23 h 256"/>
                <a:gd name="T6" fmla="*/ 0 w 296"/>
                <a:gd name="T7" fmla="*/ 8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227" name="Freeform 99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8 w 304"/>
                <a:gd name="T3" fmla="*/ 16 h 288"/>
                <a:gd name="T4" fmla="*/ 16 w 304"/>
                <a:gd name="T5" fmla="*/ 28 h 288"/>
                <a:gd name="T6" fmla="*/ 2 w 304"/>
                <a:gd name="T7" fmla="*/ 1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228" name="Oval 996"/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29" name="Freeform 99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1 h 240"/>
                <a:gd name="T2" fmla="*/ 2 w 306"/>
                <a:gd name="T3" fmla="*/ 23 h 240"/>
                <a:gd name="T4" fmla="*/ 18 w 306"/>
                <a:gd name="T5" fmla="*/ 11 h 240"/>
                <a:gd name="T6" fmla="*/ 17 w 306"/>
                <a:gd name="T7" fmla="*/ 0 h 240"/>
                <a:gd name="T8" fmla="*/ 0 w 306"/>
                <a:gd name="T9" fmla="*/ 1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230" name="AutoShape 998"/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31" name="AutoShape 999"/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32" name="Oval 1000"/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33" name="Oval 1001"/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234" name="Oval 1002"/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2235" name="Rectangle 1003"/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42066" name="Group 1004"/>
          <p:cNvGrpSpPr>
            <a:grpSpLocks/>
          </p:cNvGrpSpPr>
          <p:nvPr/>
        </p:nvGrpSpPr>
        <p:grpSpPr bwMode="auto">
          <a:xfrm>
            <a:off x="5302250" y="2043113"/>
            <a:ext cx="534988" cy="407987"/>
            <a:chOff x="877" y="1008"/>
            <a:chExt cx="2747" cy="2591"/>
          </a:xfrm>
        </p:grpSpPr>
        <p:pic>
          <p:nvPicPr>
            <p:cNvPr id="42189" name="Picture 1005" descr="antenna_stylized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190" name="Picture 1006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191" name="Freeform 1007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4 w 2982"/>
                <a:gd name="T5" fmla="*/ 1 h 2442"/>
                <a:gd name="T6" fmla="*/ 4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pic>
          <p:nvPicPr>
            <p:cNvPr id="42192" name="Picture 1008" descr="screen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193" name="Freeform 1009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4 w 2528"/>
                <a:gd name="T3" fmla="*/ 1 h 455"/>
                <a:gd name="T4" fmla="*/ 4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194" name="Freeform 1010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195" name="Freeform 1011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196" name="Freeform 1012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4 w 2773"/>
                <a:gd name="T5" fmla="*/ 1 h 738"/>
                <a:gd name="T6" fmla="*/ 4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197" name="Freeform 1013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3 w 637"/>
                <a:gd name="T1" fmla="*/ 0 h 1659"/>
                <a:gd name="T2" fmla="*/ 3 w 637"/>
                <a:gd name="T3" fmla="*/ 0 h 1659"/>
                <a:gd name="T4" fmla="*/ 1 w 637"/>
                <a:gd name="T5" fmla="*/ 21 h 1659"/>
                <a:gd name="T6" fmla="*/ 0 w 637"/>
                <a:gd name="T7" fmla="*/ 21 h 1659"/>
                <a:gd name="T8" fmla="*/ 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198" name="Freeform 1014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3 w 2216"/>
                <a:gd name="T5" fmla="*/ 7 h 550"/>
                <a:gd name="T6" fmla="*/ 13 w 2216"/>
                <a:gd name="T7" fmla="*/ 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42199" name="Group 1015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2206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207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208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209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210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211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42200" name="Freeform 1022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3 h 792"/>
                <a:gd name="T2" fmla="*/ 2 w 990"/>
                <a:gd name="T3" fmla="*/ 0 h 792"/>
                <a:gd name="T4" fmla="*/ 2 w 990"/>
                <a:gd name="T5" fmla="*/ 1 h 792"/>
                <a:gd name="T6" fmla="*/ 0 w 990"/>
                <a:gd name="T7" fmla="*/ 3 h 792"/>
                <a:gd name="T8" fmla="*/ 1 w 990"/>
                <a:gd name="T9" fmla="*/ 3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201" name="Freeform 1023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6 w 2532"/>
                <a:gd name="T5" fmla="*/ 3 h 723"/>
                <a:gd name="T6" fmla="*/ 6 w 2532"/>
                <a:gd name="T7" fmla="*/ 3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202" name="Freeform 1024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203" name="Freeform 1025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2 w 1176"/>
                <a:gd name="T1" fmla="*/ 0 h 606"/>
                <a:gd name="T2" fmla="*/ 0 w 1176"/>
                <a:gd name="T3" fmla="*/ 2 h 606"/>
                <a:gd name="T4" fmla="*/ 1 w 1176"/>
                <a:gd name="T5" fmla="*/ 2 h 606"/>
                <a:gd name="T6" fmla="*/ 2 w 1176"/>
                <a:gd name="T7" fmla="*/ 1 h 606"/>
                <a:gd name="T8" fmla="*/ 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204" name="Freeform 1026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2 w 2532"/>
                <a:gd name="T5" fmla="*/ 1 h 723"/>
                <a:gd name="T6" fmla="*/ 2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205" name="Freeform 1027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 h 723"/>
                <a:gd name="T6" fmla="*/ 0 w 2532"/>
                <a:gd name="T7" fmla="*/ 3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42067" name="Picture 1030" descr="laptop_keyboard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6897688" y="5735638"/>
            <a:ext cx="388937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68" name="Freeform 1031"/>
          <p:cNvSpPr>
            <a:spLocks/>
          </p:cNvSpPr>
          <p:nvPr/>
        </p:nvSpPr>
        <p:spPr bwMode="auto">
          <a:xfrm>
            <a:off x="7026275" y="5580063"/>
            <a:ext cx="312738" cy="207962"/>
          </a:xfrm>
          <a:custGeom>
            <a:avLst/>
            <a:gdLst>
              <a:gd name="T0" fmla="*/ 2147483646 w 2982"/>
              <a:gd name="T1" fmla="*/ 0 h 2442"/>
              <a:gd name="T2" fmla="*/ 0 w 2982"/>
              <a:gd name="T3" fmla="*/ 2147483646 h 2442"/>
              <a:gd name="T4" fmla="*/ 2147483646 w 2982"/>
              <a:gd name="T5" fmla="*/ 2147483646 h 2442"/>
              <a:gd name="T6" fmla="*/ 2147483646 w 2982"/>
              <a:gd name="T7" fmla="*/ 2147483646 h 2442"/>
              <a:gd name="T8" fmla="*/ 2147483646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pic>
        <p:nvPicPr>
          <p:cNvPr id="42069" name="Picture 1032" descr="screen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50" y="5584825"/>
            <a:ext cx="28416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70" name="Freeform 1033"/>
          <p:cNvSpPr>
            <a:spLocks/>
          </p:cNvSpPr>
          <p:nvPr/>
        </p:nvSpPr>
        <p:spPr bwMode="auto">
          <a:xfrm>
            <a:off x="7083425" y="5573713"/>
            <a:ext cx="265113" cy="39687"/>
          </a:xfrm>
          <a:custGeom>
            <a:avLst/>
            <a:gdLst>
              <a:gd name="T0" fmla="*/ 2147483646 w 2528"/>
              <a:gd name="T1" fmla="*/ 0 h 455"/>
              <a:gd name="T2" fmla="*/ 2147483646 w 2528"/>
              <a:gd name="T3" fmla="*/ 2147483646 h 455"/>
              <a:gd name="T4" fmla="*/ 2147483646 w 2528"/>
              <a:gd name="T5" fmla="*/ 2147483646 h 455"/>
              <a:gd name="T6" fmla="*/ 0 w 2528"/>
              <a:gd name="T7" fmla="*/ 2147483646 h 455"/>
              <a:gd name="T8" fmla="*/ 2147483646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71" name="Freeform 1034"/>
          <p:cNvSpPr>
            <a:spLocks/>
          </p:cNvSpPr>
          <p:nvPr/>
        </p:nvSpPr>
        <p:spPr bwMode="auto">
          <a:xfrm>
            <a:off x="7024688" y="5573713"/>
            <a:ext cx="73025" cy="161925"/>
          </a:xfrm>
          <a:custGeom>
            <a:avLst/>
            <a:gdLst>
              <a:gd name="T0" fmla="*/ 2147483646 w 702"/>
              <a:gd name="T1" fmla="*/ 0 h 1893"/>
              <a:gd name="T2" fmla="*/ 0 w 702"/>
              <a:gd name="T3" fmla="*/ 2147483646 h 1893"/>
              <a:gd name="T4" fmla="*/ 2147483646 w 702"/>
              <a:gd name="T5" fmla="*/ 2147483646 h 1893"/>
              <a:gd name="T6" fmla="*/ 2147483646 w 702"/>
              <a:gd name="T7" fmla="*/ 2147483646 h 1893"/>
              <a:gd name="T8" fmla="*/ 2147483646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72" name="Freeform 1035"/>
          <p:cNvSpPr>
            <a:spLocks/>
          </p:cNvSpPr>
          <p:nvPr/>
        </p:nvSpPr>
        <p:spPr bwMode="auto">
          <a:xfrm>
            <a:off x="7267575" y="5602288"/>
            <a:ext cx="79375" cy="185737"/>
          </a:xfrm>
          <a:custGeom>
            <a:avLst/>
            <a:gdLst>
              <a:gd name="T0" fmla="*/ 2147483646 w 756"/>
              <a:gd name="T1" fmla="*/ 0 h 2184"/>
              <a:gd name="T2" fmla="*/ 2147483646 w 756"/>
              <a:gd name="T3" fmla="*/ 2147483646 h 2184"/>
              <a:gd name="T4" fmla="*/ 0 w 756"/>
              <a:gd name="T5" fmla="*/ 2147483646 h 2184"/>
              <a:gd name="T6" fmla="*/ 2147483646 w 756"/>
              <a:gd name="T7" fmla="*/ 2147483646 h 2184"/>
              <a:gd name="T8" fmla="*/ 2147483646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73" name="Freeform 1036"/>
          <p:cNvSpPr>
            <a:spLocks/>
          </p:cNvSpPr>
          <p:nvPr/>
        </p:nvSpPr>
        <p:spPr bwMode="auto">
          <a:xfrm>
            <a:off x="7023100" y="5726113"/>
            <a:ext cx="290513" cy="63500"/>
          </a:xfrm>
          <a:custGeom>
            <a:avLst/>
            <a:gdLst>
              <a:gd name="T0" fmla="*/ 2147483646 w 2773"/>
              <a:gd name="T1" fmla="*/ 0 h 738"/>
              <a:gd name="T2" fmla="*/ 0 w 2773"/>
              <a:gd name="T3" fmla="*/ 2147483646 h 738"/>
              <a:gd name="T4" fmla="*/ 2147483646 w 2773"/>
              <a:gd name="T5" fmla="*/ 2147483646 h 738"/>
              <a:gd name="T6" fmla="*/ 2147483646 w 2773"/>
              <a:gd name="T7" fmla="*/ 2147483646 h 738"/>
              <a:gd name="T8" fmla="*/ 2147483646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74" name="Freeform 1037"/>
          <p:cNvSpPr>
            <a:spLocks/>
          </p:cNvSpPr>
          <p:nvPr/>
        </p:nvSpPr>
        <p:spPr bwMode="auto">
          <a:xfrm>
            <a:off x="7275513" y="5603875"/>
            <a:ext cx="74612" cy="187325"/>
          </a:xfrm>
          <a:custGeom>
            <a:avLst/>
            <a:gdLst>
              <a:gd name="T0" fmla="*/ 2147483646 w 637"/>
              <a:gd name="T1" fmla="*/ 0 h 1659"/>
              <a:gd name="T2" fmla="*/ 2147483646 w 637"/>
              <a:gd name="T3" fmla="*/ 0 h 1659"/>
              <a:gd name="T4" fmla="*/ 2147483646 w 637"/>
              <a:gd name="T5" fmla="*/ 2147483646 h 1659"/>
              <a:gd name="T6" fmla="*/ 0 w 637"/>
              <a:gd name="T7" fmla="*/ 2147483646 h 1659"/>
              <a:gd name="T8" fmla="*/ 214748364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75" name="Freeform 1038"/>
          <p:cNvSpPr>
            <a:spLocks/>
          </p:cNvSpPr>
          <p:nvPr/>
        </p:nvSpPr>
        <p:spPr bwMode="auto">
          <a:xfrm>
            <a:off x="7023100" y="5735638"/>
            <a:ext cx="258763" cy="61912"/>
          </a:xfrm>
          <a:custGeom>
            <a:avLst/>
            <a:gdLst>
              <a:gd name="T0" fmla="*/ 0 w 2216"/>
              <a:gd name="T1" fmla="*/ 0 h 550"/>
              <a:gd name="T2" fmla="*/ 2147483646 w 2216"/>
              <a:gd name="T3" fmla="*/ 2147483646 h 550"/>
              <a:gd name="T4" fmla="*/ 2147483646 w 2216"/>
              <a:gd name="T5" fmla="*/ 2147483646 h 550"/>
              <a:gd name="T6" fmla="*/ 2147483646 w 2216"/>
              <a:gd name="T7" fmla="*/ 2147483646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42076" name="Group 1039"/>
          <p:cNvGrpSpPr>
            <a:grpSpLocks/>
          </p:cNvGrpSpPr>
          <p:nvPr/>
        </p:nvGrpSpPr>
        <p:grpSpPr bwMode="auto">
          <a:xfrm>
            <a:off x="7019925" y="5800725"/>
            <a:ext cx="87313" cy="38100"/>
            <a:chOff x="1740" y="2642"/>
            <a:chExt cx="752" cy="327"/>
          </a:xfrm>
        </p:grpSpPr>
        <p:sp>
          <p:nvSpPr>
            <p:cNvPr id="42183" name="Freeform 1040"/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184" name="Freeform 1041"/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185" name="Freeform 1042"/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186" name="Freeform 1043"/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187" name="Freeform 1044"/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188" name="Freeform 1045"/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2077" name="Freeform 1046"/>
          <p:cNvSpPr>
            <a:spLocks/>
          </p:cNvSpPr>
          <p:nvPr/>
        </p:nvSpPr>
        <p:spPr bwMode="auto">
          <a:xfrm>
            <a:off x="7169150" y="5807075"/>
            <a:ext cx="106363" cy="80963"/>
          </a:xfrm>
          <a:custGeom>
            <a:avLst/>
            <a:gdLst>
              <a:gd name="T0" fmla="*/ 2147483646 w 990"/>
              <a:gd name="T1" fmla="*/ 2147483646 h 792"/>
              <a:gd name="T2" fmla="*/ 2147483646 w 990"/>
              <a:gd name="T3" fmla="*/ 0 h 792"/>
              <a:gd name="T4" fmla="*/ 2147483646 w 990"/>
              <a:gd name="T5" fmla="*/ 2147483646 h 792"/>
              <a:gd name="T6" fmla="*/ 0 w 990"/>
              <a:gd name="T7" fmla="*/ 2147483646 h 792"/>
              <a:gd name="T8" fmla="*/ 2147483646 w 990"/>
              <a:gd name="T9" fmla="*/ 2147483646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78" name="Freeform 1047"/>
          <p:cNvSpPr>
            <a:spLocks/>
          </p:cNvSpPr>
          <p:nvPr/>
        </p:nvSpPr>
        <p:spPr bwMode="auto">
          <a:xfrm>
            <a:off x="6897688" y="5813425"/>
            <a:ext cx="271462" cy="73025"/>
          </a:xfrm>
          <a:custGeom>
            <a:avLst/>
            <a:gdLst>
              <a:gd name="T0" fmla="*/ 2147483646 w 2532"/>
              <a:gd name="T1" fmla="*/ 0 h 723"/>
              <a:gd name="T2" fmla="*/ 2147483646 w 2532"/>
              <a:gd name="T3" fmla="*/ 0 h 723"/>
              <a:gd name="T4" fmla="*/ 2147483646 w 2532"/>
              <a:gd name="T5" fmla="*/ 2147483646 h 723"/>
              <a:gd name="T6" fmla="*/ 2147483646 w 2532"/>
              <a:gd name="T7" fmla="*/ 2147483646 h 723"/>
              <a:gd name="T8" fmla="*/ 0 w 2532"/>
              <a:gd name="T9" fmla="*/ 2147483646 h 723"/>
              <a:gd name="T10" fmla="*/ 214748364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79" name="Freeform 1048"/>
          <p:cNvSpPr>
            <a:spLocks/>
          </p:cNvSpPr>
          <p:nvPr/>
        </p:nvSpPr>
        <p:spPr bwMode="auto">
          <a:xfrm>
            <a:off x="6899275" y="5799138"/>
            <a:ext cx="1588" cy="15875"/>
          </a:xfrm>
          <a:custGeom>
            <a:avLst/>
            <a:gdLst>
              <a:gd name="T0" fmla="*/ 2147483646 w 26"/>
              <a:gd name="T1" fmla="*/ 2147483646 h 147"/>
              <a:gd name="T2" fmla="*/ 2147483646 w 26"/>
              <a:gd name="T3" fmla="*/ 2147483646 h 147"/>
              <a:gd name="T4" fmla="*/ 0 w 26"/>
              <a:gd name="T5" fmla="*/ 2147483646 h 147"/>
              <a:gd name="T6" fmla="*/ 2147483646 w 26"/>
              <a:gd name="T7" fmla="*/ 0 h 147"/>
              <a:gd name="T8" fmla="*/ 2147483646 w 26"/>
              <a:gd name="T9" fmla="*/ 2147483646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80" name="Freeform 1049"/>
          <p:cNvSpPr>
            <a:spLocks/>
          </p:cNvSpPr>
          <p:nvPr/>
        </p:nvSpPr>
        <p:spPr bwMode="auto">
          <a:xfrm>
            <a:off x="6899275" y="5738813"/>
            <a:ext cx="125413" cy="61912"/>
          </a:xfrm>
          <a:custGeom>
            <a:avLst/>
            <a:gdLst>
              <a:gd name="T0" fmla="*/ 2147483646 w 1176"/>
              <a:gd name="T1" fmla="*/ 0 h 606"/>
              <a:gd name="T2" fmla="*/ 0 w 1176"/>
              <a:gd name="T3" fmla="*/ 2147483646 h 606"/>
              <a:gd name="T4" fmla="*/ 2147483646 w 1176"/>
              <a:gd name="T5" fmla="*/ 2147483646 h 606"/>
              <a:gd name="T6" fmla="*/ 2147483646 w 1176"/>
              <a:gd name="T7" fmla="*/ 2147483646 h 606"/>
              <a:gd name="T8" fmla="*/ 2147483646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81" name="Freeform 1050"/>
          <p:cNvSpPr>
            <a:spLocks/>
          </p:cNvSpPr>
          <p:nvPr/>
        </p:nvSpPr>
        <p:spPr bwMode="auto">
          <a:xfrm>
            <a:off x="6907213" y="5802313"/>
            <a:ext cx="257175" cy="71437"/>
          </a:xfrm>
          <a:custGeom>
            <a:avLst/>
            <a:gdLst>
              <a:gd name="T0" fmla="*/ 2147483646 w 2532"/>
              <a:gd name="T1" fmla="*/ 0 h 723"/>
              <a:gd name="T2" fmla="*/ 2147483646 w 2532"/>
              <a:gd name="T3" fmla="*/ 0 h 723"/>
              <a:gd name="T4" fmla="*/ 2147483646 w 2532"/>
              <a:gd name="T5" fmla="*/ 2147483646 h 723"/>
              <a:gd name="T6" fmla="*/ 2147483646 w 2532"/>
              <a:gd name="T7" fmla="*/ 2147483646 h 723"/>
              <a:gd name="T8" fmla="*/ 0 w 2532"/>
              <a:gd name="T9" fmla="*/ 2147483646 h 723"/>
              <a:gd name="T10" fmla="*/ 214748364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82" name="Freeform 1051"/>
          <p:cNvSpPr>
            <a:spLocks/>
          </p:cNvSpPr>
          <p:nvPr/>
        </p:nvSpPr>
        <p:spPr bwMode="auto">
          <a:xfrm flipV="1">
            <a:off x="7164388" y="5797550"/>
            <a:ext cx="104775" cy="74613"/>
          </a:xfrm>
          <a:custGeom>
            <a:avLst/>
            <a:gdLst>
              <a:gd name="T0" fmla="*/ 2147483646 w 2532"/>
              <a:gd name="T1" fmla="*/ 0 h 723"/>
              <a:gd name="T2" fmla="*/ 2147483646 w 2532"/>
              <a:gd name="T3" fmla="*/ 0 h 723"/>
              <a:gd name="T4" fmla="*/ 2147483646 w 2532"/>
              <a:gd name="T5" fmla="*/ 2147483646 h 723"/>
              <a:gd name="T6" fmla="*/ 2147483646 w 2532"/>
              <a:gd name="T7" fmla="*/ 2147483646 h 723"/>
              <a:gd name="T8" fmla="*/ 0 w 2532"/>
              <a:gd name="T9" fmla="*/ 2147483646 h 723"/>
              <a:gd name="T10" fmla="*/ 214748364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42083" name="Picture 1054" descr="laptop_keyboard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5581650" y="3290888"/>
            <a:ext cx="363538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84" name="Freeform 1055"/>
          <p:cNvSpPr>
            <a:spLocks/>
          </p:cNvSpPr>
          <p:nvPr/>
        </p:nvSpPr>
        <p:spPr bwMode="auto">
          <a:xfrm>
            <a:off x="5702300" y="3135313"/>
            <a:ext cx="292100" cy="207962"/>
          </a:xfrm>
          <a:custGeom>
            <a:avLst/>
            <a:gdLst>
              <a:gd name="T0" fmla="*/ 2147483646 w 2982"/>
              <a:gd name="T1" fmla="*/ 0 h 2442"/>
              <a:gd name="T2" fmla="*/ 0 w 2982"/>
              <a:gd name="T3" fmla="*/ 2147483646 h 2442"/>
              <a:gd name="T4" fmla="*/ 2147483646 w 2982"/>
              <a:gd name="T5" fmla="*/ 2147483646 h 2442"/>
              <a:gd name="T6" fmla="*/ 2147483646 w 2982"/>
              <a:gd name="T7" fmla="*/ 2147483646 h 2442"/>
              <a:gd name="T8" fmla="*/ 2147483646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pic>
        <p:nvPicPr>
          <p:cNvPr id="42085" name="Picture 1056" descr="screen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588" y="3140075"/>
            <a:ext cx="2667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86" name="Freeform 1057"/>
          <p:cNvSpPr>
            <a:spLocks/>
          </p:cNvSpPr>
          <p:nvPr/>
        </p:nvSpPr>
        <p:spPr bwMode="auto">
          <a:xfrm>
            <a:off x="5756275" y="3128963"/>
            <a:ext cx="247650" cy="39687"/>
          </a:xfrm>
          <a:custGeom>
            <a:avLst/>
            <a:gdLst>
              <a:gd name="T0" fmla="*/ 2147483646 w 2528"/>
              <a:gd name="T1" fmla="*/ 0 h 455"/>
              <a:gd name="T2" fmla="*/ 2147483646 w 2528"/>
              <a:gd name="T3" fmla="*/ 2147483646 h 455"/>
              <a:gd name="T4" fmla="*/ 2147483646 w 2528"/>
              <a:gd name="T5" fmla="*/ 2147483646 h 455"/>
              <a:gd name="T6" fmla="*/ 0 w 2528"/>
              <a:gd name="T7" fmla="*/ 2147483646 h 455"/>
              <a:gd name="T8" fmla="*/ 2147483646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87" name="Freeform 1058"/>
          <p:cNvSpPr>
            <a:spLocks/>
          </p:cNvSpPr>
          <p:nvPr/>
        </p:nvSpPr>
        <p:spPr bwMode="auto">
          <a:xfrm>
            <a:off x="5700713" y="3128963"/>
            <a:ext cx="68262" cy="161925"/>
          </a:xfrm>
          <a:custGeom>
            <a:avLst/>
            <a:gdLst>
              <a:gd name="T0" fmla="*/ 2147483646 w 702"/>
              <a:gd name="T1" fmla="*/ 0 h 1893"/>
              <a:gd name="T2" fmla="*/ 0 w 702"/>
              <a:gd name="T3" fmla="*/ 2147483646 h 1893"/>
              <a:gd name="T4" fmla="*/ 2147483646 w 702"/>
              <a:gd name="T5" fmla="*/ 2147483646 h 1893"/>
              <a:gd name="T6" fmla="*/ 2147483646 w 702"/>
              <a:gd name="T7" fmla="*/ 2147483646 h 1893"/>
              <a:gd name="T8" fmla="*/ 2147483646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88" name="Freeform 1059"/>
          <p:cNvSpPr>
            <a:spLocks/>
          </p:cNvSpPr>
          <p:nvPr/>
        </p:nvSpPr>
        <p:spPr bwMode="auto">
          <a:xfrm>
            <a:off x="5927725" y="3157538"/>
            <a:ext cx="74613" cy="185737"/>
          </a:xfrm>
          <a:custGeom>
            <a:avLst/>
            <a:gdLst>
              <a:gd name="T0" fmla="*/ 2147483646 w 756"/>
              <a:gd name="T1" fmla="*/ 0 h 2184"/>
              <a:gd name="T2" fmla="*/ 2147483646 w 756"/>
              <a:gd name="T3" fmla="*/ 2147483646 h 2184"/>
              <a:gd name="T4" fmla="*/ 0 w 756"/>
              <a:gd name="T5" fmla="*/ 2147483646 h 2184"/>
              <a:gd name="T6" fmla="*/ 2147483646 w 756"/>
              <a:gd name="T7" fmla="*/ 2147483646 h 2184"/>
              <a:gd name="T8" fmla="*/ 2147483646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89" name="Freeform 1060"/>
          <p:cNvSpPr>
            <a:spLocks/>
          </p:cNvSpPr>
          <p:nvPr/>
        </p:nvSpPr>
        <p:spPr bwMode="auto">
          <a:xfrm>
            <a:off x="5699125" y="3281363"/>
            <a:ext cx="271463" cy="63500"/>
          </a:xfrm>
          <a:custGeom>
            <a:avLst/>
            <a:gdLst>
              <a:gd name="T0" fmla="*/ 2147483646 w 2773"/>
              <a:gd name="T1" fmla="*/ 0 h 738"/>
              <a:gd name="T2" fmla="*/ 0 w 2773"/>
              <a:gd name="T3" fmla="*/ 2147483646 h 738"/>
              <a:gd name="T4" fmla="*/ 2147483646 w 2773"/>
              <a:gd name="T5" fmla="*/ 2147483646 h 738"/>
              <a:gd name="T6" fmla="*/ 2147483646 w 2773"/>
              <a:gd name="T7" fmla="*/ 2147483646 h 738"/>
              <a:gd name="T8" fmla="*/ 2147483646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90" name="Freeform 1061"/>
          <p:cNvSpPr>
            <a:spLocks/>
          </p:cNvSpPr>
          <p:nvPr/>
        </p:nvSpPr>
        <p:spPr bwMode="auto">
          <a:xfrm>
            <a:off x="5935663" y="3159125"/>
            <a:ext cx="69850" cy="187325"/>
          </a:xfrm>
          <a:custGeom>
            <a:avLst/>
            <a:gdLst>
              <a:gd name="T0" fmla="*/ 2147483646 w 637"/>
              <a:gd name="T1" fmla="*/ 0 h 1659"/>
              <a:gd name="T2" fmla="*/ 2147483646 w 637"/>
              <a:gd name="T3" fmla="*/ 0 h 1659"/>
              <a:gd name="T4" fmla="*/ 2147483646 w 637"/>
              <a:gd name="T5" fmla="*/ 2147483646 h 1659"/>
              <a:gd name="T6" fmla="*/ 0 w 637"/>
              <a:gd name="T7" fmla="*/ 2147483646 h 1659"/>
              <a:gd name="T8" fmla="*/ 214748364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91" name="Freeform 1062"/>
          <p:cNvSpPr>
            <a:spLocks/>
          </p:cNvSpPr>
          <p:nvPr/>
        </p:nvSpPr>
        <p:spPr bwMode="auto">
          <a:xfrm>
            <a:off x="5699125" y="3290888"/>
            <a:ext cx="242888" cy="61912"/>
          </a:xfrm>
          <a:custGeom>
            <a:avLst/>
            <a:gdLst>
              <a:gd name="T0" fmla="*/ 0 w 2216"/>
              <a:gd name="T1" fmla="*/ 0 h 550"/>
              <a:gd name="T2" fmla="*/ 2147483646 w 2216"/>
              <a:gd name="T3" fmla="*/ 2147483646 h 550"/>
              <a:gd name="T4" fmla="*/ 2147483646 w 2216"/>
              <a:gd name="T5" fmla="*/ 2147483646 h 550"/>
              <a:gd name="T6" fmla="*/ 2147483646 w 2216"/>
              <a:gd name="T7" fmla="*/ 2147483646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42092" name="Group 1063"/>
          <p:cNvGrpSpPr>
            <a:grpSpLocks/>
          </p:cNvGrpSpPr>
          <p:nvPr/>
        </p:nvGrpSpPr>
        <p:grpSpPr bwMode="auto">
          <a:xfrm>
            <a:off x="5695950" y="3355975"/>
            <a:ext cx="80963" cy="38100"/>
            <a:chOff x="1740" y="2642"/>
            <a:chExt cx="752" cy="327"/>
          </a:xfrm>
        </p:grpSpPr>
        <p:sp>
          <p:nvSpPr>
            <p:cNvPr id="42177" name="Freeform 1064"/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178" name="Freeform 1065"/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179" name="Freeform 1066"/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180" name="Freeform 1067"/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181" name="Freeform 1068"/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182" name="Freeform 1069"/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2093" name="Freeform 1070"/>
          <p:cNvSpPr>
            <a:spLocks/>
          </p:cNvSpPr>
          <p:nvPr/>
        </p:nvSpPr>
        <p:spPr bwMode="auto">
          <a:xfrm>
            <a:off x="5835650" y="3362325"/>
            <a:ext cx="100013" cy="80963"/>
          </a:xfrm>
          <a:custGeom>
            <a:avLst/>
            <a:gdLst>
              <a:gd name="T0" fmla="*/ 2147483646 w 990"/>
              <a:gd name="T1" fmla="*/ 2147483646 h 792"/>
              <a:gd name="T2" fmla="*/ 2147483646 w 990"/>
              <a:gd name="T3" fmla="*/ 0 h 792"/>
              <a:gd name="T4" fmla="*/ 2147483646 w 990"/>
              <a:gd name="T5" fmla="*/ 2147483646 h 792"/>
              <a:gd name="T6" fmla="*/ 0 w 990"/>
              <a:gd name="T7" fmla="*/ 2147483646 h 792"/>
              <a:gd name="T8" fmla="*/ 2147483646 w 990"/>
              <a:gd name="T9" fmla="*/ 2147483646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94" name="Freeform 1071"/>
          <p:cNvSpPr>
            <a:spLocks/>
          </p:cNvSpPr>
          <p:nvPr/>
        </p:nvSpPr>
        <p:spPr bwMode="auto">
          <a:xfrm>
            <a:off x="5583238" y="3368675"/>
            <a:ext cx="254000" cy="73025"/>
          </a:xfrm>
          <a:custGeom>
            <a:avLst/>
            <a:gdLst>
              <a:gd name="T0" fmla="*/ 2147483646 w 2532"/>
              <a:gd name="T1" fmla="*/ 0 h 723"/>
              <a:gd name="T2" fmla="*/ 2147483646 w 2532"/>
              <a:gd name="T3" fmla="*/ 0 h 723"/>
              <a:gd name="T4" fmla="*/ 2147483646 w 2532"/>
              <a:gd name="T5" fmla="*/ 2147483646 h 723"/>
              <a:gd name="T6" fmla="*/ 2147483646 w 2532"/>
              <a:gd name="T7" fmla="*/ 2147483646 h 723"/>
              <a:gd name="T8" fmla="*/ 0 w 2532"/>
              <a:gd name="T9" fmla="*/ 2147483646 h 723"/>
              <a:gd name="T10" fmla="*/ 214748364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95" name="Freeform 1072"/>
          <p:cNvSpPr>
            <a:spLocks/>
          </p:cNvSpPr>
          <p:nvPr/>
        </p:nvSpPr>
        <p:spPr bwMode="auto">
          <a:xfrm>
            <a:off x="5583238" y="3354388"/>
            <a:ext cx="1587" cy="15875"/>
          </a:xfrm>
          <a:custGeom>
            <a:avLst/>
            <a:gdLst>
              <a:gd name="T0" fmla="*/ 2147483646 w 26"/>
              <a:gd name="T1" fmla="*/ 2147483646 h 147"/>
              <a:gd name="T2" fmla="*/ 2147483646 w 26"/>
              <a:gd name="T3" fmla="*/ 2147483646 h 147"/>
              <a:gd name="T4" fmla="*/ 0 w 26"/>
              <a:gd name="T5" fmla="*/ 2147483646 h 147"/>
              <a:gd name="T6" fmla="*/ 2147483646 w 26"/>
              <a:gd name="T7" fmla="*/ 0 h 147"/>
              <a:gd name="T8" fmla="*/ 2147483646 w 26"/>
              <a:gd name="T9" fmla="*/ 2147483646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96" name="Freeform 1073"/>
          <p:cNvSpPr>
            <a:spLocks/>
          </p:cNvSpPr>
          <p:nvPr/>
        </p:nvSpPr>
        <p:spPr bwMode="auto">
          <a:xfrm>
            <a:off x="5583238" y="3294063"/>
            <a:ext cx="117475" cy="61912"/>
          </a:xfrm>
          <a:custGeom>
            <a:avLst/>
            <a:gdLst>
              <a:gd name="T0" fmla="*/ 2147483646 w 1176"/>
              <a:gd name="T1" fmla="*/ 0 h 606"/>
              <a:gd name="T2" fmla="*/ 0 w 1176"/>
              <a:gd name="T3" fmla="*/ 2147483646 h 606"/>
              <a:gd name="T4" fmla="*/ 2147483646 w 1176"/>
              <a:gd name="T5" fmla="*/ 2147483646 h 606"/>
              <a:gd name="T6" fmla="*/ 2147483646 w 1176"/>
              <a:gd name="T7" fmla="*/ 2147483646 h 606"/>
              <a:gd name="T8" fmla="*/ 2147483646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97" name="Freeform 1074"/>
          <p:cNvSpPr>
            <a:spLocks/>
          </p:cNvSpPr>
          <p:nvPr/>
        </p:nvSpPr>
        <p:spPr bwMode="auto">
          <a:xfrm>
            <a:off x="5591175" y="3357563"/>
            <a:ext cx="241300" cy="71437"/>
          </a:xfrm>
          <a:custGeom>
            <a:avLst/>
            <a:gdLst>
              <a:gd name="T0" fmla="*/ 2147483646 w 2532"/>
              <a:gd name="T1" fmla="*/ 0 h 723"/>
              <a:gd name="T2" fmla="*/ 2147483646 w 2532"/>
              <a:gd name="T3" fmla="*/ 0 h 723"/>
              <a:gd name="T4" fmla="*/ 2147483646 w 2532"/>
              <a:gd name="T5" fmla="*/ 2147483646 h 723"/>
              <a:gd name="T6" fmla="*/ 2147483646 w 2532"/>
              <a:gd name="T7" fmla="*/ 2147483646 h 723"/>
              <a:gd name="T8" fmla="*/ 0 w 2532"/>
              <a:gd name="T9" fmla="*/ 2147483646 h 723"/>
              <a:gd name="T10" fmla="*/ 214748364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098" name="Freeform 1075"/>
          <p:cNvSpPr>
            <a:spLocks/>
          </p:cNvSpPr>
          <p:nvPr/>
        </p:nvSpPr>
        <p:spPr bwMode="auto">
          <a:xfrm flipV="1">
            <a:off x="5830888" y="3352800"/>
            <a:ext cx="98425" cy="74613"/>
          </a:xfrm>
          <a:custGeom>
            <a:avLst/>
            <a:gdLst>
              <a:gd name="T0" fmla="*/ 2147483646 w 2532"/>
              <a:gd name="T1" fmla="*/ 0 h 723"/>
              <a:gd name="T2" fmla="*/ 2147483646 w 2532"/>
              <a:gd name="T3" fmla="*/ 0 h 723"/>
              <a:gd name="T4" fmla="*/ 2147483646 w 2532"/>
              <a:gd name="T5" fmla="*/ 2147483646 h 723"/>
              <a:gd name="T6" fmla="*/ 2147483646 w 2532"/>
              <a:gd name="T7" fmla="*/ 2147483646 h 723"/>
              <a:gd name="T8" fmla="*/ 0 w 2532"/>
              <a:gd name="T9" fmla="*/ 2147483646 h 723"/>
              <a:gd name="T10" fmla="*/ 214748364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42099" name="Group 1076"/>
          <p:cNvGrpSpPr>
            <a:grpSpLocks/>
          </p:cNvGrpSpPr>
          <p:nvPr/>
        </p:nvGrpSpPr>
        <p:grpSpPr bwMode="auto">
          <a:xfrm flipH="1">
            <a:off x="5940425" y="3222625"/>
            <a:ext cx="414338" cy="373063"/>
            <a:chOff x="2839" y="3501"/>
            <a:chExt cx="755" cy="803"/>
          </a:xfrm>
        </p:grpSpPr>
        <p:pic>
          <p:nvPicPr>
            <p:cNvPr id="42175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176" name="Freeform 1078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pic>
        <p:nvPicPr>
          <p:cNvPr id="42100" name="Picture 1081" descr="laptop_keyboard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329488" y="5672138"/>
            <a:ext cx="388937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101" name="Freeform 1082"/>
          <p:cNvSpPr>
            <a:spLocks/>
          </p:cNvSpPr>
          <p:nvPr/>
        </p:nvSpPr>
        <p:spPr bwMode="auto">
          <a:xfrm>
            <a:off x="7458075" y="5516563"/>
            <a:ext cx="312738" cy="207962"/>
          </a:xfrm>
          <a:custGeom>
            <a:avLst/>
            <a:gdLst>
              <a:gd name="T0" fmla="*/ 2147483646 w 2982"/>
              <a:gd name="T1" fmla="*/ 0 h 2442"/>
              <a:gd name="T2" fmla="*/ 0 w 2982"/>
              <a:gd name="T3" fmla="*/ 2147483646 h 2442"/>
              <a:gd name="T4" fmla="*/ 2147483646 w 2982"/>
              <a:gd name="T5" fmla="*/ 2147483646 h 2442"/>
              <a:gd name="T6" fmla="*/ 2147483646 w 2982"/>
              <a:gd name="T7" fmla="*/ 2147483646 h 2442"/>
              <a:gd name="T8" fmla="*/ 2147483646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pic>
        <p:nvPicPr>
          <p:cNvPr id="42102" name="Picture 1083" descr="screen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50" y="5521325"/>
            <a:ext cx="28416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103" name="Freeform 1084"/>
          <p:cNvSpPr>
            <a:spLocks/>
          </p:cNvSpPr>
          <p:nvPr/>
        </p:nvSpPr>
        <p:spPr bwMode="auto">
          <a:xfrm>
            <a:off x="7515225" y="5510213"/>
            <a:ext cx="265113" cy="39687"/>
          </a:xfrm>
          <a:custGeom>
            <a:avLst/>
            <a:gdLst>
              <a:gd name="T0" fmla="*/ 2147483646 w 2528"/>
              <a:gd name="T1" fmla="*/ 0 h 455"/>
              <a:gd name="T2" fmla="*/ 2147483646 w 2528"/>
              <a:gd name="T3" fmla="*/ 2147483646 h 455"/>
              <a:gd name="T4" fmla="*/ 2147483646 w 2528"/>
              <a:gd name="T5" fmla="*/ 2147483646 h 455"/>
              <a:gd name="T6" fmla="*/ 0 w 2528"/>
              <a:gd name="T7" fmla="*/ 2147483646 h 455"/>
              <a:gd name="T8" fmla="*/ 2147483646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104" name="Freeform 1085"/>
          <p:cNvSpPr>
            <a:spLocks/>
          </p:cNvSpPr>
          <p:nvPr/>
        </p:nvSpPr>
        <p:spPr bwMode="auto">
          <a:xfrm>
            <a:off x="7456488" y="5510213"/>
            <a:ext cx="73025" cy="161925"/>
          </a:xfrm>
          <a:custGeom>
            <a:avLst/>
            <a:gdLst>
              <a:gd name="T0" fmla="*/ 2147483646 w 702"/>
              <a:gd name="T1" fmla="*/ 0 h 1893"/>
              <a:gd name="T2" fmla="*/ 0 w 702"/>
              <a:gd name="T3" fmla="*/ 2147483646 h 1893"/>
              <a:gd name="T4" fmla="*/ 2147483646 w 702"/>
              <a:gd name="T5" fmla="*/ 2147483646 h 1893"/>
              <a:gd name="T6" fmla="*/ 2147483646 w 702"/>
              <a:gd name="T7" fmla="*/ 2147483646 h 1893"/>
              <a:gd name="T8" fmla="*/ 2147483646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105" name="Freeform 1086"/>
          <p:cNvSpPr>
            <a:spLocks/>
          </p:cNvSpPr>
          <p:nvPr/>
        </p:nvSpPr>
        <p:spPr bwMode="auto">
          <a:xfrm>
            <a:off x="7699375" y="5538788"/>
            <a:ext cx="79375" cy="185737"/>
          </a:xfrm>
          <a:custGeom>
            <a:avLst/>
            <a:gdLst>
              <a:gd name="T0" fmla="*/ 2147483646 w 756"/>
              <a:gd name="T1" fmla="*/ 0 h 2184"/>
              <a:gd name="T2" fmla="*/ 2147483646 w 756"/>
              <a:gd name="T3" fmla="*/ 2147483646 h 2184"/>
              <a:gd name="T4" fmla="*/ 0 w 756"/>
              <a:gd name="T5" fmla="*/ 2147483646 h 2184"/>
              <a:gd name="T6" fmla="*/ 2147483646 w 756"/>
              <a:gd name="T7" fmla="*/ 2147483646 h 2184"/>
              <a:gd name="T8" fmla="*/ 2147483646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106" name="Freeform 1087"/>
          <p:cNvSpPr>
            <a:spLocks/>
          </p:cNvSpPr>
          <p:nvPr/>
        </p:nvSpPr>
        <p:spPr bwMode="auto">
          <a:xfrm>
            <a:off x="7454900" y="5662613"/>
            <a:ext cx="290513" cy="63500"/>
          </a:xfrm>
          <a:custGeom>
            <a:avLst/>
            <a:gdLst>
              <a:gd name="T0" fmla="*/ 2147483646 w 2773"/>
              <a:gd name="T1" fmla="*/ 0 h 738"/>
              <a:gd name="T2" fmla="*/ 0 w 2773"/>
              <a:gd name="T3" fmla="*/ 2147483646 h 738"/>
              <a:gd name="T4" fmla="*/ 2147483646 w 2773"/>
              <a:gd name="T5" fmla="*/ 2147483646 h 738"/>
              <a:gd name="T6" fmla="*/ 2147483646 w 2773"/>
              <a:gd name="T7" fmla="*/ 2147483646 h 738"/>
              <a:gd name="T8" fmla="*/ 2147483646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107" name="Freeform 1088"/>
          <p:cNvSpPr>
            <a:spLocks/>
          </p:cNvSpPr>
          <p:nvPr/>
        </p:nvSpPr>
        <p:spPr bwMode="auto">
          <a:xfrm>
            <a:off x="7707313" y="5540375"/>
            <a:ext cx="74612" cy="187325"/>
          </a:xfrm>
          <a:custGeom>
            <a:avLst/>
            <a:gdLst>
              <a:gd name="T0" fmla="*/ 2147483646 w 637"/>
              <a:gd name="T1" fmla="*/ 0 h 1659"/>
              <a:gd name="T2" fmla="*/ 2147483646 w 637"/>
              <a:gd name="T3" fmla="*/ 0 h 1659"/>
              <a:gd name="T4" fmla="*/ 2147483646 w 637"/>
              <a:gd name="T5" fmla="*/ 2147483646 h 1659"/>
              <a:gd name="T6" fmla="*/ 0 w 637"/>
              <a:gd name="T7" fmla="*/ 2147483646 h 1659"/>
              <a:gd name="T8" fmla="*/ 214748364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108" name="Freeform 1089"/>
          <p:cNvSpPr>
            <a:spLocks/>
          </p:cNvSpPr>
          <p:nvPr/>
        </p:nvSpPr>
        <p:spPr bwMode="auto">
          <a:xfrm>
            <a:off x="7454900" y="5672138"/>
            <a:ext cx="258763" cy="61912"/>
          </a:xfrm>
          <a:custGeom>
            <a:avLst/>
            <a:gdLst>
              <a:gd name="T0" fmla="*/ 0 w 2216"/>
              <a:gd name="T1" fmla="*/ 0 h 550"/>
              <a:gd name="T2" fmla="*/ 2147483646 w 2216"/>
              <a:gd name="T3" fmla="*/ 2147483646 h 550"/>
              <a:gd name="T4" fmla="*/ 2147483646 w 2216"/>
              <a:gd name="T5" fmla="*/ 2147483646 h 550"/>
              <a:gd name="T6" fmla="*/ 2147483646 w 2216"/>
              <a:gd name="T7" fmla="*/ 2147483646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42109" name="Group 1090"/>
          <p:cNvGrpSpPr>
            <a:grpSpLocks/>
          </p:cNvGrpSpPr>
          <p:nvPr/>
        </p:nvGrpSpPr>
        <p:grpSpPr bwMode="auto">
          <a:xfrm>
            <a:off x="7451725" y="5737225"/>
            <a:ext cx="87313" cy="38100"/>
            <a:chOff x="1740" y="2642"/>
            <a:chExt cx="752" cy="327"/>
          </a:xfrm>
        </p:grpSpPr>
        <p:sp>
          <p:nvSpPr>
            <p:cNvPr id="42169" name="Freeform 1091"/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170" name="Freeform 1092"/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171" name="Freeform 1093"/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172" name="Freeform 1094"/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173" name="Freeform 1095"/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174" name="Freeform 1096"/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2110" name="Freeform 1097"/>
          <p:cNvSpPr>
            <a:spLocks/>
          </p:cNvSpPr>
          <p:nvPr/>
        </p:nvSpPr>
        <p:spPr bwMode="auto">
          <a:xfrm>
            <a:off x="7600950" y="5743575"/>
            <a:ext cx="106363" cy="80963"/>
          </a:xfrm>
          <a:custGeom>
            <a:avLst/>
            <a:gdLst>
              <a:gd name="T0" fmla="*/ 2147483646 w 990"/>
              <a:gd name="T1" fmla="*/ 2147483646 h 792"/>
              <a:gd name="T2" fmla="*/ 2147483646 w 990"/>
              <a:gd name="T3" fmla="*/ 0 h 792"/>
              <a:gd name="T4" fmla="*/ 2147483646 w 990"/>
              <a:gd name="T5" fmla="*/ 2147483646 h 792"/>
              <a:gd name="T6" fmla="*/ 0 w 990"/>
              <a:gd name="T7" fmla="*/ 2147483646 h 792"/>
              <a:gd name="T8" fmla="*/ 2147483646 w 990"/>
              <a:gd name="T9" fmla="*/ 2147483646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111" name="Freeform 1098"/>
          <p:cNvSpPr>
            <a:spLocks/>
          </p:cNvSpPr>
          <p:nvPr/>
        </p:nvSpPr>
        <p:spPr bwMode="auto">
          <a:xfrm>
            <a:off x="7329488" y="5749925"/>
            <a:ext cx="271462" cy="73025"/>
          </a:xfrm>
          <a:custGeom>
            <a:avLst/>
            <a:gdLst>
              <a:gd name="T0" fmla="*/ 2147483646 w 2532"/>
              <a:gd name="T1" fmla="*/ 0 h 723"/>
              <a:gd name="T2" fmla="*/ 2147483646 w 2532"/>
              <a:gd name="T3" fmla="*/ 0 h 723"/>
              <a:gd name="T4" fmla="*/ 2147483646 w 2532"/>
              <a:gd name="T5" fmla="*/ 2147483646 h 723"/>
              <a:gd name="T6" fmla="*/ 2147483646 w 2532"/>
              <a:gd name="T7" fmla="*/ 2147483646 h 723"/>
              <a:gd name="T8" fmla="*/ 0 w 2532"/>
              <a:gd name="T9" fmla="*/ 2147483646 h 723"/>
              <a:gd name="T10" fmla="*/ 214748364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112" name="Freeform 1099"/>
          <p:cNvSpPr>
            <a:spLocks/>
          </p:cNvSpPr>
          <p:nvPr/>
        </p:nvSpPr>
        <p:spPr bwMode="auto">
          <a:xfrm>
            <a:off x="7331075" y="5735638"/>
            <a:ext cx="1588" cy="15875"/>
          </a:xfrm>
          <a:custGeom>
            <a:avLst/>
            <a:gdLst>
              <a:gd name="T0" fmla="*/ 2147483646 w 26"/>
              <a:gd name="T1" fmla="*/ 2147483646 h 147"/>
              <a:gd name="T2" fmla="*/ 2147483646 w 26"/>
              <a:gd name="T3" fmla="*/ 2147483646 h 147"/>
              <a:gd name="T4" fmla="*/ 0 w 26"/>
              <a:gd name="T5" fmla="*/ 2147483646 h 147"/>
              <a:gd name="T6" fmla="*/ 2147483646 w 26"/>
              <a:gd name="T7" fmla="*/ 0 h 147"/>
              <a:gd name="T8" fmla="*/ 2147483646 w 26"/>
              <a:gd name="T9" fmla="*/ 2147483646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113" name="Freeform 1100"/>
          <p:cNvSpPr>
            <a:spLocks/>
          </p:cNvSpPr>
          <p:nvPr/>
        </p:nvSpPr>
        <p:spPr bwMode="auto">
          <a:xfrm>
            <a:off x="7331075" y="5675313"/>
            <a:ext cx="125413" cy="61912"/>
          </a:xfrm>
          <a:custGeom>
            <a:avLst/>
            <a:gdLst>
              <a:gd name="T0" fmla="*/ 2147483646 w 1176"/>
              <a:gd name="T1" fmla="*/ 0 h 606"/>
              <a:gd name="T2" fmla="*/ 0 w 1176"/>
              <a:gd name="T3" fmla="*/ 2147483646 h 606"/>
              <a:gd name="T4" fmla="*/ 2147483646 w 1176"/>
              <a:gd name="T5" fmla="*/ 2147483646 h 606"/>
              <a:gd name="T6" fmla="*/ 2147483646 w 1176"/>
              <a:gd name="T7" fmla="*/ 2147483646 h 606"/>
              <a:gd name="T8" fmla="*/ 2147483646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114" name="Freeform 1101"/>
          <p:cNvSpPr>
            <a:spLocks/>
          </p:cNvSpPr>
          <p:nvPr/>
        </p:nvSpPr>
        <p:spPr bwMode="auto">
          <a:xfrm>
            <a:off x="7339013" y="5738813"/>
            <a:ext cx="257175" cy="71437"/>
          </a:xfrm>
          <a:custGeom>
            <a:avLst/>
            <a:gdLst>
              <a:gd name="T0" fmla="*/ 2147483646 w 2532"/>
              <a:gd name="T1" fmla="*/ 0 h 723"/>
              <a:gd name="T2" fmla="*/ 2147483646 w 2532"/>
              <a:gd name="T3" fmla="*/ 0 h 723"/>
              <a:gd name="T4" fmla="*/ 2147483646 w 2532"/>
              <a:gd name="T5" fmla="*/ 2147483646 h 723"/>
              <a:gd name="T6" fmla="*/ 2147483646 w 2532"/>
              <a:gd name="T7" fmla="*/ 2147483646 h 723"/>
              <a:gd name="T8" fmla="*/ 0 w 2532"/>
              <a:gd name="T9" fmla="*/ 2147483646 h 723"/>
              <a:gd name="T10" fmla="*/ 214748364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2115" name="Freeform 1102"/>
          <p:cNvSpPr>
            <a:spLocks/>
          </p:cNvSpPr>
          <p:nvPr/>
        </p:nvSpPr>
        <p:spPr bwMode="auto">
          <a:xfrm flipV="1">
            <a:off x="7596188" y="5734050"/>
            <a:ext cx="104775" cy="74613"/>
          </a:xfrm>
          <a:custGeom>
            <a:avLst/>
            <a:gdLst>
              <a:gd name="T0" fmla="*/ 2147483646 w 2532"/>
              <a:gd name="T1" fmla="*/ 0 h 723"/>
              <a:gd name="T2" fmla="*/ 2147483646 w 2532"/>
              <a:gd name="T3" fmla="*/ 0 h 723"/>
              <a:gd name="T4" fmla="*/ 2147483646 w 2532"/>
              <a:gd name="T5" fmla="*/ 2147483646 h 723"/>
              <a:gd name="T6" fmla="*/ 2147483646 w 2532"/>
              <a:gd name="T7" fmla="*/ 2147483646 h 723"/>
              <a:gd name="T8" fmla="*/ 0 w 2532"/>
              <a:gd name="T9" fmla="*/ 2147483646 h 723"/>
              <a:gd name="T10" fmla="*/ 214748364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42116" name="Group 1103"/>
          <p:cNvGrpSpPr>
            <a:grpSpLocks/>
          </p:cNvGrpSpPr>
          <p:nvPr/>
        </p:nvGrpSpPr>
        <p:grpSpPr bwMode="auto">
          <a:xfrm>
            <a:off x="6351588" y="2493963"/>
            <a:ext cx="390525" cy="169862"/>
            <a:chOff x="4650" y="1129"/>
            <a:chExt cx="246" cy="95"/>
          </a:xfrm>
        </p:grpSpPr>
        <p:sp>
          <p:nvSpPr>
            <p:cNvPr id="42161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162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163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2164" name="Group 1107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2167" name="Freeform 110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168" name="Freeform 110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42165" name="Line 1110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166" name="Line 1111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2117" name="Group 1112"/>
          <p:cNvGrpSpPr>
            <a:grpSpLocks/>
          </p:cNvGrpSpPr>
          <p:nvPr/>
        </p:nvGrpSpPr>
        <p:grpSpPr bwMode="auto">
          <a:xfrm>
            <a:off x="6051550" y="3641725"/>
            <a:ext cx="390525" cy="169863"/>
            <a:chOff x="4650" y="1129"/>
            <a:chExt cx="246" cy="95"/>
          </a:xfrm>
        </p:grpSpPr>
        <p:sp>
          <p:nvSpPr>
            <p:cNvPr id="42153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154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155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2156" name="Group 1116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2159" name="Freeform 111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160" name="Freeform 111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42157" name="Line 1119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158" name="Line 1120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2118" name="Group 878"/>
          <p:cNvGrpSpPr>
            <a:grpSpLocks/>
          </p:cNvGrpSpPr>
          <p:nvPr/>
        </p:nvGrpSpPr>
        <p:grpSpPr bwMode="auto">
          <a:xfrm>
            <a:off x="5529263" y="3016250"/>
            <a:ext cx="519112" cy="128588"/>
            <a:chOff x="2199" y="955"/>
            <a:chExt cx="2547" cy="506"/>
          </a:xfrm>
        </p:grpSpPr>
        <p:sp>
          <p:nvSpPr>
            <p:cNvPr id="42147" name="Freeform 879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148" name="Freeform 880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149" name="Freeform 881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150" name="Freeform 882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151" name="Freeform 883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453 w 646"/>
                <a:gd name="T1" fmla="*/ 1309 h 300"/>
                <a:gd name="T2" fmla="*/ 645 w 646"/>
                <a:gd name="T3" fmla="*/ 1105 h 300"/>
                <a:gd name="T4" fmla="*/ 802 w 646"/>
                <a:gd name="T5" fmla="*/ 834 h 300"/>
                <a:gd name="T6" fmla="*/ 828 w 646"/>
                <a:gd name="T7" fmla="*/ 467 h 300"/>
                <a:gd name="T8" fmla="*/ 607 w 646"/>
                <a:gd name="T9" fmla="*/ 262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152" name="Freeform 884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2119" name="Group 1121"/>
          <p:cNvGrpSpPr>
            <a:grpSpLocks/>
          </p:cNvGrpSpPr>
          <p:nvPr/>
        </p:nvGrpSpPr>
        <p:grpSpPr bwMode="auto">
          <a:xfrm>
            <a:off x="6248400" y="4852988"/>
            <a:ext cx="617538" cy="247650"/>
            <a:chOff x="2356" y="1300"/>
            <a:chExt cx="555" cy="194"/>
          </a:xfrm>
        </p:grpSpPr>
        <p:sp>
          <p:nvSpPr>
            <p:cNvPr id="42139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140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141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2142" name="Group 1125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2145" name="Freeform 112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146" name="Freeform 112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42143" name="Line 1128"/>
            <p:cNvSpPr>
              <a:spLocks noChangeShapeType="1"/>
            </p:cNvSpPr>
            <p:nvPr/>
          </p:nvSpPr>
          <p:spPr bwMode="auto">
            <a:xfrm>
              <a:off x="2357" y="1361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144" name="Line 1129"/>
            <p:cNvSpPr>
              <a:spLocks noChangeShapeType="1"/>
            </p:cNvSpPr>
            <p:nvPr/>
          </p:nvSpPr>
          <p:spPr bwMode="auto">
            <a:xfrm>
              <a:off x="2907" y="1363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2120" name="Group 1130"/>
          <p:cNvGrpSpPr>
            <a:grpSpLocks/>
          </p:cNvGrpSpPr>
          <p:nvPr/>
        </p:nvGrpSpPr>
        <p:grpSpPr bwMode="auto">
          <a:xfrm>
            <a:off x="6969125" y="4510088"/>
            <a:ext cx="617538" cy="247650"/>
            <a:chOff x="2356" y="1300"/>
            <a:chExt cx="555" cy="194"/>
          </a:xfrm>
        </p:grpSpPr>
        <p:sp>
          <p:nvSpPr>
            <p:cNvPr id="42131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132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133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2134" name="Group 113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2137" name="Freeform 113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138" name="Freeform 113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42135" name="Line 1137"/>
            <p:cNvSpPr>
              <a:spLocks noChangeShapeType="1"/>
            </p:cNvSpPr>
            <p:nvPr/>
          </p:nvSpPr>
          <p:spPr bwMode="auto">
            <a:xfrm>
              <a:off x="2357" y="1361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136" name="Line 1138"/>
            <p:cNvSpPr>
              <a:spLocks noChangeShapeType="1"/>
            </p:cNvSpPr>
            <p:nvPr/>
          </p:nvSpPr>
          <p:spPr bwMode="auto">
            <a:xfrm>
              <a:off x="2907" y="1363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2121" name="Group 1139"/>
          <p:cNvGrpSpPr>
            <a:grpSpLocks/>
          </p:cNvGrpSpPr>
          <p:nvPr/>
        </p:nvGrpSpPr>
        <p:grpSpPr bwMode="auto">
          <a:xfrm>
            <a:off x="7585075" y="4811713"/>
            <a:ext cx="617538" cy="247650"/>
            <a:chOff x="2356" y="1300"/>
            <a:chExt cx="555" cy="194"/>
          </a:xfrm>
        </p:grpSpPr>
        <p:sp>
          <p:nvSpPr>
            <p:cNvPr id="42123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124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125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2126" name="Group 1143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2129" name="Freeform 114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130" name="Freeform 114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42127" name="Line 1146"/>
            <p:cNvSpPr>
              <a:spLocks noChangeShapeType="1"/>
            </p:cNvSpPr>
            <p:nvPr/>
          </p:nvSpPr>
          <p:spPr bwMode="auto">
            <a:xfrm>
              <a:off x="2357" y="1361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128" name="Line 1147"/>
            <p:cNvSpPr>
              <a:spLocks noChangeShapeType="1"/>
            </p:cNvSpPr>
            <p:nvPr/>
          </p:nvSpPr>
          <p:spPr bwMode="auto">
            <a:xfrm>
              <a:off x="2907" y="1363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212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FB6C886D-ADF9-4B63-A420-115E332D31EC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DE4FE03-09A0-4846-8885-783F932DF109}"/>
                  </a:ext>
                </a:extLst>
              </p14:cNvPr>
              <p14:cNvContentPartPr/>
              <p14:nvPr/>
            </p14:nvContentPartPr>
            <p14:xfrm>
              <a:off x="4191606" y="2323390"/>
              <a:ext cx="595080" cy="595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DE4FE03-09A0-4846-8885-783F932DF10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182606" y="2314390"/>
                <a:ext cx="612720" cy="6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D389CB8-7B82-490B-99D8-D0DD13C9A15B}"/>
                  </a:ext>
                </a:extLst>
              </p14:cNvPr>
              <p14:cNvContentPartPr/>
              <p14:nvPr/>
            </p14:nvContentPartPr>
            <p14:xfrm>
              <a:off x="4132566" y="5349910"/>
              <a:ext cx="14760" cy="39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D389CB8-7B82-490B-99D8-D0DD13C9A15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123566" y="5340910"/>
                <a:ext cx="324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F951CF4-5C27-4AC0-BFEC-679F21F3899F}"/>
                  </a:ext>
                </a:extLst>
              </p14:cNvPr>
              <p14:cNvContentPartPr/>
              <p14:nvPr/>
            </p14:nvContentPartPr>
            <p14:xfrm>
              <a:off x="352926" y="4202950"/>
              <a:ext cx="4561200" cy="1073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F951CF4-5C27-4AC0-BFEC-679F21F3899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43926" y="4193950"/>
                <a:ext cx="4578840" cy="10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136FED7-2C73-4820-BBFD-AB6399855D32}"/>
                  </a:ext>
                </a:extLst>
              </p14:cNvPr>
              <p14:cNvContentPartPr/>
              <p14:nvPr/>
            </p14:nvContentPartPr>
            <p14:xfrm>
              <a:off x="5683086" y="3234910"/>
              <a:ext cx="1837800" cy="1037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136FED7-2C73-4820-BBFD-AB6399855D3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674086" y="3226270"/>
                <a:ext cx="1855440" cy="10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496E139-E05A-4C19-90BE-12F03CCD6AFA}"/>
                  </a:ext>
                </a:extLst>
              </p14:cNvPr>
              <p14:cNvContentPartPr/>
              <p14:nvPr/>
            </p14:nvContentPartPr>
            <p14:xfrm>
              <a:off x="5535126" y="1796350"/>
              <a:ext cx="2499480" cy="2332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496E139-E05A-4C19-90BE-12F03CCD6AF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26126" y="1787350"/>
                <a:ext cx="2517120" cy="23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A3FD2D7-46B8-45D0-8EBF-10299F8E4A5A}"/>
                  </a:ext>
                </a:extLst>
              </p14:cNvPr>
              <p14:cNvContentPartPr/>
              <p14:nvPr/>
            </p14:nvContentPartPr>
            <p14:xfrm>
              <a:off x="5671926" y="1862950"/>
              <a:ext cx="2413800" cy="2470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A3FD2D7-46B8-45D0-8EBF-10299F8E4A5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662926" y="1853950"/>
                <a:ext cx="2431440" cy="24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99B7315-93A5-4EA1-A6EB-DCF0A4DAC043}"/>
                  </a:ext>
                </a:extLst>
              </p14:cNvPr>
              <p14:cNvContentPartPr/>
              <p14:nvPr/>
            </p14:nvContentPartPr>
            <p14:xfrm>
              <a:off x="5869745" y="2040070"/>
              <a:ext cx="4161240" cy="1908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99B7315-93A5-4EA1-A6EB-DCF0A4DAC04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861105" y="2031430"/>
                <a:ext cx="4178880" cy="19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B2F772-EED0-4053-BA89-08C73FB48C4C}"/>
                  </a:ext>
                </a:extLst>
              </p14:cNvPr>
              <p14:cNvContentPartPr/>
              <p14:nvPr/>
            </p14:nvContentPartPr>
            <p14:xfrm>
              <a:off x="8968265" y="1237990"/>
              <a:ext cx="1770120" cy="13525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B2F772-EED0-4053-BA89-08C73FB48C4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959265" y="1228990"/>
                <a:ext cx="1787760" cy="13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6420ACE-2115-455D-BA3E-60CB4382C14B}"/>
                  </a:ext>
                </a:extLst>
              </p14:cNvPr>
              <p14:cNvContentPartPr/>
              <p14:nvPr/>
            </p14:nvContentPartPr>
            <p14:xfrm>
              <a:off x="7310465" y="2073190"/>
              <a:ext cx="2767680" cy="21686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6420ACE-2115-455D-BA3E-60CB4382C14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301825" y="2064190"/>
                <a:ext cx="2785320" cy="21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D2B7216-90E4-44DF-B67D-531879E28584}"/>
                  </a:ext>
                </a:extLst>
              </p14:cNvPr>
              <p14:cNvContentPartPr/>
              <p14:nvPr/>
            </p14:nvContentPartPr>
            <p14:xfrm>
              <a:off x="3457745" y="4802710"/>
              <a:ext cx="1768320" cy="15314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D2B7216-90E4-44DF-B67D-531879E2858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448745" y="4794070"/>
                <a:ext cx="1785960" cy="154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AFBB48C6-3E00-4470-8DD4-33225C191FC6}"/>
              </a:ext>
            </a:extLst>
          </p:cNvPr>
          <p:cNvGrpSpPr/>
          <p:nvPr/>
        </p:nvGrpSpPr>
        <p:grpSpPr>
          <a:xfrm>
            <a:off x="2281985" y="546070"/>
            <a:ext cx="8492941" cy="4039328"/>
            <a:chOff x="2281985" y="546070"/>
            <a:chExt cx="8492941" cy="403932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12C4626-8420-45BC-8DFA-B2A29A159E71}"/>
                    </a:ext>
                  </a:extLst>
                </p14:cNvPr>
                <p14:cNvContentPartPr/>
                <p14:nvPr/>
              </p14:nvContentPartPr>
              <p14:xfrm>
                <a:off x="9751446" y="3262990"/>
                <a:ext cx="8640" cy="18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12C4626-8420-45BC-8DFA-B2A29A159E7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742446" y="3253990"/>
                  <a:ext cx="262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1F9D58-A189-4FD0-B103-156223200315}"/>
                    </a:ext>
                  </a:extLst>
                </p14:cNvPr>
                <p14:cNvContentPartPr/>
                <p14:nvPr/>
              </p14:nvContentPartPr>
              <p14:xfrm>
                <a:off x="8344206" y="2356870"/>
                <a:ext cx="942480" cy="367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1F9D58-A189-4FD0-B103-15622320031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335206" y="2348230"/>
                  <a:ext cx="9601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A3F8B50-0E3F-4FEB-9C94-611D19A18D3F}"/>
                    </a:ext>
                  </a:extLst>
                </p14:cNvPr>
                <p14:cNvContentPartPr/>
                <p14:nvPr/>
              </p14:nvContentPartPr>
              <p14:xfrm>
                <a:off x="8202726" y="3561070"/>
                <a:ext cx="833760" cy="262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A3F8B50-0E3F-4FEB-9C94-611D19A18D3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94086" y="3552430"/>
                  <a:ext cx="8514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20EF5CE-674E-46EF-B772-5625F957BC2C}"/>
                    </a:ext>
                  </a:extLst>
                </p14:cNvPr>
                <p14:cNvContentPartPr/>
                <p14:nvPr/>
              </p14:nvContentPartPr>
              <p14:xfrm>
                <a:off x="6810246" y="3123670"/>
                <a:ext cx="1842840" cy="1250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20EF5CE-674E-46EF-B772-5625F957BC2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801246" y="3114670"/>
                  <a:ext cx="1860480" cy="12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CB58999-5EDB-4A01-A290-4F6E19F333CA}"/>
                    </a:ext>
                  </a:extLst>
                </p14:cNvPr>
                <p14:cNvContentPartPr/>
                <p14:nvPr/>
              </p14:nvContentPartPr>
              <p14:xfrm>
                <a:off x="6788286" y="1750270"/>
                <a:ext cx="1947960" cy="1410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CB58999-5EDB-4A01-A290-4F6E19F333C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779286" y="1741270"/>
                  <a:ext cx="1965600" cy="14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C98F91C-6AB6-40E6-9441-18A8C5401A56}"/>
                    </a:ext>
                  </a:extLst>
                </p14:cNvPr>
                <p14:cNvContentPartPr/>
                <p14:nvPr/>
              </p14:nvContentPartPr>
              <p14:xfrm>
                <a:off x="7449246" y="604750"/>
                <a:ext cx="291240" cy="690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C98F91C-6AB6-40E6-9441-18A8C5401A5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40606" y="595750"/>
                  <a:ext cx="308880" cy="70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D65EE9A-E941-46DC-9EC6-965249F5851C}"/>
                    </a:ext>
                  </a:extLst>
                </p14:cNvPr>
                <p14:cNvContentPartPr/>
                <p14:nvPr/>
              </p14:nvContentPartPr>
              <p14:xfrm>
                <a:off x="7518366" y="908950"/>
                <a:ext cx="360000" cy="448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D65EE9A-E941-46DC-9EC6-965249F5851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09366" y="900310"/>
                  <a:ext cx="37764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2E231F3-7C4C-4647-9ADC-803B41FEA342}"/>
                    </a:ext>
                  </a:extLst>
                </p14:cNvPr>
                <p14:cNvContentPartPr/>
                <p14:nvPr/>
              </p14:nvContentPartPr>
              <p14:xfrm>
                <a:off x="8098326" y="878350"/>
                <a:ext cx="231840" cy="20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2E231F3-7C4C-4647-9ADC-803B41FEA34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089686" y="869710"/>
                  <a:ext cx="2494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B2CD822-0B04-48FE-8BD1-507D187D620B}"/>
                    </a:ext>
                  </a:extLst>
                </p14:cNvPr>
                <p14:cNvContentPartPr/>
                <p14:nvPr/>
              </p14:nvContentPartPr>
              <p14:xfrm>
                <a:off x="8168166" y="1111630"/>
                <a:ext cx="275760" cy="4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B2CD822-0B04-48FE-8BD1-507D187D620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159166" y="1102630"/>
                  <a:ext cx="2934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04EF143-BFE8-4D1E-9272-E2F9990FC4B4}"/>
                    </a:ext>
                  </a:extLst>
                </p14:cNvPr>
                <p14:cNvContentPartPr/>
                <p14:nvPr/>
              </p14:nvContentPartPr>
              <p14:xfrm>
                <a:off x="8703486" y="546070"/>
                <a:ext cx="37440" cy="593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04EF143-BFE8-4D1E-9272-E2F9990FC4B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694486" y="537430"/>
                  <a:ext cx="5508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BC32774-099C-4BB0-A69B-21432ACA4068}"/>
                    </a:ext>
                  </a:extLst>
                </p14:cNvPr>
                <p14:cNvContentPartPr/>
                <p14:nvPr/>
              </p14:nvContentPartPr>
              <p14:xfrm>
                <a:off x="8961966" y="641110"/>
                <a:ext cx="1264320" cy="461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BC32774-099C-4BB0-A69B-21432ACA406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952966" y="632110"/>
                  <a:ext cx="128196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E779FCF-18E0-4EF2-8399-E7E71CA70D85}"/>
                    </a:ext>
                  </a:extLst>
                </p14:cNvPr>
                <p14:cNvContentPartPr/>
                <p14:nvPr/>
              </p14:nvContentPartPr>
              <p14:xfrm>
                <a:off x="9330246" y="1623550"/>
                <a:ext cx="619920" cy="482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E779FCF-18E0-4EF2-8399-E7E71CA70D8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321606" y="1614910"/>
                  <a:ext cx="63756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E99F62B-027E-473E-84FD-ACCAC5076269}"/>
                    </a:ext>
                  </a:extLst>
                </p14:cNvPr>
                <p14:cNvContentPartPr/>
                <p14:nvPr/>
              </p14:nvContentPartPr>
              <p14:xfrm>
                <a:off x="9986526" y="1709230"/>
                <a:ext cx="151560" cy="486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E99F62B-027E-473E-84FD-ACCAC507626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977526" y="1700590"/>
                  <a:ext cx="16920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119765A-8542-48C1-A819-DF58C10066BE}"/>
                    </a:ext>
                  </a:extLst>
                </p14:cNvPr>
                <p14:cNvContentPartPr/>
                <p14:nvPr/>
              </p14:nvContentPartPr>
              <p14:xfrm>
                <a:off x="10273086" y="1648390"/>
                <a:ext cx="240480" cy="603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119765A-8542-48C1-A819-DF58C10066B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264446" y="1639390"/>
                  <a:ext cx="25812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9ECC199-FDB4-4781-A795-6F59D1F2098A}"/>
                    </a:ext>
                  </a:extLst>
                </p14:cNvPr>
                <p14:cNvContentPartPr/>
                <p14:nvPr/>
              </p14:nvContentPartPr>
              <p14:xfrm>
                <a:off x="10265166" y="2026030"/>
                <a:ext cx="413280" cy="24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9ECC199-FDB4-4781-A795-6F59D1F2098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256526" y="2017030"/>
                  <a:ext cx="430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C3EBA75-1A84-429D-A7F0-917537501306}"/>
                    </a:ext>
                  </a:extLst>
                </p14:cNvPr>
                <p14:cNvContentPartPr/>
                <p14:nvPr/>
              </p14:nvContentPartPr>
              <p14:xfrm>
                <a:off x="9384606" y="1518430"/>
                <a:ext cx="1390320" cy="875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C3EBA75-1A84-429D-A7F0-91753750130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375966" y="1509430"/>
                  <a:ext cx="1407960" cy="89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4685E76-40CB-4065-99C5-D5F45F2BAADF}"/>
                    </a:ext>
                  </a:extLst>
                </p14:cNvPr>
                <p14:cNvContentPartPr/>
                <p14:nvPr/>
              </p14:nvContentPartPr>
              <p14:xfrm>
                <a:off x="2281985" y="3661998"/>
                <a:ext cx="1647360" cy="923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4685E76-40CB-4065-99C5-D5F45F2BAAD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273345" y="3653358"/>
                  <a:ext cx="1665000" cy="9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B690D06-5108-4FD8-956E-C6F1424F31E2}"/>
                    </a:ext>
                  </a:extLst>
                </p14:cNvPr>
                <p14:cNvContentPartPr/>
                <p14:nvPr/>
              </p14:nvContentPartPr>
              <p14:xfrm>
                <a:off x="2295305" y="4232238"/>
                <a:ext cx="348840" cy="336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B690D06-5108-4FD8-956E-C6F1424F31E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286305" y="4223598"/>
                  <a:ext cx="3664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7C31E24-7FD8-470C-AA16-AC48748F0CFE}"/>
                    </a:ext>
                  </a:extLst>
                </p14:cNvPr>
                <p14:cNvContentPartPr/>
                <p14:nvPr/>
              </p14:nvContentPartPr>
              <p14:xfrm>
                <a:off x="3982985" y="3367518"/>
                <a:ext cx="503280" cy="214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7C31E24-7FD8-470C-AA16-AC48748F0CF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973985" y="3358878"/>
                  <a:ext cx="520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932B3D0-5235-41BD-A235-BE255CB050F6}"/>
                    </a:ext>
                  </a:extLst>
                </p14:cNvPr>
                <p14:cNvContentPartPr/>
                <p14:nvPr/>
              </p14:nvContentPartPr>
              <p14:xfrm>
                <a:off x="4253345" y="3513678"/>
                <a:ext cx="48960" cy="354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932B3D0-5235-41BD-A235-BE255CB050F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244345" y="3504678"/>
                  <a:ext cx="6660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60072A5-F225-477A-B9BF-58E459B829BB}"/>
                    </a:ext>
                  </a:extLst>
                </p14:cNvPr>
                <p14:cNvContentPartPr/>
                <p14:nvPr/>
              </p14:nvContentPartPr>
              <p14:xfrm>
                <a:off x="4527305" y="3229278"/>
                <a:ext cx="411480" cy="504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60072A5-F225-477A-B9BF-58E459B829B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518305" y="3220278"/>
                  <a:ext cx="42912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5EE8F36-AF4F-4F3A-9500-F458CD969C01}"/>
                    </a:ext>
                  </a:extLst>
                </p14:cNvPr>
                <p14:cNvContentPartPr/>
                <p14:nvPr/>
              </p14:nvContentPartPr>
              <p14:xfrm>
                <a:off x="4886585" y="3339438"/>
                <a:ext cx="148320" cy="245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5EE8F36-AF4F-4F3A-9500-F458CD969C0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877585" y="3330798"/>
                  <a:ext cx="1659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560153A-8164-4D3D-A6FB-9113193372FD}"/>
                    </a:ext>
                  </a:extLst>
                </p14:cNvPr>
                <p14:cNvContentPartPr/>
                <p14:nvPr/>
              </p14:nvContentPartPr>
              <p14:xfrm>
                <a:off x="5041025" y="3310638"/>
                <a:ext cx="468000" cy="597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560153A-8164-4D3D-A6FB-9113193372F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032025" y="3301638"/>
                  <a:ext cx="485640" cy="6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B2A1571-FF08-46B7-B706-D793983016DF}"/>
                    </a:ext>
                  </a:extLst>
                </p14:cNvPr>
                <p14:cNvContentPartPr/>
                <p14:nvPr/>
              </p14:nvContentPartPr>
              <p14:xfrm>
                <a:off x="5586065" y="2981238"/>
                <a:ext cx="1066320" cy="742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B2A1571-FF08-46B7-B706-D793983016D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577425" y="2972598"/>
                  <a:ext cx="108396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A096A4D-7A6A-4FB3-BF39-3776E2C78EF5}"/>
                    </a:ext>
                  </a:extLst>
                </p14:cNvPr>
                <p14:cNvContentPartPr/>
                <p14:nvPr/>
              </p14:nvContentPartPr>
              <p14:xfrm>
                <a:off x="6492545" y="3115518"/>
                <a:ext cx="387000" cy="56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A096A4D-7A6A-4FB3-BF39-3776E2C78EF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483905" y="3106518"/>
                  <a:ext cx="404640" cy="7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450" name="Group 42449">
            <a:extLst>
              <a:ext uri="{FF2B5EF4-FFF2-40B4-BE49-F238E27FC236}">
                <a16:creationId xmlns:a16="http://schemas.microsoft.com/office/drawing/2014/main" id="{1E75EF19-6458-4C43-BA22-73819E556567}"/>
              </a:ext>
            </a:extLst>
          </p:cNvPr>
          <p:cNvGrpSpPr/>
          <p:nvPr/>
        </p:nvGrpSpPr>
        <p:grpSpPr>
          <a:xfrm>
            <a:off x="188945" y="5505430"/>
            <a:ext cx="2798280" cy="1479600"/>
            <a:chOff x="188945" y="5505430"/>
            <a:chExt cx="2798280" cy="147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B05A9B7-B833-4277-8779-AF59E0404BE5}"/>
                    </a:ext>
                  </a:extLst>
                </p14:cNvPr>
                <p14:cNvContentPartPr/>
                <p14:nvPr/>
              </p14:nvContentPartPr>
              <p14:xfrm>
                <a:off x="632825" y="5639710"/>
                <a:ext cx="394560" cy="555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B05A9B7-B833-4277-8779-AF59E0404BE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23825" y="5630710"/>
                  <a:ext cx="41220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168CDB1-2F6C-405B-A185-DFCC1A3AB4D3}"/>
                    </a:ext>
                  </a:extLst>
                </p14:cNvPr>
                <p14:cNvContentPartPr/>
                <p14:nvPr/>
              </p14:nvContentPartPr>
              <p14:xfrm>
                <a:off x="1160585" y="5505430"/>
                <a:ext cx="1081800" cy="592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168CDB1-2F6C-405B-A185-DFCC1A3AB4D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51945" y="5496430"/>
                  <a:ext cx="109944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C7E533F-22D4-4AD6-8328-7BA90FFC0271}"/>
                    </a:ext>
                  </a:extLst>
                </p14:cNvPr>
                <p14:cNvContentPartPr/>
                <p14:nvPr/>
              </p14:nvContentPartPr>
              <p14:xfrm>
                <a:off x="2505905" y="5773990"/>
                <a:ext cx="62280" cy="316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C7E533F-22D4-4AD6-8328-7BA90FFC027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496905" y="5764990"/>
                  <a:ext cx="799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4A3E53F-AF2E-435E-AD21-487D56C34351}"/>
                    </a:ext>
                  </a:extLst>
                </p14:cNvPr>
                <p14:cNvContentPartPr/>
                <p14:nvPr/>
              </p14:nvContentPartPr>
              <p14:xfrm>
                <a:off x="1029545" y="6394630"/>
                <a:ext cx="243720" cy="338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4A3E53F-AF2E-435E-AD21-487D56C3435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20905" y="6385630"/>
                  <a:ext cx="2613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617D5CF-98E6-4632-BEBB-D1370E22B300}"/>
                    </a:ext>
                  </a:extLst>
                </p14:cNvPr>
                <p14:cNvContentPartPr/>
                <p14:nvPr/>
              </p14:nvContentPartPr>
              <p14:xfrm>
                <a:off x="1433465" y="6389230"/>
                <a:ext cx="477000" cy="311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617D5CF-98E6-4632-BEBB-D1370E22B30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424825" y="6380590"/>
                  <a:ext cx="4946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877E4C1-27E2-461B-B6FE-201C1A586099}"/>
                    </a:ext>
                  </a:extLst>
                </p14:cNvPr>
                <p14:cNvContentPartPr/>
                <p14:nvPr/>
              </p14:nvContentPartPr>
              <p14:xfrm>
                <a:off x="1919825" y="5961190"/>
                <a:ext cx="257760" cy="547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877E4C1-27E2-461B-B6FE-201C1A58609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10825" y="5952550"/>
                  <a:ext cx="275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B0EB045-742A-41BB-B480-C3E51D4DCF56}"/>
                    </a:ext>
                  </a:extLst>
                </p14:cNvPr>
                <p14:cNvContentPartPr/>
                <p14:nvPr/>
              </p14:nvContentPartPr>
              <p14:xfrm>
                <a:off x="2270105" y="6153790"/>
                <a:ext cx="717120" cy="831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B0EB045-742A-41BB-B480-C3E51D4DCF5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261465" y="6145150"/>
                  <a:ext cx="734760" cy="84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2442" name="Ink 42441">
                  <a:extLst>
                    <a:ext uri="{FF2B5EF4-FFF2-40B4-BE49-F238E27FC236}">
                      <a16:creationId xmlns:a16="http://schemas.microsoft.com/office/drawing/2014/main" id="{908D2D13-8582-47A4-BF42-710F759722CC}"/>
                    </a:ext>
                  </a:extLst>
                </p14:cNvPr>
                <p14:cNvContentPartPr/>
                <p14:nvPr/>
              </p14:nvContentPartPr>
              <p14:xfrm>
                <a:off x="293705" y="5721198"/>
                <a:ext cx="137880" cy="342720"/>
              </p14:xfrm>
            </p:contentPart>
          </mc:Choice>
          <mc:Fallback xmlns="">
            <p:pic>
              <p:nvPicPr>
                <p:cNvPr id="42442" name="Ink 42441">
                  <a:extLst>
                    <a:ext uri="{FF2B5EF4-FFF2-40B4-BE49-F238E27FC236}">
                      <a16:creationId xmlns:a16="http://schemas.microsoft.com/office/drawing/2014/main" id="{908D2D13-8582-47A4-BF42-710F759722C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85065" y="5712198"/>
                  <a:ext cx="1555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2443" name="Ink 42442">
                  <a:extLst>
                    <a:ext uri="{FF2B5EF4-FFF2-40B4-BE49-F238E27FC236}">
                      <a16:creationId xmlns:a16="http://schemas.microsoft.com/office/drawing/2014/main" id="{8604CC0D-663E-40CA-A05E-97685FFD0D02}"/>
                    </a:ext>
                  </a:extLst>
                </p14:cNvPr>
                <p14:cNvContentPartPr/>
                <p14:nvPr/>
              </p14:nvContentPartPr>
              <p14:xfrm>
                <a:off x="188945" y="5686638"/>
                <a:ext cx="397080" cy="506160"/>
              </p14:xfrm>
            </p:contentPart>
          </mc:Choice>
          <mc:Fallback xmlns="">
            <p:pic>
              <p:nvPicPr>
                <p:cNvPr id="42443" name="Ink 42442">
                  <a:extLst>
                    <a:ext uri="{FF2B5EF4-FFF2-40B4-BE49-F238E27FC236}">
                      <a16:creationId xmlns:a16="http://schemas.microsoft.com/office/drawing/2014/main" id="{8604CC0D-663E-40CA-A05E-97685FFD0D0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80305" y="5677638"/>
                  <a:ext cx="41472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2444" name="Ink 42443">
                  <a:extLst>
                    <a:ext uri="{FF2B5EF4-FFF2-40B4-BE49-F238E27FC236}">
                      <a16:creationId xmlns:a16="http://schemas.microsoft.com/office/drawing/2014/main" id="{C3CE5DD1-1265-496E-8F3F-91990CE78025}"/>
                    </a:ext>
                  </a:extLst>
                </p14:cNvPr>
                <p14:cNvContentPartPr/>
                <p14:nvPr/>
              </p14:nvContentPartPr>
              <p14:xfrm>
                <a:off x="768905" y="6483678"/>
                <a:ext cx="173880" cy="216000"/>
              </p14:xfrm>
            </p:contentPart>
          </mc:Choice>
          <mc:Fallback xmlns="">
            <p:pic>
              <p:nvPicPr>
                <p:cNvPr id="42444" name="Ink 42443">
                  <a:extLst>
                    <a:ext uri="{FF2B5EF4-FFF2-40B4-BE49-F238E27FC236}">
                      <a16:creationId xmlns:a16="http://schemas.microsoft.com/office/drawing/2014/main" id="{C3CE5DD1-1265-496E-8F3F-91990CE7802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60265" y="6474678"/>
                  <a:ext cx="1915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2445" name="Ink 42444">
                  <a:extLst>
                    <a:ext uri="{FF2B5EF4-FFF2-40B4-BE49-F238E27FC236}">
                      <a16:creationId xmlns:a16="http://schemas.microsoft.com/office/drawing/2014/main" id="{FE74B1F4-DE8E-4DC6-AAAF-58BA4F76BB78}"/>
                    </a:ext>
                  </a:extLst>
                </p14:cNvPr>
                <p14:cNvContentPartPr/>
                <p14:nvPr/>
              </p14:nvContentPartPr>
              <p14:xfrm>
                <a:off x="636785" y="6367038"/>
                <a:ext cx="345960" cy="521280"/>
              </p14:xfrm>
            </p:contentPart>
          </mc:Choice>
          <mc:Fallback xmlns="">
            <p:pic>
              <p:nvPicPr>
                <p:cNvPr id="42445" name="Ink 42444">
                  <a:extLst>
                    <a:ext uri="{FF2B5EF4-FFF2-40B4-BE49-F238E27FC236}">
                      <a16:creationId xmlns:a16="http://schemas.microsoft.com/office/drawing/2014/main" id="{FE74B1F4-DE8E-4DC6-AAAF-58BA4F76BB7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28145" y="6358038"/>
                  <a:ext cx="36360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2446" name="Ink 42445">
                  <a:extLst>
                    <a:ext uri="{FF2B5EF4-FFF2-40B4-BE49-F238E27FC236}">
                      <a16:creationId xmlns:a16="http://schemas.microsoft.com/office/drawing/2014/main" id="{D20ABF15-DE43-4691-B585-2D136030A33D}"/>
                    </a:ext>
                  </a:extLst>
                </p14:cNvPr>
                <p14:cNvContentPartPr/>
                <p14:nvPr/>
              </p14:nvContentPartPr>
              <p14:xfrm>
                <a:off x="791585" y="6308358"/>
                <a:ext cx="51120" cy="447120"/>
              </p14:xfrm>
            </p:contentPart>
          </mc:Choice>
          <mc:Fallback xmlns="">
            <p:pic>
              <p:nvPicPr>
                <p:cNvPr id="42446" name="Ink 42445">
                  <a:extLst>
                    <a:ext uri="{FF2B5EF4-FFF2-40B4-BE49-F238E27FC236}">
                      <a16:creationId xmlns:a16="http://schemas.microsoft.com/office/drawing/2014/main" id="{D20ABF15-DE43-4691-B585-2D136030A33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82585" y="6299718"/>
                  <a:ext cx="68760" cy="46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449" name="Group 42448">
            <a:extLst>
              <a:ext uri="{FF2B5EF4-FFF2-40B4-BE49-F238E27FC236}">
                <a16:creationId xmlns:a16="http://schemas.microsoft.com/office/drawing/2014/main" id="{6C9DE878-85CC-452F-B510-143F0BCA81C1}"/>
              </a:ext>
            </a:extLst>
          </p:cNvPr>
          <p:cNvGrpSpPr/>
          <p:nvPr/>
        </p:nvGrpSpPr>
        <p:grpSpPr>
          <a:xfrm>
            <a:off x="3312305" y="4922230"/>
            <a:ext cx="2639520" cy="1659008"/>
            <a:chOff x="3312305" y="4922230"/>
            <a:chExt cx="2639520" cy="165900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5771B7E-9119-42F4-97A3-78AD3643532F}"/>
                    </a:ext>
                  </a:extLst>
                </p14:cNvPr>
                <p14:cNvContentPartPr/>
                <p14:nvPr/>
              </p14:nvContentPartPr>
              <p14:xfrm>
                <a:off x="3997926" y="5231830"/>
                <a:ext cx="202320" cy="531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5771B7E-9119-42F4-97A3-78AD3643532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989286" y="5222830"/>
                  <a:ext cx="21996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ED38BD-401E-4B96-872A-D2325266059D}"/>
                    </a:ext>
                  </a:extLst>
                </p14:cNvPr>
                <p14:cNvContentPartPr/>
                <p14:nvPr/>
              </p14:nvContentPartPr>
              <p14:xfrm>
                <a:off x="4406166" y="5250190"/>
                <a:ext cx="259920" cy="726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ED38BD-401E-4B96-872A-D2325266059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397166" y="5241190"/>
                  <a:ext cx="277560" cy="7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3A35291-788D-4414-81E1-67395B4C7595}"/>
                    </a:ext>
                  </a:extLst>
                </p14:cNvPr>
                <p14:cNvContentPartPr/>
                <p14:nvPr/>
              </p14:nvContentPartPr>
              <p14:xfrm>
                <a:off x="4586166" y="5335510"/>
                <a:ext cx="348120" cy="398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3A35291-788D-4414-81E1-67395B4C759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577526" y="5326870"/>
                  <a:ext cx="3657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2860ACB-C410-47B1-8B70-6791A1CA8EFA}"/>
                    </a:ext>
                  </a:extLst>
                </p14:cNvPr>
                <p14:cNvContentPartPr/>
                <p14:nvPr/>
              </p14:nvContentPartPr>
              <p14:xfrm>
                <a:off x="4063806" y="4922230"/>
                <a:ext cx="53280" cy="617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2860ACB-C410-47B1-8B70-6791A1CA8EF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054806" y="4913590"/>
                  <a:ext cx="7092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A298F75-B524-4A52-9259-56EE7CC07C8F}"/>
                    </a:ext>
                  </a:extLst>
                </p14:cNvPr>
                <p14:cNvContentPartPr/>
                <p14:nvPr/>
              </p14:nvContentPartPr>
              <p14:xfrm>
                <a:off x="5892785" y="6238158"/>
                <a:ext cx="8640" cy="39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A298F75-B524-4A52-9259-56EE7CC07C8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883785" y="6229158"/>
                  <a:ext cx="262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018F827-D696-4E07-B396-BC3F7D4515CA}"/>
                    </a:ext>
                  </a:extLst>
                </p14:cNvPr>
                <p14:cNvContentPartPr/>
                <p14:nvPr/>
              </p14:nvContentPartPr>
              <p14:xfrm>
                <a:off x="3312305" y="6289998"/>
                <a:ext cx="61560" cy="271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018F827-D696-4E07-B396-BC3F7D4515C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303665" y="6281358"/>
                  <a:ext cx="792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BF8738A-B18E-4A85-B963-ECF505407E3F}"/>
                    </a:ext>
                  </a:extLst>
                </p14:cNvPr>
                <p14:cNvContentPartPr/>
                <p14:nvPr/>
              </p14:nvContentPartPr>
              <p14:xfrm>
                <a:off x="3803705" y="6011358"/>
                <a:ext cx="741240" cy="266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BF8738A-B18E-4A85-B963-ECF505407E3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95065" y="6002358"/>
                  <a:ext cx="7588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1984" name="Ink 41983">
                  <a:extLst>
                    <a:ext uri="{FF2B5EF4-FFF2-40B4-BE49-F238E27FC236}">
                      <a16:creationId xmlns:a16="http://schemas.microsoft.com/office/drawing/2014/main" id="{C7FD797B-4955-45DF-A75E-74E8BE49645E}"/>
                    </a:ext>
                  </a:extLst>
                </p14:cNvPr>
                <p14:cNvContentPartPr/>
                <p14:nvPr/>
              </p14:nvContentPartPr>
              <p14:xfrm>
                <a:off x="4137065" y="6178398"/>
                <a:ext cx="285840" cy="372240"/>
              </p14:xfrm>
            </p:contentPart>
          </mc:Choice>
          <mc:Fallback xmlns="">
            <p:pic>
              <p:nvPicPr>
                <p:cNvPr id="41984" name="Ink 41983">
                  <a:extLst>
                    <a:ext uri="{FF2B5EF4-FFF2-40B4-BE49-F238E27FC236}">
                      <a16:creationId xmlns:a16="http://schemas.microsoft.com/office/drawing/2014/main" id="{C7FD797B-4955-45DF-A75E-74E8BE49645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128425" y="6169758"/>
                  <a:ext cx="30348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1985" name="Ink 41984">
                  <a:extLst>
                    <a:ext uri="{FF2B5EF4-FFF2-40B4-BE49-F238E27FC236}">
                      <a16:creationId xmlns:a16="http://schemas.microsoft.com/office/drawing/2014/main" id="{EE00DE30-539F-4755-91DB-57F247F978C2}"/>
                    </a:ext>
                  </a:extLst>
                </p14:cNvPr>
                <p14:cNvContentPartPr/>
                <p14:nvPr/>
              </p14:nvContentPartPr>
              <p14:xfrm>
                <a:off x="4593545" y="6092358"/>
                <a:ext cx="73440" cy="332280"/>
              </p14:xfrm>
            </p:contentPart>
          </mc:Choice>
          <mc:Fallback xmlns="">
            <p:pic>
              <p:nvPicPr>
                <p:cNvPr id="41985" name="Ink 41984">
                  <a:extLst>
                    <a:ext uri="{FF2B5EF4-FFF2-40B4-BE49-F238E27FC236}">
                      <a16:creationId xmlns:a16="http://schemas.microsoft.com/office/drawing/2014/main" id="{EE00DE30-539F-4755-91DB-57F247F978C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584545" y="6083718"/>
                  <a:ext cx="910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42438" name="Ink 42437">
                  <a:extLst>
                    <a:ext uri="{FF2B5EF4-FFF2-40B4-BE49-F238E27FC236}">
                      <a16:creationId xmlns:a16="http://schemas.microsoft.com/office/drawing/2014/main" id="{7A7C0257-01E9-42A0-9238-E10F14D56BA3}"/>
                    </a:ext>
                  </a:extLst>
                </p14:cNvPr>
                <p14:cNvContentPartPr/>
                <p14:nvPr/>
              </p14:nvContentPartPr>
              <p14:xfrm>
                <a:off x="4732145" y="5940078"/>
                <a:ext cx="131400" cy="448920"/>
              </p14:xfrm>
            </p:contentPart>
          </mc:Choice>
          <mc:Fallback xmlns="">
            <p:pic>
              <p:nvPicPr>
                <p:cNvPr id="42438" name="Ink 42437">
                  <a:extLst>
                    <a:ext uri="{FF2B5EF4-FFF2-40B4-BE49-F238E27FC236}">
                      <a16:creationId xmlns:a16="http://schemas.microsoft.com/office/drawing/2014/main" id="{7A7C0257-01E9-42A0-9238-E10F14D56BA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723505" y="5931438"/>
                  <a:ext cx="14904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2439" name="Ink 42438">
                  <a:extLst>
                    <a:ext uri="{FF2B5EF4-FFF2-40B4-BE49-F238E27FC236}">
                      <a16:creationId xmlns:a16="http://schemas.microsoft.com/office/drawing/2014/main" id="{2E09B9EB-A5BC-440D-8772-CDBE02E2A69B}"/>
                    </a:ext>
                  </a:extLst>
                </p14:cNvPr>
                <p14:cNvContentPartPr/>
                <p14:nvPr/>
              </p14:nvContentPartPr>
              <p14:xfrm>
                <a:off x="4731425" y="5800758"/>
                <a:ext cx="329760" cy="700560"/>
              </p14:xfrm>
            </p:contentPart>
          </mc:Choice>
          <mc:Fallback xmlns="">
            <p:pic>
              <p:nvPicPr>
                <p:cNvPr id="42439" name="Ink 42438">
                  <a:extLst>
                    <a:ext uri="{FF2B5EF4-FFF2-40B4-BE49-F238E27FC236}">
                      <a16:creationId xmlns:a16="http://schemas.microsoft.com/office/drawing/2014/main" id="{2E09B9EB-A5BC-440D-8772-CDBE02E2A69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722425" y="5791758"/>
                  <a:ext cx="34740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2440" name="Ink 42439">
                  <a:extLst>
                    <a:ext uri="{FF2B5EF4-FFF2-40B4-BE49-F238E27FC236}">
                      <a16:creationId xmlns:a16="http://schemas.microsoft.com/office/drawing/2014/main" id="{D83674EA-75C1-46B5-9BAF-947FE4E48095}"/>
                    </a:ext>
                  </a:extLst>
                </p14:cNvPr>
                <p14:cNvContentPartPr/>
                <p14:nvPr/>
              </p14:nvContentPartPr>
              <p14:xfrm>
                <a:off x="5118425" y="5977878"/>
                <a:ext cx="561240" cy="353160"/>
              </p14:xfrm>
            </p:contentPart>
          </mc:Choice>
          <mc:Fallback xmlns="">
            <p:pic>
              <p:nvPicPr>
                <p:cNvPr id="42440" name="Ink 42439">
                  <a:extLst>
                    <a:ext uri="{FF2B5EF4-FFF2-40B4-BE49-F238E27FC236}">
                      <a16:creationId xmlns:a16="http://schemas.microsoft.com/office/drawing/2014/main" id="{D83674EA-75C1-46B5-9BAF-947FE4E4809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109785" y="5968878"/>
                  <a:ext cx="5788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2441" name="Ink 42440">
                  <a:extLst>
                    <a:ext uri="{FF2B5EF4-FFF2-40B4-BE49-F238E27FC236}">
                      <a16:creationId xmlns:a16="http://schemas.microsoft.com/office/drawing/2014/main" id="{0544B82F-1D79-4C35-B451-D032249C1627}"/>
                    </a:ext>
                  </a:extLst>
                </p14:cNvPr>
                <p14:cNvContentPartPr/>
                <p14:nvPr/>
              </p14:nvContentPartPr>
              <p14:xfrm>
                <a:off x="5944625" y="6028638"/>
                <a:ext cx="7200" cy="10080"/>
              </p14:xfrm>
            </p:contentPart>
          </mc:Choice>
          <mc:Fallback xmlns="">
            <p:pic>
              <p:nvPicPr>
                <p:cNvPr id="42441" name="Ink 42440">
                  <a:extLst>
                    <a:ext uri="{FF2B5EF4-FFF2-40B4-BE49-F238E27FC236}">
                      <a16:creationId xmlns:a16="http://schemas.microsoft.com/office/drawing/2014/main" id="{0544B82F-1D79-4C35-B451-D032249C162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935625" y="6019638"/>
                  <a:ext cx="24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2447" name="Ink 42446">
                  <a:extLst>
                    <a:ext uri="{FF2B5EF4-FFF2-40B4-BE49-F238E27FC236}">
                      <a16:creationId xmlns:a16="http://schemas.microsoft.com/office/drawing/2014/main" id="{8FF7159D-AC2F-4202-8593-B5C869C69D96}"/>
                    </a:ext>
                  </a:extLst>
                </p14:cNvPr>
                <p14:cNvContentPartPr/>
                <p14:nvPr/>
              </p14:nvContentPartPr>
              <p14:xfrm>
                <a:off x="3874265" y="6290358"/>
                <a:ext cx="239760" cy="198720"/>
              </p14:xfrm>
            </p:contentPart>
          </mc:Choice>
          <mc:Fallback xmlns="">
            <p:pic>
              <p:nvPicPr>
                <p:cNvPr id="42447" name="Ink 42446">
                  <a:extLst>
                    <a:ext uri="{FF2B5EF4-FFF2-40B4-BE49-F238E27FC236}">
                      <a16:creationId xmlns:a16="http://schemas.microsoft.com/office/drawing/2014/main" id="{8FF7159D-AC2F-4202-8593-B5C869C69D9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865625" y="6281718"/>
                  <a:ext cx="257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2448" name="Ink 42447">
                  <a:extLst>
                    <a:ext uri="{FF2B5EF4-FFF2-40B4-BE49-F238E27FC236}">
                      <a16:creationId xmlns:a16="http://schemas.microsoft.com/office/drawing/2014/main" id="{369B72D3-A9FB-45A4-AFDC-446D6E5DF783}"/>
                    </a:ext>
                  </a:extLst>
                </p14:cNvPr>
                <p14:cNvContentPartPr/>
                <p14:nvPr/>
              </p14:nvContentPartPr>
              <p14:xfrm>
                <a:off x="3728465" y="6142398"/>
                <a:ext cx="395280" cy="438840"/>
              </p14:xfrm>
            </p:contentPart>
          </mc:Choice>
          <mc:Fallback xmlns="">
            <p:pic>
              <p:nvPicPr>
                <p:cNvPr id="42448" name="Ink 42447">
                  <a:extLst>
                    <a:ext uri="{FF2B5EF4-FFF2-40B4-BE49-F238E27FC236}">
                      <a16:creationId xmlns:a16="http://schemas.microsoft.com/office/drawing/2014/main" id="{369B72D3-A9FB-45A4-AFDC-446D6E5DF78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719825" y="6133758"/>
                  <a:ext cx="412920" cy="45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453" name="Group 42452">
            <a:extLst>
              <a:ext uri="{FF2B5EF4-FFF2-40B4-BE49-F238E27FC236}">
                <a16:creationId xmlns:a16="http://schemas.microsoft.com/office/drawing/2014/main" id="{98EE1088-51D7-4C1C-B274-6BBAA1B778FF}"/>
              </a:ext>
            </a:extLst>
          </p:cNvPr>
          <p:cNvGrpSpPr/>
          <p:nvPr/>
        </p:nvGrpSpPr>
        <p:grpSpPr>
          <a:xfrm>
            <a:off x="286865" y="4147278"/>
            <a:ext cx="501840" cy="570600"/>
            <a:chOff x="286865" y="4147278"/>
            <a:chExt cx="501840" cy="57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2451" name="Ink 42450">
                  <a:extLst>
                    <a:ext uri="{FF2B5EF4-FFF2-40B4-BE49-F238E27FC236}">
                      <a16:creationId xmlns:a16="http://schemas.microsoft.com/office/drawing/2014/main" id="{BCF9A37A-60A1-4F84-BD5D-6D064497D923}"/>
                    </a:ext>
                  </a:extLst>
                </p14:cNvPr>
                <p14:cNvContentPartPr/>
                <p14:nvPr/>
              </p14:nvContentPartPr>
              <p14:xfrm>
                <a:off x="390905" y="4335558"/>
                <a:ext cx="252360" cy="368280"/>
              </p14:xfrm>
            </p:contentPart>
          </mc:Choice>
          <mc:Fallback xmlns="">
            <p:pic>
              <p:nvPicPr>
                <p:cNvPr id="42451" name="Ink 42450">
                  <a:extLst>
                    <a:ext uri="{FF2B5EF4-FFF2-40B4-BE49-F238E27FC236}">
                      <a16:creationId xmlns:a16="http://schemas.microsoft.com/office/drawing/2014/main" id="{BCF9A37A-60A1-4F84-BD5D-6D064497D92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82265" y="4326918"/>
                  <a:ext cx="2700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2452" name="Ink 42451">
                  <a:extLst>
                    <a:ext uri="{FF2B5EF4-FFF2-40B4-BE49-F238E27FC236}">
                      <a16:creationId xmlns:a16="http://schemas.microsoft.com/office/drawing/2014/main" id="{EA67D721-E074-430B-A7EB-C7CD0D932591}"/>
                    </a:ext>
                  </a:extLst>
                </p14:cNvPr>
                <p14:cNvContentPartPr/>
                <p14:nvPr/>
              </p14:nvContentPartPr>
              <p14:xfrm>
                <a:off x="286865" y="4147278"/>
                <a:ext cx="501840" cy="570600"/>
              </p14:xfrm>
            </p:contentPart>
          </mc:Choice>
          <mc:Fallback xmlns="">
            <p:pic>
              <p:nvPicPr>
                <p:cNvPr id="42452" name="Ink 42451">
                  <a:extLst>
                    <a:ext uri="{FF2B5EF4-FFF2-40B4-BE49-F238E27FC236}">
                      <a16:creationId xmlns:a16="http://schemas.microsoft.com/office/drawing/2014/main" id="{EA67D721-E074-430B-A7EB-C7CD0D93259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77865" y="4138278"/>
                  <a:ext cx="519480" cy="588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44035" name="Picture 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860425"/>
            <a:ext cx="7313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Title 41"/>
          <p:cNvSpPr>
            <a:spLocks noGrp="1"/>
          </p:cNvSpPr>
          <p:nvPr>
            <p:ph type="title" idx="4294967295"/>
          </p:nvPr>
        </p:nvSpPr>
        <p:spPr>
          <a:xfrm>
            <a:off x="403225" y="228600"/>
            <a:ext cx="7772400" cy="835025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Access net: digital subscriber line (DSL)</a:t>
            </a:r>
          </a:p>
        </p:txBody>
      </p:sp>
      <p:sp>
        <p:nvSpPr>
          <p:cNvPr id="44037" name="Freeform 3"/>
          <p:cNvSpPr>
            <a:spLocks/>
          </p:cNvSpPr>
          <p:nvPr/>
        </p:nvSpPr>
        <p:spPr bwMode="auto">
          <a:xfrm>
            <a:off x="4305300" y="1501775"/>
            <a:ext cx="2216150" cy="1477963"/>
          </a:xfrm>
          <a:custGeom>
            <a:avLst/>
            <a:gdLst>
              <a:gd name="T0" fmla="*/ 2147483646 w 1396"/>
              <a:gd name="T1" fmla="*/ 2147483646 h 931"/>
              <a:gd name="T2" fmla="*/ 2147483646 w 1396"/>
              <a:gd name="T3" fmla="*/ 2147483646 h 931"/>
              <a:gd name="T4" fmla="*/ 2147483646 w 1396"/>
              <a:gd name="T5" fmla="*/ 2147483646 h 931"/>
              <a:gd name="T6" fmla="*/ 2147483646 w 1396"/>
              <a:gd name="T7" fmla="*/ 2147483646 h 931"/>
              <a:gd name="T8" fmla="*/ 2147483646 w 1396"/>
              <a:gd name="T9" fmla="*/ 2147483646 h 931"/>
              <a:gd name="T10" fmla="*/ 2147483646 w 1396"/>
              <a:gd name="T11" fmla="*/ 2147483646 h 931"/>
              <a:gd name="T12" fmla="*/ 2147483646 w 1396"/>
              <a:gd name="T13" fmla="*/ 2147483646 h 931"/>
              <a:gd name="T14" fmla="*/ 2147483646 w 1396"/>
              <a:gd name="T15" fmla="*/ 2147483646 h 931"/>
              <a:gd name="T16" fmla="*/ 2147483646 w 1396"/>
              <a:gd name="T17" fmla="*/ 2147483646 h 931"/>
              <a:gd name="T18" fmla="*/ 2147483646 w 1396"/>
              <a:gd name="T19" fmla="*/ 2147483646 h 931"/>
              <a:gd name="T20" fmla="*/ 2147483646 w 1396"/>
              <a:gd name="T21" fmla="*/ 2147483646 h 931"/>
              <a:gd name="T22" fmla="*/ 2147483646 w 1396"/>
              <a:gd name="T23" fmla="*/ 2147483646 h 931"/>
              <a:gd name="T24" fmla="*/ 2147483646 w 1396"/>
              <a:gd name="T25" fmla="*/ 2147483646 h 931"/>
              <a:gd name="T26" fmla="*/ 2147483646 w 1396"/>
              <a:gd name="T27" fmla="*/ 2147483646 h 931"/>
              <a:gd name="T28" fmla="*/ 2147483646 w 1396"/>
              <a:gd name="T29" fmla="*/ 2147483646 h 931"/>
              <a:gd name="T30" fmla="*/ 2147483646 w 1396"/>
              <a:gd name="T31" fmla="*/ 2147483646 h 93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96"/>
              <a:gd name="T49" fmla="*/ 0 h 931"/>
              <a:gd name="T50" fmla="*/ 1396 w 1396"/>
              <a:gd name="T51" fmla="*/ 931 h 93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96" h="931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4038" name="Oval 9"/>
          <p:cNvSpPr>
            <a:spLocks noChangeArrowheads="1"/>
          </p:cNvSpPr>
          <p:nvPr/>
        </p:nvSpPr>
        <p:spPr bwMode="auto">
          <a:xfrm>
            <a:off x="5305425" y="2208213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4039" name="Oval 12"/>
          <p:cNvSpPr>
            <a:spLocks noChangeArrowheads="1"/>
          </p:cNvSpPr>
          <p:nvPr/>
        </p:nvSpPr>
        <p:spPr bwMode="auto">
          <a:xfrm>
            <a:off x="5686425" y="1836738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4040" name="Line 15"/>
          <p:cNvSpPr>
            <a:spLocks noChangeShapeType="1"/>
          </p:cNvSpPr>
          <p:nvPr/>
        </p:nvSpPr>
        <p:spPr bwMode="auto">
          <a:xfrm flipV="1">
            <a:off x="5392738" y="1978025"/>
            <a:ext cx="31750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44041" name="Line 16"/>
          <p:cNvSpPr>
            <a:spLocks noChangeShapeType="1"/>
          </p:cNvSpPr>
          <p:nvPr/>
        </p:nvSpPr>
        <p:spPr bwMode="auto">
          <a:xfrm>
            <a:off x="5786438" y="1954213"/>
            <a:ext cx="400050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44042" name="Rectangle 44"/>
          <p:cNvSpPr>
            <a:spLocks noChangeArrowheads="1"/>
          </p:cNvSpPr>
          <p:nvPr/>
        </p:nvSpPr>
        <p:spPr bwMode="auto">
          <a:xfrm>
            <a:off x="4584700" y="1957388"/>
            <a:ext cx="955675" cy="700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4043" name="Text Box 45"/>
          <p:cNvSpPr txBox="1">
            <a:spLocks noChangeArrowheads="1"/>
          </p:cNvSpPr>
          <p:nvPr/>
        </p:nvSpPr>
        <p:spPr bwMode="auto">
          <a:xfrm>
            <a:off x="4040188" y="1476375"/>
            <a:ext cx="1925637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central office</a:t>
            </a:r>
          </a:p>
        </p:txBody>
      </p:sp>
      <p:grpSp>
        <p:nvGrpSpPr>
          <p:cNvPr id="44044" name="Group 137"/>
          <p:cNvGrpSpPr>
            <a:grpSpLocks/>
          </p:cNvGrpSpPr>
          <p:nvPr/>
        </p:nvGrpSpPr>
        <p:grpSpPr bwMode="auto">
          <a:xfrm>
            <a:off x="5143500" y="2905125"/>
            <a:ext cx="2178050" cy="1147763"/>
            <a:chOff x="3240" y="1830"/>
            <a:chExt cx="1372" cy="723"/>
          </a:xfrm>
        </p:grpSpPr>
        <p:sp>
          <p:nvSpPr>
            <p:cNvPr id="44089" name="Freeform 28"/>
            <p:cNvSpPr>
              <a:spLocks/>
            </p:cNvSpPr>
            <p:nvPr/>
          </p:nvSpPr>
          <p:spPr bwMode="auto">
            <a:xfrm>
              <a:off x="3240" y="1830"/>
              <a:ext cx="1372" cy="723"/>
            </a:xfrm>
            <a:custGeom>
              <a:avLst/>
              <a:gdLst>
                <a:gd name="T0" fmla="*/ 841395 w 765"/>
                <a:gd name="T1" fmla="*/ 3637 h 459"/>
                <a:gd name="T2" fmla="*/ 572649 w 765"/>
                <a:gd name="T3" fmla="*/ 25645 h 459"/>
                <a:gd name="T4" fmla="*/ 190080 w 765"/>
                <a:gd name="T5" fmla="*/ 36837 h 459"/>
                <a:gd name="T6" fmla="*/ 27809 w 765"/>
                <a:gd name="T7" fmla="*/ 123405 h 459"/>
                <a:gd name="T8" fmla="*/ 357371 w 765"/>
                <a:gd name="T9" fmla="*/ 163023 h 459"/>
                <a:gd name="T10" fmla="*/ 687862 w 765"/>
                <a:gd name="T11" fmla="*/ 156604 h 459"/>
                <a:gd name="T12" fmla="*/ 1159566 w 765"/>
                <a:gd name="T13" fmla="*/ 163023 h 459"/>
                <a:gd name="T14" fmla="*/ 1386070 w 765"/>
                <a:gd name="T15" fmla="*/ 159443 h 459"/>
                <a:gd name="T16" fmla="*/ 1493523 w 765"/>
                <a:gd name="T17" fmla="*/ 136708 h 459"/>
                <a:gd name="T18" fmla="*/ 1489454 w 765"/>
                <a:gd name="T19" fmla="*/ 58024 h 459"/>
                <a:gd name="T20" fmla="*/ 1314444 w 765"/>
                <a:gd name="T21" fmla="*/ 12589 h 459"/>
                <a:gd name="T22" fmla="*/ 841395 w 765"/>
                <a:gd name="T23" fmla="*/ 363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090" name="Line 31"/>
            <p:cNvSpPr>
              <a:spLocks noChangeShapeType="1"/>
            </p:cNvSpPr>
            <p:nvPr/>
          </p:nvSpPr>
          <p:spPr bwMode="auto">
            <a:xfrm flipV="1">
              <a:off x="3763" y="2053"/>
              <a:ext cx="106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091" name="Line 32"/>
            <p:cNvSpPr>
              <a:spLocks noChangeShapeType="1"/>
            </p:cNvSpPr>
            <p:nvPr/>
          </p:nvSpPr>
          <p:spPr bwMode="auto">
            <a:xfrm>
              <a:off x="3616" y="2204"/>
              <a:ext cx="0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092" name="Line 33"/>
            <p:cNvSpPr>
              <a:spLocks noChangeShapeType="1"/>
            </p:cNvSpPr>
            <p:nvPr/>
          </p:nvSpPr>
          <p:spPr bwMode="auto">
            <a:xfrm flipV="1">
              <a:off x="3763" y="2114"/>
              <a:ext cx="226" cy="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093" name="Line 34"/>
            <p:cNvSpPr>
              <a:spLocks noChangeShapeType="1"/>
            </p:cNvSpPr>
            <p:nvPr/>
          </p:nvSpPr>
          <p:spPr bwMode="auto">
            <a:xfrm>
              <a:off x="4076" y="2113"/>
              <a:ext cx="0" cy="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094" name="Line 35"/>
            <p:cNvSpPr>
              <a:spLocks noChangeShapeType="1"/>
            </p:cNvSpPr>
            <p:nvPr/>
          </p:nvSpPr>
          <p:spPr bwMode="auto">
            <a:xfrm>
              <a:off x="3779" y="2380"/>
              <a:ext cx="1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095" name="Line 36"/>
            <p:cNvSpPr>
              <a:spLocks noChangeShapeType="1"/>
            </p:cNvSpPr>
            <p:nvPr/>
          </p:nvSpPr>
          <p:spPr bwMode="auto">
            <a:xfrm>
              <a:off x="4255" y="2372"/>
              <a:ext cx="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44096" name="Group 37"/>
            <p:cNvGrpSpPr>
              <a:grpSpLocks/>
            </p:cNvGrpSpPr>
            <p:nvPr/>
          </p:nvGrpSpPr>
          <p:grpSpPr bwMode="auto">
            <a:xfrm>
              <a:off x="3860" y="1969"/>
              <a:ext cx="335" cy="148"/>
              <a:chOff x="4650" y="1129"/>
              <a:chExt cx="246" cy="95"/>
            </a:xfrm>
          </p:grpSpPr>
          <p:sp>
            <p:nvSpPr>
              <p:cNvPr id="4412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412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412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4129" name="Group 4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4132" name="Freeform 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4133" name="Freeform 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44130" name="Line 4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4131" name="Line 4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44097" name="Group 46"/>
            <p:cNvGrpSpPr>
              <a:grpSpLocks/>
            </p:cNvGrpSpPr>
            <p:nvPr/>
          </p:nvGrpSpPr>
          <p:grpSpPr bwMode="auto">
            <a:xfrm>
              <a:off x="3922" y="2284"/>
              <a:ext cx="336" cy="154"/>
              <a:chOff x="4650" y="1129"/>
              <a:chExt cx="246" cy="95"/>
            </a:xfrm>
          </p:grpSpPr>
          <p:sp>
            <p:nvSpPr>
              <p:cNvPr id="4411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411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412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4121" name="Group 5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4124" name="Freeform 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4125" name="Freeform 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44122" name="Line 5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4123" name="Line 5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44098" name="Group 55"/>
            <p:cNvGrpSpPr>
              <a:grpSpLocks/>
            </p:cNvGrpSpPr>
            <p:nvPr/>
          </p:nvGrpSpPr>
          <p:grpSpPr bwMode="auto">
            <a:xfrm>
              <a:off x="3443" y="2054"/>
              <a:ext cx="335" cy="149"/>
              <a:chOff x="4650" y="1129"/>
              <a:chExt cx="246" cy="95"/>
            </a:xfrm>
          </p:grpSpPr>
          <p:sp>
            <p:nvSpPr>
              <p:cNvPr id="4411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411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411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4113" name="Group 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4116" name="Freeform 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4117" name="Freeform 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44114" name="Line 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4115" name="Line 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44099" name="Group 64"/>
            <p:cNvGrpSpPr>
              <a:grpSpLocks/>
            </p:cNvGrpSpPr>
            <p:nvPr/>
          </p:nvGrpSpPr>
          <p:grpSpPr bwMode="auto">
            <a:xfrm>
              <a:off x="3452" y="2284"/>
              <a:ext cx="336" cy="148"/>
              <a:chOff x="4650" y="1129"/>
              <a:chExt cx="246" cy="95"/>
            </a:xfrm>
          </p:grpSpPr>
          <p:sp>
            <p:nvSpPr>
              <p:cNvPr id="4410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410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410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4105" name="Group 6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4108" name="Freeform 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4109" name="Freeform 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44106" name="Line 7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4107" name="Line 7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44100" name="Line 73"/>
            <p:cNvSpPr>
              <a:spLocks noChangeShapeType="1"/>
            </p:cNvSpPr>
            <p:nvPr/>
          </p:nvSpPr>
          <p:spPr bwMode="auto">
            <a:xfrm>
              <a:off x="4422" y="2370"/>
              <a:ext cx="153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101" name="Text Box 580"/>
            <p:cNvSpPr txBox="1">
              <a:spLocks noChangeArrowheads="1"/>
            </p:cNvSpPr>
            <p:nvPr/>
          </p:nvSpPr>
          <p:spPr bwMode="auto">
            <a:xfrm>
              <a:off x="4231" y="1988"/>
              <a:ext cx="3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ISP</a:t>
              </a:r>
            </a:p>
          </p:txBody>
        </p:sp>
      </p:grpSp>
      <p:sp>
        <p:nvSpPr>
          <p:cNvPr id="44045" name="Line 14"/>
          <p:cNvSpPr>
            <a:spLocks noChangeShapeType="1"/>
          </p:cNvSpPr>
          <p:nvPr/>
        </p:nvSpPr>
        <p:spPr bwMode="auto">
          <a:xfrm flipV="1">
            <a:off x="2690813" y="2363788"/>
            <a:ext cx="1938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44046" name="Text Box 17"/>
          <p:cNvSpPr txBox="1">
            <a:spLocks noChangeArrowheads="1"/>
          </p:cNvSpPr>
          <p:nvPr/>
        </p:nvSpPr>
        <p:spPr bwMode="auto">
          <a:xfrm>
            <a:off x="5942013" y="1530350"/>
            <a:ext cx="1074737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telephone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network</a:t>
            </a:r>
          </a:p>
        </p:txBody>
      </p:sp>
      <p:grpSp>
        <p:nvGrpSpPr>
          <p:cNvPr id="44047" name="Group 108"/>
          <p:cNvGrpSpPr>
            <a:grpSpLocks/>
          </p:cNvGrpSpPr>
          <p:nvPr/>
        </p:nvGrpSpPr>
        <p:grpSpPr bwMode="auto">
          <a:xfrm>
            <a:off x="4641850" y="2074863"/>
            <a:ext cx="368300" cy="519112"/>
            <a:chOff x="1852" y="2562"/>
            <a:chExt cx="355" cy="471"/>
          </a:xfrm>
        </p:grpSpPr>
        <p:sp>
          <p:nvSpPr>
            <p:cNvPr id="44083" name="Freeform 109"/>
            <p:cNvSpPr>
              <a:spLocks/>
            </p:cNvSpPr>
            <p:nvPr/>
          </p:nvSpPr>
          <p:spPr bwMode="auto">
            <a:xfrm>
              <a:off x="1852" y="2621"/>
              <a:ext cx="318" cy="412"/>
            </a:xfrm>
            <a:custGeom>
              <a:avLst/>
              <a:gdLst>
                <a:gd name="T0" fmla="*/ 0 w 318"/>
                <a:gd name="T1" fmla="*/ 412 h 412"/>
                <a:gd name="T2" fmla="*/ 3 w 318"/>
                <a:gd name="T3" fmla="*/ 1 h 412"/>
                <a:gd name="T4" fmla="*/ 74 w 318"/>
                <a:gd name="T5" fmla="*/ 0 h 412"/>
                <a:gd name="T6" fmla="*/ 254 w 318"/>
                <a:gd name="T7" fmla="*/ 111 h 412"/>
                <a:gd name="T8" fmla="*/ 318 w 318"/>
                <a:gd name="T9" fmla="*/ 115 h 412"/>
                <a:gd name="T10" fmla="*/ 318 w 318"/>
                <a:gd name="T11" fmla="*/ 308 h 412"/>
                <a:gd name="T12" fmla="*/ 246 w 318"/>
                <a:gd name="T13" fmla="*/ 308 h 412"/>
                <a:gd name="T14" fmla="*/ 74 w 318"/>
                <a:gd name="T15" fmla="*/ 412 h 412"/>
                <a:gd name="T16" fmla="*/ 0 w 318"/>
                <a:gd name="T17" fmla="*/ 412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084" name="Freeform 110"/>
            <p:cNvSpPr>
              <a:spLocks/>
            </p:cNvSpPr>
            <p:nvPr/>
          </p:nvSpPr>
          <p:spPr bwMode="auto">
            <a:xfrm>
              <a:off x="1854" y="2562"/>
              <a:ext cx="353" cy="369"/>
            </a:xfrm>
            <a:custGeom>
              <a:avLst/>
              <a:gdLst>
                <a:gd name="T0" fmla="*/ 0 w 353"/>
                <a:gd name="T1" fmla="*/ 59 h 369"/>
                <a:gd name="T2" fmla="*/ 32 w 353"/>
                <a:gd name="T3" fmla="*/ 0 h 369"/>
                <a:gd name="T4" fmla="*/ 105 w 353"/>
                <a:gd name="T5" fmla="*/ 0 h 369"/>
                <a:gd name="T6" fmla="*/ 276 w 353"/>
                <a:gd name="T7" fmla="*/ 113 h 369"/>
                <a:gd name="T8" fmla="*/ 353 w 353"/>
                <a:gd name="T9" fmla="*/ 113 h 369"/>
                <a:gd name="T10" fmla="*/ 353 w 353"/>
                <a:gd name="T11" fmla="*/ 315 h 369"/>
                <a:gd name="T12" fmla="*/ 318 w 353"/>
                <a:gd name="T13" fmla="*/ 369 h 369"/>
                <a:gd name="T14" fmla="*/ 315 w 353"/>
                <a:gd name="T15" fmla="*/ 173 h 369"/>
                <a:gd name="T16" fmla="*/ 254 w 353"/>
                <a:gd name="T17" fmla="*/ 173 h 369"/>
                <a:gd name="T18" fmla="*/ 75 w 353"/>
                <a:gd name="T19" fmla="*/ 60 h 369"/>
                <a:gd name="T20" fmla="*/ 0 w 353"/>
                <a:gd name="T21" fmla="*/ 59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085" name="Line 111"/>
            <p:cNvSpPr>
              <a:spLocks noChangeShapeType="1"/>
            </p:cNvSpPr>
            <p:nvPr/>
          </p:nvSpPr>
          <p:spPr bwMode="auto">
            <a:xfrm flipH="1">
              <a:off x="2167" y="2674"/>
              <a:ext cx="34" cy="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086" name="Line 112"/>
            <p:cNvSpPr>
              <a:spLocks noChangeShapeType="1"/>
            </p:cNvSpPr>
            <p:nvPr/>
          </p:nvSpPr>
          <p:spPr bwMode="auto">
            <a:xfrm>
              <a:off x="1880" y="2830"/>
              <a:ext cx="2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087" name="Freeform 113"/>
            <p:cNvSpPr>
              <a:spLocks/>
            </p:cNvSpPr>
            <p:nvPr/>
          </p:nvSpPr>
          <p:spPr bwMode="auto">
            <a:xfrm>
              <a:off x="1874" y="2670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088" name="Freeform 114"/>
            <p:cNvSpPr>
              <a:spLocks/>
            </p:cNvSpPr>
            <p:nvPr/>
          </p:nvSpPr>
          <p:spPr bwMode="auto">
            <a:xfrm flipV="1">
              <a:off x="1874" y="2884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4048" name="Text Box 115"/>
          <p:cNvSpPr txBox="1">
            <a:spLocks noChangeArrowheads="1"/>
          </p:cNvSpPr>
          <p:nvPr/>
        </p:nvSpPr>
        <p:spPr bwMode="auto">
          <a:xfrm>
            <a:off x="4321175" y="2619375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DSLAM</a:t>
            </a:r>
          </a:p>
        </p:txBody>
      </p:sp>
      <p:grpSp>
        <p:nvGrpSpPr>
          <p:cNvPr id="44049" name="Group 118"/>
          <p:cNvGrpSpPr>
            <a:grpSpLocks/>
          </p:cNvGrpSpPr>
          <p:nvPr/>
        </p:nvGrpSpPr>
        <p:grpSpPr bwMode="auto">
          <a:xfrm>
            <a:off x="3382963" y="1362075"/>
            <a:ext cx="796925" cy="658813"/>
            <a:chOff x="1671" y="1861"/>
            <a:chExt cx="502" cy="415"/>
          </a:xfrm>
        </p:grpSpPr>
        <p:sp>
          <p:nvSpPr>
            <p:cNvPr id="44081" name="Rectangle 116"/>
            <p:cNvSpPr>
              <a:spLocks noChangeArrowheads="1"/>
            </p:cNvSpPr>
            <p:nvPr/>
          </p:nvSpPr>
          <p:spPr bwMode="auto">
            <a:xfrm>
              <a:off x="1742" y="1966"/>
              <a:ext cx="360" cy="31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4082" name="AutoShape 117"/>
            <p:cNvSpPr>
              <a:spLocks noChangeArrowheads="1"/>
            </p:cNvSpPr>
            <p:nvPr/>
          </p:nvSpPr>
          <p:spPr bwMode="auto">
            <a:xfrm>
              <a:off x="1671" y="1861"/>
              <a:ext cx="502" cy="129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44050" name="Freeform 119"/>
          <p:cNvSpPr>
            <a:spLocks/>
          </p:cNvSpPr>
          <p:nvPr/>
        </p:nvSpPr>
        <p:spPr bwMode="auto">
          <a:xfrm>
            <a:off x="3986213" y="1951038"/>
            <a:ext cx="674687" cy="239712"/>
          </a:xfrm>
          <a:custGeom>
            <a:avLst/>
            <a:gdLst>
              <a:gd name="T0" fmla="*/ 0 w 425"/>
              <a:gd name="T1" fmla="*/ 0 h 151"/>
              <a:gd name="T2" fmla="*/ 0 w 425"/>
              <a:gd name="T3" fmla="*/ 2147483646 h 151"/>
              <a:gd name="T4" fmla="*/ 2147483646 w 425"/>
              <a:gd name="T5" fmla="*/ 2147483646 h 151"/>
              <a:gd name="T6" fmla="*/ 0 60000 65536"/>
              <a:gd name="T7" fmla="*/ 0 60000 65536"/>
              <a:gd name="T8" fmla="*/ 0 60000 65536"/>
              <a:gd name="T9" fmla="*/ 0 w 425"/>
              <a:gd name="T10" fmla="*/ 0 h 151"/>
              <a:gd name="T11" fmla="*/ 425 w 425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5" h="151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4051" name="Line 120"/>
          <p:cNvSpPr>
            <a:spLocks noChangeShapeType="1"/>
          </p:cNvSpPr>
          <p:nvPr/>
        </p:nvSpPr>
        <p:spPr bwMode="auto">
          <a:xfrm>
            <a:off x="5014913" y="2316163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4052" name="Freeform 123"/>
          <p:cNvSpPr>
            <a:spLocks/>
          </p:cNvSpPr>
          <p:nvPr/>
        </p:nvSpPr>
        <p:spPr bwMode="auto">
          <a:xfrm>
            <a:off x="5014913" y="2384425"/>
            <a:ext cx="463550" cy="1009650"/>
          </a:xfrm>
          <a:custGeom>
            <a:avLst/>
            <a:gdLst>
              <a:gd name="T0" fmla="*/ 0 w 292"/>
              <a:gd name="T1" fmla="*/ 0 h 636"/>
              <a:gd name="T2" fmla="*/ 2147483646 w 292"/>
              <a:gd name="T3" fmla="*/ 0 h 636"/>
              <a:gd name="T4" fmla="*/ 2147483646 w 292"/>
              <a:gd name="T5" fmla="*/ 2147483646 h 636"/>
              <a:gd name="T6" fmla="*/ 2147483646 w 292"/>
              <a:gd name="T7" fmla="*/ 2147483646 h 636"/>
              <a:gd name="T8" fmla="*/ 0 60000 65536"/>
              <a:gd name="T9" fmla="*/ 0 60000 65536"/>
              <a:gd name="T10" fmla="*/ 0 60000 65536"/>
              <a:gd name="T11" fmla="*/ 0 60000 65536"/>
              <a:gd name="T12" fmla="*/ 0 w 292"/>
              <a:gd name="T13" fmla="*/ 0 h 636"/>
              <a:gd name="T14" fmla="*/ 292 w 292"/>
              <a:gd name="T15" fmla="*/ 636 h 6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2" h="636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3" name="Group 135"/>
          <p:cNvGrpSpPr>
            <a:grpSpLocks/>
          </p:cNvGrpSpPr>
          <p:nvPr/>
        </p:nvGrpSpPr>
        <p:grpSpPr bwMode="auto">
          <a:xfrm>
            <a:off x="777875" y="2441575"/>
            <a:ext cx="3117850" cy="1611313"/>
            <a:chOff x="490" y="1538"/>
            <a:chExt cx="1964" cy="1015"/>
          </a:xfrm>
        </p:grpSpPr>
        <p:sp>
          <p:nvSpPr>
            <p:cNvPr id="44079" name="Text Box 124"/>
            <p:cNvSpPr txBox="1">
              <a:spLocks noChangeArrowheads="1"/>
            </p:cNvSpPr>
            <p:nvPr/>
          </p:nvSpPr>
          <p:spPr bwMode="auto">
            <a:xfrm>
              <a:off x="490" y="2102"/>
              <a:ext cx="1809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latin typeface="Arial" panose="020B0604020202020204" pitchFamily="34" charset="0"/>
                </a:rPr>
                <a:t>voice, data transmitted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latin typeface="Arial" panose="020B0604020202020204" pitchFamily="34" charset="0"/>
                </a:rPr>
                <a:t>at different frequencies over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solidFill>
                    <a:srgbClr val="CC0000"/>
                  </a:solidFill>
                  <a:latin typeface="Arial" panose="020B0604020202020204" pitchFamily="34" charset="0"/>
                </a:rPr>
                <a:t>dedicated </a:t>
              </a:r>
              <a:r>
                <a:rPr lang="en-US" altLang="en-US" sz="1600" i="1">
                  <a:latin typeface="Arial" panose="020B0604020202020204" pitchFamily="34" charset="0"/>
                </a:rPr>
                <a:t>line to central office</a:t>
              </a:r>
            </a:p>
          </p:txBody>
        </p:sp>
        <p:sp>
          <p:nvSpPr>
            <p:cNvPr id="44080" name="Line 125"/>
            <p:cNvSpPr>
              <a:spLocks noChangeShapeType="1"/>
            </p:cNvSpPr>
            <p:nvPr/>
          </p:nvSpPr>
          <p:spPr bwMode="auto">
            <a:xfrm flipV="1">
              <a:off x="2093" y="1538"/>
              <a:ext cx="361" cy="58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24384" name="Rectangle 52"/>
          <p:cNvSpPr>
            <a:spLocks noChangeArrowheads="1"/>
          </p:cNvSpPr>
          <p:nvPr/>
        </p:nvSpPr>
        <p:spPr bwMode="auto">
          <a:xfrm>
            <a:off x="0" y="3995738"/>
            <a:ext cx="9118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Tx/>
              <a:buNone/>
            </a:pPr>
            <a:endParaRPr lang="en-US" altLang="en-US" sz="240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lvl="1">
              <a:buSzPct val="65000"/>
              <a:buFont typeface="Wingdings" panose="05000000000000000000" pitchFamily="2" charset="2"/>
              <a:buChar char="v"/>
            </a:pPr>
            <a:r>
              <a:rPr lang="en-US" altLang="en-US">
                <a:ea typeface="ＭＳ Ｐゴシック" panose="020B0600070205080204" pitchFamily="34" charset="-128"/>
              </a:rPr>
              <a:t>use </a:t>
            </a: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existing</a:t>
            </a:r>
            <a:r>
              <a:rPr lang="en-US" altLang="en-US">
                <a:ea typeface="ＭＳ Ｐゴシック" panose="020B0600070205080204" pitchFamily="34" charset="-128"/>
              </a:rPr>
              <a:t> telephone line to central office DSLAM</a:t>
            </a:r>
          </a:p>
          <a:p>
            <a:pPr lvl="2">
              <a:lnSpc>
                <a:spcPct val="85000"/>
              </a:lnSpc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400">
                <a:latin typeface="Gill Sans MT" panose="020B0502020104020203" pitchFamily="34" charset="0"/>
                <a:ea typeface="ＭＳ Ｐゴシック" panose="020B0600070205080204" pitchFamily="34" charset="-128"/>
              </a:rPr>
              <a:t>data over DSL phone line goes to Internet</a:t>
            </a:r>
          </a:p>
          <a:p>
            <a:pPr lvl="2">
              <a:lnSpc>
                <a:spcPct val="85000"/>
              </a:lnSpc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400">
                <a:latin typeface="Gill Sans MT" panose="020B0502020104020203" pitchFamily="34" charset="0"/>
                <a:ea typeface="ＭＳ Ｐゴシック" panose="020B0600070205080204" pitchFamily="34" charset="-128"/>
              </a:rPr>
              <a:t>voice over DSL phone line goes to telephone net</a:t>
            </a:r>
          </a:p>
          <a:p>
            <a:pPr lvl="1">
              <a:buSzPct val="65000"/>
              <a:buFont typeface="Wingdings" panose="05000000000000000000" pitchFamily="2" charset="2"/>
              <a:buChar char="v"/>
            </a:pPr>
            <a:r>
              <a:rPr lang="en-US" altLang="en-US">
                <a:ea typeface="ＭＳ Ｐゴシック" panose="020B0600070205080204" pitchFamily="34" charset="-128"/>
              </a:rPr>
              <a:t>&lt; 2.5 Mbps upstream transmission rate (typically &lt; 1 Mbps)</a:t>
            </a:r>
          </a:p>
          <a:p>
            <a:pPr lvl="1">
              <a:buSzPct val="65000"/>
              <a:buFont typeface="Wingdings" panose="05000000000000000000" pitchFamily="2" charset="2"/>
              <a:buChar char="v"/>
            </a:pPr>
            <a:r>
              <a:rPr lang="en-US" altLang="en-US">
                <a:ea typeface="ＭＳ Ｐゴシック" panose="020B0600070205080204" pitchFamily="34" charset="-128"/>
              </a:rPr>
              <a:t>&lt; 24 Mbps downstream transmission rate (typically &lt; 10 Mbps)</a:t>
            </a:r>
          </a:p>
        </p:txBody>
      </p:sp>
      <p:sp>
        <p:nvSpPr>
          <p:cNvPr id="44055" name="Rectangle 90"/>
          <p:cNvSpPr>
            <a:spLocks noChangeArrowheads="1"/>
          </p:cNvSpPr>
          <p:nvPr/>
        </p:nvSpPr>
        <p:spPr bwMode="auto">
          <a:xfrm>
            <a:off x="1238250" y="1814513"/>
            <a:ext cx="1978025" cy="1395412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4056" name="Line 7"/>
          <p:cNvSpPr>
            <a:spLocks noChangeShapeType="1"/>
          </p:cNvSpPr>
          <p:nvPr/>
        </p:nvSpPr>
        <p:spPr bwMode="auto">
          <a:xfrm flipV="1">
            <a:off x="1724025" y="2365375"/>
            <a:ext cx="3651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44057" name="Text Box 39"/>
          <p:cNvSpPr txBox="1">
            <a:spLocks noChangeArrowheads="1"/>
          </p:cNvSpPr>
          <p:nvPr/>
        </p:nvSpPr>
        <p:spPr bwMode="auto">
          <a:xfrm>
            <a:off x="1985963" y="2471738"/>
            <a:ext cx="774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DSL</a:t>
            </a:r>
          </a:p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modem</a:t>
            </a:r>
          </a:p>
        </p:txBody>
      </p:sp>
      <p:sp>
        <p:nvSpPr>
          <p:cNvPr id="44058" name="Text Box 41"/>
          <p:cNvSpPr txBox="1">
            <a:spLocks noChangeArrowheads="1"/>
          </p:cNvSpPr>
          <p:nvPr/>
        </p:nvSpPr>
        <p:spPr bwMode="auto">
          <a:xfrm>
            <a:off x="2663825" y="2495550"/>
            <a:ext cx="7064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splitter</a:t>
            </a:r>
          </a:p>
        </p:txBody>
      </p:sp>
      <p:grpSp>
        <p:nvGrpSpPr>
          <p:cNvPr id="44059" name="Group 94"/>
          <p:cNvGrpSpPr>
            <a:grpSpLocks/>
          </p:cNvGrpSpPr>
          <p:nvPr/>
        </p:nvGrpSpPr>
        <p:grpSpPr bwMode="auto">
          <a:xfrm>
            <a:off x="2079625" y="2252663"/>
            <a:ext cx="614363" cy="220662"/>
            <a:chOff x="322" y="890"/>
            <a:chExt cx="872" cy="339"/>
          </a:xfrm>
        </p:grpSpPr>
        <p:sp>
          <p:nvSpPr>
            <p:cNvPr id="44073" name="Rectangle 9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4074" name="Rectangle 9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4075" name="Rectangle 9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4076" name="Rectangle 9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4077" name="Rectangle 9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4078" name="AutoShape 10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44060" name="AutoShape 102"/>
          <p:cNvSpPr>
            <a:spLocks noChangeArrowheads="1"/>
          </p:cNvSpPr>
          <p:nvPr/>
        </p:nvSpPr>
        <p:spPr bwMode="auto">
          <a:xfrm>
            <a:off x="955675" y="1403350"/>
            <a:ext cx="2498725" cy="468313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4061" name="Rectangle 103"/>
          <p:cNvSpPr>
            <a:spLocks noChangeArrowheads="1"/>
          </p:cNvSpPr>
          <p:nvPr/>
        </p:nvSpPr>
        <p:spPr bwMode="auto">
          <a:xfrm>
            <a:off x="2933700" y="2303463"/>
            <a:ext cx="166688" cy="144462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4062" name="Freeform 104"/>
          <p:cNvSpPr>
            <a:spLocks/>
          </p:cNvSpPr>
          <p:nvPr/>
        </p:nvSpPr>
        <p:spPr bwMode="auto">
          <a:xfrm>
            <a:off x="2409825" y="1858963"/>
            <a:ext cx="604838" cy="434975"/>
          </a:xfrm>
          <a:custGeom>
            <a:avLst/>
            <a:gdLst>
              <a:gd name="T0" fmla="*/ 2147483646 w 381"/>
              <a:gd name="T1" fmla="*/ 2147483646 h 274"/>
              <a:gd name="T2" fmla="*/ 2147483646 w 381"/>
              <a:gd name="T3" fmla="*/ 2147483646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graphicFrame>
        <p:nvGraphicFramePr>
          <p:cNvPr id="44063" name="Object 3"/>
          <p:cNvGraphicFramePr>
            <a:graphicFrameLocks noChangeAspect="1"/>
          </p:cNvGraphicFramePr>
          <p:nvPr/>
        </p:nvGraphicFramePr>
        <p:xfrm>
          <a:off x="2070100" y="1655763"/>
          <a:ext cx="4905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4" imgW="681706" imgH="480401" progId="MS_ClipArt_Gallery.2">
                  <p:embed/>
                </p:oleObj>
              </mc:Choice>
              <mc:Fallback>
                <p:oleObj name="Clip" r:id="rId4" imgW="681706" imgH="480401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0100" y="1655763"/>
                        <a:ext cx="49053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64" name="Line 130"/>
          <p:cNvSpPr>
            <a:spLocks noChangeShapeType="1"/>
          </p:cNvSpPr>
          <p:nvPr/>
        </p:nvSpPr>
        <p:spPr bwMode="auto">
          <a:xfrm flipH="1">
            <a:off x="2697163" y="2365375"/>
            <a:ext cx="239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4065" name="AutoShape 131"/>
          <p:cNvSpPr>
            <a:spLocks noChangeArrowheads="1"/>
          </p:cNvSpPr>
          <p:nvPr/>
        </p:nvSpPr>
        <p:spPr bwMode="auto">
          <a:xfrm>
            <a:off x="4445000" y="1703388"/>
            <a:ext cx="1206500" cy="261937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15" name="Group 136"/>
          <p:cNvGrpSpPr>
            <a:grpSpLocks/>
          </p:cNvGrpSpPr>
          <p:nvPr/>
        </p:nvGrpSpPr>
        <p:grpSpPr bwMode="auto">
          <a:xfrm>
            <a:off x="3678238" y="2867025"/>
            <a:ext cx="1323975" cy="1174750"/>
            <a:chOff x="2317" y="1806"/>
            <a:chExt cx="834" cy="740"/>
          </a:xfrm>
        </p:grpSpPr>
        <p:sp>
          <p:nvSpPr>
            <p:cNvPr id="44071" name="Line 132"/>
            <p:cNvSpPr>
              <a:spLocks noChangeShapeType="1"/>
            </p:cNvSpPr>
            <p:nvPr/>
          </p:nvSpPr>
          <p:spPr bwMode="auto">
            <a:xfrm flipV="1">
              <a:off x="2671" y="1806"/>
              <a:ext cx="268" cy="4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072" name="Text Box 133"/>
            <p:cNvSpPr txBox="1">
              <a:spLocks noChangeArrowheads="1"/>
            </p:cNvSpPr>
            <p:nvPr/>
          </p:nvSpPr>
          <p:spPr bwMode="auto">
            <a:xfrm>
              <a:off x="2317" y="2226"/>
              <a:ext cx="834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latin typeface="Arial" panose="020B0604020202020204" pitchFamily="34" charset="0"/>
                </a:rPr>
                <a:t>DSL access 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latin typeface="Arial" panose="020B0604020202020204" pitchFamily="34" charset="0"/>
                </a:rPr>
                <a:t>multiplexer</a:t>
              </a:r>
            </a:p>
          </p:txBody>
        </p:sp>
      </p:grpSp>
      <p:grpSp>
        <p:nvGrpSpPr>
          <p:cNvPr id="44067" name="Group 141"/>
          <p:cNvGrpSpPr>
            <a:grpSpLocks/>
          </p:cNvGrpSpPr>
          <p:nvPr/>
        </p:nvGrpSpPr>
        <p:grpSpPr bwMode="auto">
          <a:xfrm>
            <a:off x="1143000" y="2043113"/>
            <a:ext cx="642938" cy="644525"/>
            <a:chOff x="-44" y="1473"/>
            <a:chExt cx="981" cy="1105"/>
          </a:xfrm>
        </p:grpSpPr>
        <p:pic>
          <p:nvPicPr>
            <p:cNvPr id="44069" name="Picture 142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70" name="Freeform 14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440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B3477E88-E3C5-436E-BBB6-601C80A04C67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302760" y="5557320"/>
              <a:ext cx="3940200" cy="887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6640" y="5552280"/>
                <a:ext cx="3953520" cy="89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79178FA3-5754-4C04-826E-76F333B9B684}"/>
              </a:ext>
            </a:extLst>
          </p:cNvPr>
          <p:cNvGrpSpPr/>
          <p:nvPr/>
        </p:nvGrpSpPr>
        <p:grpSpPr>
          <a:xfrm>
            <a:off x="1976166" y="2149510"/>
            <a:ext cx="8806680" cy="4779360"/>
            <a:chOff x="1976166" y="2149510"/>
            <a:chExt cx="8806680" cy="47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EAFE82E-CE0D-400C-B330-39404A3C0EAE}"/>
                    </a:ext>
                  </a:extLst>
                </p14:cNvPr>
                <p14:cNvContentPartPr/>
                <p14:nvPr/>
              </p14:nvContentPartPr>
              <p14:xfrm>
                <a:off x="7982406" y="2192710"/>
                <a:ext cx="453600" cy="469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EAFE82E-CE0D-400C-B330-39404A3C0E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73406" y="2183710"/>
                  <a:ext cx="47124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9E79131-F3B6-41FD-9308-C74C40E07874}"/>
                    </a:ext>
                  </a:extLst>
                </p14:cNvPr>
                <p14:cNvContentPartPr/>
                <p14:nvPr/>
              </p14:nvContentPartPr>
              <p14:xfrm>
                <a:off x="8646966" y="2150950"/>
                <a:ext cx="343440" cy="392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9E79131-F3B6-41FD-9308-C74C40E0787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37966" y="2141950"/>
                  <a:ext cx="3610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D7EB560-37F8-48B5-A587-DCB43B7433E1}"/>
                    </a:ext>
                  </a:extLst>
                </p14:cNvPr>
                <p14:cNvContentPartPr/>
                <p14:nvPr/>
              </p14:nvContentPartPr>
              <p14:xfrm>
                <a:off x="9059886" y="2149510"/>
                <a:ext cx="213840" cy="297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D7EB560-37F8-48B5-A587-DCB43B7433E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51246" y="2140870"/>
                  <a:ext cx="2314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91B907B-DC92-47C6-9456-AB1F5F910ED9}"/>
                    </a:ext>
                  </a:extLst>
                </p14:cNvPr>
                <p14:cNvContentPartPr/>
                <p14:nvPr/>
              </p14:nvContentPartPr>
              <p14:xfrm>
                <a:off x="9319806" y="2159230"/>
                <a:ext cx="570960" cy="434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91B907B-DC92-47C6-9456-AB1F5F910ED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11166" y="2150230"/>
                  <a:ext cx="58860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5EF1673-5659-41BE-8913-BCBBF0A3959B}"/>
                    </a:ext>
                  </a:extLst>
                </p14:cNvPr>
                <p14:cNvContentPartPr/>
                <p14:nvPr/>
              </p14:nvContentPartPr>
              <p14:xfrm>
                <a:off x="7867566" y="3130150"/>
                <a:ext cx="377280" cy="361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5EF1673-5659-41BE-8913-BCBBF0A395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58926" y="3121150"/>
                  <a:ext cx="3949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C0CDF8B-F732-44EB-90AB-6FFE7AFFE361}"/>
                    </a:ext>
                  </a:extLst>
                </p14:cNvPr>
                <p14:cNvContentPartPr/>
                <p14:nvPr/>
              </p14:nvContentPartPr>
              <p14:xfrm>
                <a:off x="8460126" y="3108550"/>
                <a:ext cx="108360" cy="276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C0CDF8B-F732-44EB-90AB-6FFE7AFFE36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51486" y="3099550"/>
                  <a:ext cx="1260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42D304A-A3F3-4C85-A710-142B0EB4C4BC}"/>
                    </a:ext>
                  </a:extLst>
                </p14:cNvPr>
                <p14:cNvContentPartPr/>
                <p14:nvPr/>
              </p14:nvContentPartPr>
              <p14:xfrm>
                <a:off x="8848566" y="2969590"/>
                <a:ext cx="340200" cy="255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42D304A-A3F3-4C85-A710-142B0EB4C4B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839926" y="2960590"/>
                  <a:ext cx="3578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48EC61A-F5F1-4E32-8D79-813D04C89873}"/>
                    </a:ext>
                  </a:extLst>
                </p14:cNvPr>
                <p14:cNvContentPartPr/>
                <p14:nvPr/>
              </p14:nvContentPartPr>
              <p14:xfrm>
                <a:off x="9287766" y="2792110"/>
                <a:ext cx="781560" cy="551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48EC61A-F5F1-4E32-8D79-813D04C8987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79126" y="2783470"/>
                  <a:ext cx="79920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D82A5CA-D9F4-49E4-88EE-D10D3A663EE2}"/>
                    </a:ext>
                  </a:extLst>
                </p14:cNvPr>
                <p14:cNvContentPartPr/>
                <p14:nvPr/>
              </p14:nvContentPartPr>
              <p14:xfrm>
                <a:off x="8051526" y="3376750"/>
                <a:ext cx="758160" cy="29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D82A5CA-D9F4-49E4-88EE-D10D3A663E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042526" y="3368110"/>
                  <a:ext cx="7758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4E8B67F-22D9-415E-A157-4586BA463B47}"/>
                    </a:ext>
                  </a:extLst>
                </p14:cNvPr>
                <p14:cNvContentPartPr/>
                <p14:nvPr/>
              </p14:nvContentPartPr>
              <p14:xfrm>
                <a:off x="7561566" y="2761870"/>
                <a:ext cx="158760" cy="1543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4E8B67F-22D9-415E-A157-4586BA463B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52926" y="2752870"/>
                  <a:ext cx="176400" cy="156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C0D03B4-FDF9-40FB-B987-EEC157F43CCB}"/>
                    </a:ext>
                  </a:extLst>
                </p14:cNvPr>
                <p14:cNvContentPartPr/>
                <p14:nvPr/>
              </p14:nvContentPartPr>
              <p14:xfrm>
                <a:off x="7320726" y="3996310"/>
                <a:ext cx="716400" cy="257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C0D03B4-FDF9-40FB-B987-EEC157F43CC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312086" y="3987670"/>
                  <a:ext cx="7340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9F9C4DD-80E7-40A1-B8E8-DE47AF14DD94}"/>
                    </a:ext>
                  </a:extLst>
                </p14:cNvPr>
                <p14:cNvContentPartPr/>
                <p14:nvPr/>
              </p14:nvContentPartPr>
              <p14:xfrm>
                <a:off x="1976166" y="5945710"/>
                <a:ext cx="4056480" cy="983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9F9C4DD-80E7-40A1-B8E8-DE47AF14DD9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67526" y="5936710"/>
                  <a:ext cx="4074120" cy="10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7AA64F4-58C9-4AA9-B86A-0038BFD7604C}"/>
                    </a:ext>
                  </a:extLst>
                </p14:cNvPr>
                <p14:cNvContentPartPr/>
                <p14:nvPr/>
              </p14:nvContentPartPr>
              <p14:xfrm>
                <a:off x="8119206" y="3262758"/>
                <a:ext cx="1833120" cy="403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7AA64F4-58C9-4AA9-B86A-0038BFD7604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10566" y="3254118"/>
                  <a:ext cx="18507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709F5EE-2102-4038-AA37-7AF0975FBE46}"/>
                    </a:ext>
                  </a:extLst>
                </p14:cNvPr>
                <p14:cNvContentPartPr/>
                <p14:nvPr/>
              </p14:nvContentPartPr>
              <p14:xfrm>
                <a:off x="5498406" y="3539598"/>
                <a:ext cx="3851280" cy="2951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709F5EE-2102-4038-AA37-7AF0975FBE4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89406" y="3530958"/>
                  <a:ext cx="3868920" cy="29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785FFCE-8C69-40E7-8CE0-4803197A8598}"/>
                    </a:ext>
                  </a:extLst>
                </p14:cNvPr>
                <p14:cNvContentPartPr/>
                <p14:nvPr/>
              </p14:nvContentPartPr>
              <p14:xfrm>
                <a:off x="7970886" y="2713758"/>
                <a:ext cx="2431800" cy="1212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785FFCE-8C69-40E7-8CE0-4803197A859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61886" y="2705118"/>
                  <a:ext cx="2449440" cy="12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A3F6208-D9C7-4201-A9C6-67530F7F5668}"/>
                    </a:ext>
                  </a:extLst>
                </p14:cNvPr>
                <p14:cNvContentPartPr/>
                <p14:nvPr/>
              </p14:nvContentPartPr>
              <p14:xfrm>
                <a:off x="8433486" y="4228278"/>
                <a:ext cx="307080" cy="516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A3F6208-D9C7-4201-A9C6-67530F7F56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424846" y="4219278"/>
                  <a:ext cx="32472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8D8518-8EDC-42C0-8AD9-5A67624198D9}"/>
                    </a:ext>
                  </a:extLst>
                </p14:cNvPr>
                <p14:cNvContentPartPr/>
                <p14:nvPr/>
              </p14:nvContentPartPr>
              <p14:xfrm>
                <a:off x="8861526" y="4492518"/>
                <a:ext cx="389160" cy="200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8D8518-8EDC-42C0-8AD9-5A67624198D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852526" y="4483878"/>
                  <a:ext cx="4068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2926EFA-600B-4457-855D-0501FB0E27CB}"/>
                    </a:ext>
                  </a:extLst>
                </p14:cNvPr>
                <p14:cNvContentPartPr/>
                <p14:nvPr/>
              </p14:nvContentPartPr>
              <p14:xfrm>
                <a:off x="9313326" y="4095078"/>
                <a:ext cx="468360" cy="536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2926EFA-600B-4457-855D-0501FB0E27C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304326" y="4086078"/>
                  <a:ext cx="48600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F45038-1AD6-4A8B-9715-CD2AC8953D84}"/>
                    </a:ext>
                  </a:extLst>
                </p14:cNvPr>
                <p14:cNvContentPartPr/>
                <p14:nvPr/>
              </p14:nvContentPartPr>
              <p14:xfrm>
                <a:off x="9833526" y="3935598"/>
                <a:ext cx="714600" cy="635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F45038-1AD6-4A8B-9715-CD2AC8953D8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24526" y="3926598"/>
                  <a:ext cx="732240" cy="6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35E50F7-C2F6-4CBC-9F2F-951B936DCC3E}"/>
                    </a:ext>
                  </a:extLst>
                </p14:cNvPr>
                <p14:cNvContentPartPr/>
                <p14:nvPr/>
              </p14:nvContentPartPr>
              <p14:xfrm>
                <a:off x="8718246" y="4694118"/>
                <a:ext cx="2064600" cy="316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35E50F7-C2F6-4CBC-9F2F-951B936DCC3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09246" y="4685478"/>
                  <a:ext cx="20822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AFCCF04-D190-48A5-BFCD-8701756B231C}"/>
                    </a:ext>
                  </a:extLst>
                </p14:cNvPr>
                <p14:cNvContentPartPr/>
                <p14:nvPr/>
              </p14:nvContentPartPr>
              <p14:xfrm>
                <a:off x="8888049" y="5395038"/>
                <a:ext cx="576720" cy="457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AFCCF04-D190-48A5-BFCD-8701756B231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79409" y="5386398"/>
                  <a:ext cx="59436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E474115-9B1B-4517-87D5-27143E55678A}"/>
                    </a:ext>
                  </a:extLst>
                </p14:cNvPr>
                <p14:cNvContentPartPr/>
                <p14:nvPr/>
              </p14:nvContentPartPr>
              <p14:xfrm>
                <a:off x="9600129" y="5062038"/>
                <a:ext cx="155160" cy="618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E474115-9B1B-4517-87D5-27143E55678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591129" y="5053398"/>
                  <a:ext cx="1728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33118E1-B8DC-4D4D-A0F5-7AE4E9559047}"/>
                    </a:ext>
                  </a:extLst>
                </p14:cNvPr>
                <p14:cNvContentPartPr/>
                <p14:nvPr/>
              </p14:nvContentPartPr>
              <p14:xfrm>
                <a:off x="9749169" y="4950078"/>
                <a:ext cx="829440" cy="758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33118E1-B8DC-4D4D-A0F5-7AE4E955904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740529" y="4941438"/>
                  <a:ext cx="847080" cy="77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FAE9187-1DA7-4B90-9B3E-D6D744DE5419}"/>
                    </a:ext>
                  </a:extLst>
                </p14:cNvPr>
                <p14:cNvContentPartPr/>
                <p14:nvPr/>
              </p14:nvContentPartPr>
              <p14:xfrm>
                <a:off x="8654409" y="4982478"/>
                <a:ext cx="215640" cy="873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FAE9187-1DA7-4B90-9B3E-D6D744DE541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45409" y="4973838"/>
                  <a:ext cx="233280" cy="891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38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46083" name="Title 41"/>
          <p:cNvSpPr>
            <a:spLocks/>
          </p:cNvSpPr>
          <p:nvPr/>
        </p:nvSpPr>
        <p:spPr bwMode="auto">
          <a:xfrm>
            <a:off x="381000" y="239713"/>
            <a:ext cx="5622925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000099"/>
                </a:solidFill>
              </a:rPr>
              <a:t>Access net: cable network</a:t>
            </a:r>
          </a:p>
        </p:txBody>
      </p:sp>
      <p:sp>
        <p:nvSpPr>
          <p:cNvPr id="46084" name="Rectangle 60"/>
          <p:cNvSpPr>
            <a:spLocks noChangeArrowheads="1"/>
          </p:cNvSpPr>
          <p:nvPr/>
        </p:nvSpPr>
        <p:spPr bwMode="auto">
          <a:xfrm>
            <a:off x="657225" y="1651000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6085" name="Line 7"/>
          <p:cNvSpPr>
            <a:spLocks noChangeShapeType="1"/>
          </p:cNvSpPr>
          <p:nvPr/>
        </p:nvSpPr>
        <p:spPr bwMode="auto">
          <a:xfrm flipV="1">
            <a:off x="958850" y="2201863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46086" name="Text Box 39"/>
          <p:cNvSpPr txBox="1">
            <a:spLocks noChangeArrowheads="1"/>
          </p:cNvSpPr>
          <p:nvPr/>
        </p:nvSpPr>
        <p:spPr bwMode="auto">
          <a:xfrm>
            <a:off x="1120775" y="2352675"/>
            <a:ext cx="774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cable</a:t>
            </a:r>
          </a:p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modem</a:t>
            </a:r>
          </a:p>
        </p:txBody>
      </p:sp>
      <p:sp>
        <p:nvSpPr>
          <p:cNvPr id="46087" name="Text Box 41"/>
          <p:cNvSpPr txBox="1">
            <a:spLocks noChangeArrowheads="1"/>
          </p:cNvSpPr>
          <p:nvPr/>
        </p:nvSpPr>
        <p:spPr bwMode="auto">
          <a:xfrm>
            <a:off x="1787525" y="2354263"/>
            <a:ext cx="7064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splitter</a:t>
            </a:r>
          </a:p>
        </p:txBody>
      </p:sp>
      <p:grpSp>
        <p:nvGrpSpPr>
          <p:cNvPr id="46088" name="Group 64"/>
          <p:cNvGrpSpPr>
            <a:grpSpLocks/>
          </p:cNvGrpSpPr>
          <p:nvPr/>
        </p:nvGrpSpPr>
        <p:grpSpPr bwMode="auto">
          <a:xfrm>
            <a:off x="1304925" y="2078038"/>
            <a:ext cx="614363" cy="220662"/>
            <a:chOff x="322" y="890"/>
            <a:chExt cx="872" cy="339"/>
          </a:xfrm>
        </p:grpSpPr>
        <p:sp>
          <p:nvSpPr>
            <p:cNvPr id="46244" name="Rectangle 6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6245" name="Rectangle 6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6246" name="Rectangle 6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6247" name="Rectangle 6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6248" name="Rectangle 6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6249" name="AutoShape 7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46089" name="AutoShape 72"/>
          <p:cNvSpPr>
            <a:spLocks noChangeArrowheads="1"/>
          </p:cNvSpPr>
          <p:nvPr/>
        </p:nvSpPr>
        <p:spPr bwMode="auto">
          <a:xfrm>
            <a:off x="419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6090" name="Rectangle 73"/>
          <p:cNvSpPr>
            <a:spLocks noChangeArrowheads="1"/>
          </p:cNvSpPr>
          <p:nvPr/>
        </p:nvSpPr>
        <p:spPr bwMode="auto">
          <a:xfrm>
            <a:off x="2035175" y="2139950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6091" name="Freeform 74"/>
          <p:cNvSpPr>
            <a:spLocks/>
          </p:cNvSpPr>
          <p:nvPr/>
        </p:nvSpPr>
        <p:spPr bwMode="auto">
          <a:xfrm>
            <a:off x="1644650" y="1695450"/>
            <a:ext cx="479425" cy="434975"/>
          </a:xfrm>
          <a:custGeom>
            <a:avLst/>
            <a:gdLst>
              <a:gd name="T0" fmla="*/ 2147483646 w 381"/>
              <a:gd name="T1" fmla="*/ 2147483646 h 274"/>
              <a:gd name="T2" fmla="*/ 2147483646 w 381"/>
              <a:gd name="T3" fmla="*/ 2147483646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6092" name="Line 95"/>
          <p:cNvSpPr>
            <a:spLocks noChangeShapeType="1"/>
          </p:cNvSpPr>
          <p:nvPr/>
        </p:nvSpPr>
        <p:spPr bwMode="auto">
          <a:xfrm flipH="1">
            <a:off x="1943100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46093" name="Picture 96" descr="t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355725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6094" name="Group 117"/>
          <p:cNvGrpSpPr>
            <a:grpSpLocks/>
          </p:cNvGrpSpPr>
          <p:nvPr/>
        </p:nvGrpSpPr>
        <p:grpSpPr bwMode="auto">
          <a:xfrm>
            <a:off x="2676525" y="1470025"/>
            <a:ext cx="850900" cy="527050"/>
            <a:chOff x="-490" y="1664"/>
            <a:chExt cx="1429" cy="842"/>
          </a:xfrm>
        </p:grpSpPr>
        <p:sp>
          <p:nvSpPr>
            <p:cNvPr id="46228" name="AutoShape 11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6229" name="Group 116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6230" name="Rectangle 9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6231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grpSp>
            <p:nvGrpSpPr>
              <p:cNvPr id="46232" name="Group 10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6238" name="Rectangle 10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6239" name="Rectangle 10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6240" name="Rectangle 10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6241" name="Rectangle 10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6242" name="Rectangle 10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6243" name="AutoShape 10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pic>
            <p:nvPicPr>
              <p:cNvPr id="46233" name="Picture 11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234" name="Rectangle 112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6235" name="Freeform 113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8 w 381"/>
                  <a:gd name="T1" fmla="*/ 274 h 274"/>
                  <a:gd name="T2" fmla="*/ 18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6236" name="Line 114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46237" name="Picture 115" descr="tv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6095" name="Group 118"/>
          <p:cNvGrpSpPr>
            <a:grpSpLocks/>
          </p:cNvGrpSpPr>
          <p:nvPr/>
        </p:nvGrpSpPr>
        <p:grpSpPr bwMode="auto">
          <a:xfrm>
            <a:off x="3578225" y="1463675"/>
            <a:ext cx="850900" cy="527050"/>
            <a:chOff x="-490" y="1664"/>
            <a:chExt cx="1429" cy="842"/>
          </a:xfrm>
        </p:grpSpPr>
        <p:sp>
          <p:nvSpPr>
            <p:cNvPr id="46212" name="AutoShape 119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6213" name="Group 120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6214" name="Rectangle 121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6215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grpSp>
            <p:nvGrpSpPr>
              <p:cNvPr id="46216" name="Group 12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6222" name="Rectangle 12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6223" name="Rectangle 12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6224" name="Rectangle 12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6225" name="Rectangle 12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6226" name="Rectangle 12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6227" name="AutoShape 12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pic>
            <p:nvPicPr>
              <p:cNvPr id="46217" name="Picture 13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218" name="Rectangle 131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6219" name="Freeform 132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8 w 381"/>
                  <a:gd name="T1" fmla="*/ 274 h 274"/>
                  <a:gd name="T2" fmla="*/ 18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6220" name="Line 133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46221" name="Picture 134" descr="tv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6096" name="Group 135"/>
          <p:cNvGrpSpPr>
            <a:grpSpLocks/>
          </p:cNvGrpSpPr>
          <p:nvPr/>
        </p:nvGrpSpPr>
        <p:grpSpPr bwMode="auto">
          <a:xfrm>
            <a:off x="2763838" y="2309813"/>
            <a:ext cx="850900" cy="527050"/>
            <a:chOff x="-490" y="1664"/>
            <a:chExt cx="1429" cy="842"/>
          </a:xfrm>
        </p:grpSpPr>
        <p:sp>
          <p:nvSpPr>
            <p:cNvPr id="46196" name="AutoShape 13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6197" name="Group 13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6198" name="Rectangle 13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6199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grpSp>
            <p:nvGrpSpPr>
              <p:cNvPr id="46200" name="Group 14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6206" name="Rectangle 14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6207" name="Rectangle 14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6208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6209" name="Rectangle 14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6210" name="Rectangle 14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6211" name="AutoShape 14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pic>
            <p:nvPicPr>
              <p:cNvPr id="46201" name="Picture 14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202" name="Rectangle 14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6203" name="Freeform 14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8 w 381"/>
                  <a:gd name="T1" fmla="*/ 274 h 274"/>
                  <a:gd name="T2" fmla="*/ 18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6204" name="Line 15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46205" name="Picture 151" descr="tv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6097" name="Group 152"/>
          <p:cNvGrpSpPr>
            <a:grpSpLocks/>
          </p:cNvGrpSpPr>
          <p:nvPr/>
        </p:nvGrpSpPr>
        <p:grpSpPr bwMode="auto">
          <a:xfrm>
            <a:off x="3630613" y="2319338"/>
            <a:ext cx="850900" cy="527050"/>
            <a:chOff x="-490" y="1664"/>
            <a:chExt cx="1429" cy="842"/>
          </a:xfrm>
        </p:grpSpPr>
        <p:sp>
          <p:nvSpPr>
            <p:cNvPr id="46180" name="AutoShape 153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6181" name="Group 154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6182" name="Rectangle 155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6183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grpSp>
            <p:nvGrpSpPr>
              <p:cNvPr id="46184" name="Group 157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6190" name="Rectangle 158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6191" name="Rectangle 159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6192" name="Rectangle 160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6193" name="Rectangle 161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6194" name="Rectangle 162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6195" name="AutoShape 163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pic>
            <p:nvPicPr>
              <p:cNvPr id="46185" name="Picture 164" descr="desktop_computer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86" name="Rectangle 165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6187" name="Freeform 166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8 w 381"/>
                  <a:gd name="T1" fmla="*/ 274 h 274"/>
                  <a:gd name="T2" fmla="*/ 18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6188" name="Line 167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46189" name="Picture 168" descr="tv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6098" name="Line 169"/>
          <p:cNvSpPr>
            <a:spLocks noChangeShapeType="1"/>
          </p:cNvSpPr>
          <p:nvPr/>
        </p:nvSpPr>
        <p:spPr bwMode="auto">
          <a:xfrm>
            <a:off x="2217738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46099" name="Group 170"/>
          <p:cNvGrpSpPr>
            <a:grpSpLocks/>
          </p:cNvGrpSpPr>
          <p:nvPr/>
        </p:nvGrpSpPr>
        <p:grpSpPr bwMode="auto">
          <a:xfrm>
            <a:off x="4719638" y="1471613"/>
            <a:ext cx="850900" cy="527050"/>
            <a:chOff x="-490" y="1664"/>
            <a:chExt cx="1429" cy="842"/>
          </a:xfrm>
        </p:grpSpPr>
        <p:sp>
          <p:nvSpPr>
            <p:cNvPr id="46164" name="AutoShape 17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6165" name="Group 17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6166" name="Rectangle 17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6167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grpSp>
            <p:nvGrpSpPr>
              <p:cNvPr id="46168" name="Group 17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6174" name="Rectangle 17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6175" name="Rectangle 17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6176" name="Rectangle 17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6177" name="Rectangle 17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6178" name="Rectangle 18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6179" name="AutoShape 18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pic>
            <p:nvPicPr>
              <p:cNvPr id="46169" name="Picture 18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70" name="Rectangle 18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6171" name="Freeform 18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8 w 381"/>
                  <a:gd name="T1" fmla="*/ 274 h 274"/>
                  <a:gd name="T2" fmla="*/ 18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6172" name="Line 18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46173" name="Picture 186" descr="tv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6100" name="Text Box 204"/>
          <p:cNvSpPr txBox="1">
            <a:spLocks noChangeArrowheads="1"/>
          </p:cNvSpPr>
          <p:nvPr/>
        </p:nvSpPr>
        <p:spPr bwMode="auto">
          <a:xfrm>
            <a:off x="4330700" y="154146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969696"/>
                </a:solidFill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46101" name="Line 205"/>
          <p:cNvSpPr>
            <a:spLocks noChangeShapeType="1"/>
          </p:cNvSpPr>
          <p:nvPr/>
        </p:nvSpPr>
        <p:spPr bwMode="auto">
          <a:xfrm flipH="1">
            <a:off x="3311525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6102" name="Line 206"/>
          <p:cNvSpPr>
            <a:spLocks noChangeShapeType="1"/>
          </p:cNvSpPr>
          <p:nvPr/>
        </p:nvSpPr>
        <p:spPr bwMode="auto">
          <a:xfrm flipH="1">
            <a:off x="421640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6103" name="Line 207"/>
          <p:cNvSpPr>
            <a:spLocks noChangeShapeType="1"/>
          </p:cNvSpPr>
          <p:nvPr/>
        </p:nvSpPr>
        <p:spPr bwMode="auto">
          <a:xfrm flipH="1">
            <a:off x="535305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6104" name="Freeform 208"/>
          <p:cNvSpPr>
            <a:spLocks/>
          </p:cNvSpPr>
          <p:nvPr/>
        </p:nvSpPr>
        <p:spPr bwMode="auto">
          <a:xfrm>
            <a:off x="4302125" y="2219325"/>
            <a:ext cx="127000" cy="476250"/>
          </a:xfrm>
          <a:custGeom>
            <a:avLst/>
            <a:gdLst>
              <a:gd name="T0" fmla="*/ 0 w 80"/>
              <a:gd name="T1" fmla="*/ 2147483646 h 300"/>
              <a:gd name="T2" fmla="*/ 2147483646 w 80"/>
              <a:gd name="T3" fmla="*/ 2147483646 h 300"/>
              <a:gd name="T4" fmla="*/ 2147483646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6105" name="Freeform 209"/>
          <p:cNvSpPr>
            <a:spLocks/>
          </p:cNvSpPr>
          <p:nvPr/>
        </p:nvSpPr>
        <p:spPr bwMode="auto">
          <a:xfrm>
            <a:off x="3435350" y="2212975"/>
            <a:ext cx="127000" cy="476250"/>
          </a:xfrm>
          <a:custGeom>
            <a:avLst/>
            <a:gdLst>
              <a:gd name="T0" fmla="*/ 0 w 80"/>
              <a:gd name="T1" fmla="*/ 2147483646 h 300"/>
              <a:gd name="T2" fmla="*/ 2147483646 w 80"/>
              <a:gd name="T3" fmla="*/ 2147483646 h 300"/>
              <a:gd name="T4" fmla="*/ 2147483646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6106" name="Rectangle 44"/>
          <p:cNvSpPr>
            <a:spLocks noChangeArrowheads="1"/>
          </p:cNvSpPr>
          <p:nvPr/>
        </p:nvSpPr>
        <p:spPr bwMode="auto">
          <a:xfrm>
            <a:off x="5646738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6107" name="Text Box 45"/>
          <p:cNvSpPr txBox="1">
            <a:spLocks noChangeArrowheads="1"/>
          </p:cNvSpPr>
          <p:nvPr/>
        </p:nvSpPr>
        <p:spPr bwMode="auto">
          <a:xfrm>
            <a:off x="5157788" y="1250950"/>
            <a:ext cx="1925637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cable headend</a:t>
            </a:r>
          </a:p>
        </p:txBody>
      </p:sp>
      <p:sp>
        <p:nvSpPr>
          <p:cNvPr id="46108" name="Freeform 216"/>
          <p:cNvSpPr>
            <a:spLocks/>
          </p:cNvSpPr>
          <p:nvPr/>
        </p:nvSpPr>
        <p:spPr bwMode="auto">
          <a:xfrm>
            <a:off x="5903913" y="1970088"/>
            <a:ext cx="330200" cy="454025"/>
          </a:xfrm>
          <a:custGeom>
            <a:avLst/>
            <a:gdLst>
              <a:gd name="T0" fmla="*/ 0 w 318"/>
              <a:gd name="T1" fmla="*/ 2147483646 h 412"/>
              <a:gd name="T2" fmla="*/ 2147483646 w 318"/>
              <a:gd name="T3" fmla="*/ 2147483646 h 412"/>
              <a:gd name="T4" fmla="*/ 2147483646 w 318"/>
              <a:gd name="T5" fmla="*/ 0 h 412"/>
              <a:gd name="T6" fmla="*/ 2147483646 w 318"/>
              <a:gd name="T7" fmla="*/ 2147483646 h 412"/>
              <a:gd name="T8" fmla="*/ 2147483646 w 318"/>
              <a:gd name="T9" fmla="*/ 2147483646 h 412"/>
              <a:gd name="T10" fmla="*/ 2147483646 w 318"/>
              <a:gd name="T11" fmla="*/ 2147483646 h 412"/>
              <a:gd name="T12" fmla="*/ 2147483646 w 318"/>
              <a:gd name="T13" fmla="*/ 2147483646 h 412"/>
              <a:gd name="T14" fmla="*/ 2147483646 w 318"/>
              <a:gd name="T15" fmla="*/ 2147483646 h 412"/>
              <a:gd name="T16" fmla="*/ 0 w 318"/>
              <a:gd name="T17" fmla="*/ 2147483646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6109" name="Freeform 217"/>
          <p:cNvSpPr>
            <a:spLocks/>
          </p:cNvSpPr>
          <p:nvPr/>
        </p:nvSpPr>
        <p:spPr bwMode="auto">
          <a:xfrm>
            <a:off x="5905500" y="1905000"/>
            <a:ext cx="366713" cy="406400"/>
          </a:xfrm>
          <a:custGeom>
            <a:avLst/>
            <a:gdLst>
              <a:gd name="T0" fmla="*/ 0 w 353"/>
              <a:gd name="T1" fmla="*/ 2147483646 h 369"/>
              <a:gd name="T2" fmla="*/ 2147483646 w 353"/>
              <a:gd name="T3" fmla="*/ 0 h 369"/>
              <a:gd name="T4" fmla="*/ 2147483646 w 353"/>
              <a:gd name="T5" fmla="*/ 0 h 369"/>
              <a:gd name="T6" fmla="*/ 2147483646 w 353"/>
              <a:gd name="T7" fmla="*/ 2147483646 h 369"/>
              <a:gd name="T8" fmla="*/ 2147483646 w 353"/>
              <a:gd name="T9" fmla="*/ 2147483646 h 369"/>
              <a:gd name="T10" fmla="*/ 2147483646 w 353"/>
              <a:gd name="T11" fmla="*/ 2147483646 h 369"/>
              <a:gd name="T12" fmla="*/ 2147483646 w 353"/>
              <a:gd name="T13" fmla="*/ 2147483646 h 369"/>
              <a:gd name="T14" fmla="*/ 2147483646 w 353"/>
              <a:gd name="T15" fmla="*/ 2147483646 h 369"/>
              <a:gd name="T16" fmla="*/ 2147483646 w 353"/>
              <a:gd name="T17" fmla="*/ 2147483646 h 369"/>
              <a:gd name="T18" fmla="*/ 2147483646 w 353"/>
              <a:gd name="T19" fmla="*/ 2147483646 h 369"/>
              <a:gd name="T20" fmla="*/ 0 w 353"/>
              <a:gd name="T21" fmla="*/ 2147483646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6110" name="Line 218"/>
          <p:cNvSpPr>
            <a:spLocks noChangeShapeType="1"/>
          </p:cNvSpPr>
          <p:nvPr/>
        </p:nvSpPr>
        <p:spPr bwMode="auto">
          <a:xfrm flipH="1">
            <a:off x="6230938" y="2028825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6111" name="Line 219"/>
          <p:cNvSpPr>
            <a:spLocks noChangeShapeType="1"/>
          </p:cNvSpPr>
          <p:nvPr/>
        </p:nvSpPr>
        <p:spPr bwMode="auto">
          <a:xfrm>
            <a:off x="5932488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6112" name="Freeform 220"/>
          <p:cNvSpPr>
            <a:spLocks/>
          </p:cNvSpPr>
          <p:nvPr/>
        </p:nvSpPr>
        <p:spPr bwMode="auto">
          <a:xfrm>
            <a:off x="5926138" y="2024063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6 w 264"/>
              <a:gd name="T3" fmla="*/ 0 h 105"/>
              <a:gd name="T4" fmla="*/ 2147483646 w 264"/>
              <a:gd name="T5" fmla="*/ 2147483646 h 105"/>
              <a:gd name="T6" fmla="*/ 2147483646 w 264"/>
              <a:gd name="T7" fmla="*/ 2147483646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6113" name="Freeform 221"/>
          <p:cNvSpPr>
            <a:spLocks/>
          </p:cNvSpPr>
          <p:nvPr/>
        </p:nvSpPr>
        <p:spPr bwMode="auto">
          <a:xfrm flipV="1">
            <a:off x="5926138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6 w 264"/>
              <a:gd name="T3" fmla="*/ 0 h 105"/>
              <a:gd name="T4" fmla="*/ 2147483646 w 264"/>
              <a:gd name="T5" fmla="*/ 2147483646 h 105"/>
              <a:gd name="T6" fmla="*/ 2147483646 w 264"/>
              <a:gd name="T7" fmla="*/ 2147483646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6114" name="AutoShape 225"/>
          <p:cNvSpPr>
            <a:spLocks noChangeArrowheads="1"/>
          </p:cNvSpPr>
          <p:nvPr/>
        </p:nvSpPr>
        <p:spPr bwMode="auto">
          <a:xfrm>
            <a:off x="5507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18" name="Group 37"/>
          <p:cNvGrpSpPr>
            <a:grpSpLocks/>
          </p:cNvGrpSpPr>
          <p:nvPr/>
        </p:nvGrpSpPr>
        <p:grpSpPr bwMode="auto">
          <a:xfrm>
            <a:off x="3417888" y="3186113"/>
            <a:ext cx="2043112" cy="958850"/>
            <a:chOff x="2505" y="826"/>
            <a:chExt cx="1287" cy="604"/>
          </a:xfrm>
        </p:grpSpPr>
        <p:sp>
          <p:nvSpPr>
            <p:cNvPr id="46160" name="Line 38"/>
            <p:cNvSpPr>
              <a:spLocks noChangeShapeType="1"/>
            </p:cNvSpPr>
            <p:nvPr/>
          </p:nvSpPr>
          <p:spPr bwMode="auto">
            <a:xfrm flipH="1">
              <a:off x="2505" y="1115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161" name="Freeform 39"/>
            <p:cNvSpPr>
              <a:spLocks/>
            </p:cNvSpPr>
            <p:nvPr/>
          </p:nvSpPr>
          <p:spPr bwMode="auto">
            <a:xfrm>
              <a:off x="2548" y="826"/>
              <a:ext cx="562" cy="266"/>
            </a:xfrm>
            <a:custGeom>
              <a:avLst/>
              <a:gdLst>
                <a:gd name="T0" fmla="*/ 4 w 562"/>
                <a:gd name="T1" fmla="*/ 264 h 266"/>
                <a:gd name="T2" fmla="*/ 52 w 562"/>
                <a:gd name="T3" fmla="*/ 6 h 266"/>
                <a:gd name="T4" fmla="*/ 108 w 562"/>
                <a:gd name="T5" fmla="*/ 266 h 266"/>
                <a:gd name="T6" fmla="*/ 174 w 562"/>
                <a:gd name="T7" fmla="*/ 0 h 266"/>
                <a:gd name="T8" fmla="*/ 228 w 562"/>
                <a:gd name="T9" fmla="*/ 264 h 266"/>
                <a:gd name="T10" fmla="*/ 288 w 562"/>
                <a:gd name="T11" fmla="*/ 8 h 266"/>
                <a:gd name="T12" fmla="*/ 354 w 562"/>
                <a:gd name="T13" fmla="*/ 266 h 266"/>
                <a:gd name="T14" fmla="*/ 402 w 562"/>
                <a:gd name="T15" fmla="*/ 8 h 266"/>
                <a:gd name="T16" fmla="*/ 464 w 562"/>
                <a:gd name="T17" fmla="*/ 264 h 266"/>
                <a:gd name="T18" fmla="*/ 506 w 562"/>
                <a:gd name="T19" fmla="*/ 6 h 266"/>
                <a:gd name="T20" fmla="*/ 556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162" name="Freeform 40"/>
            <p:cNvSpPr>
              <a:spLocks/>
            </p:cNvSpPr>
            <p:nvPr/>
          </p:nvSpPr>
          <p:spPr bwMode="auto">
            <a:xfrm>
              <a:off x="3523" y="830"/>
              <a:ext cx="269" cy="266"/>
            </a:xfrm>
            <a:custGeom>
              <a:avLst/>
              <a:gdLst>
                <a:gd name="T0" fmla="*/ 0 w 562"/>
                <a:gd name="T1" fmla="*/ 264 h 266"/>
                <a:gd name="T2" fmla="*/ 0 w 562"/>
                <a:gd name="T3" fmla="*/ 6 h 266"/>
                <a:gd name="T4" fmla="*/ 0 w 562"/>
                <a:gd name="T5" fmla="*/ 266 h 266"/>
                <a:gd name="T6" fmla="*/ 0 w 562"/>
                <a:gd name="T7" fmla="*/ 0 h 266"/>
                <a:gd name="T8" fmla="*/ 0 w 562"/>
                <a:gd name="T9" fmla="*/ 264 h 266"/>
                <a:gd name="T10" fmla="*/ 0 w 562"/>
                <a:gd name="T11" fmla="*/ 8 h 266"/>
                <a:gd name="T12" fmla="*/ 0 w 562"/>
                <a:gd name="T13" fmla="*/ 266 h 266"/>
                <a:gd name="T14" fmla="*/ 0 w 562"/>
                <a:gd name="T15" fmla="*/ 8 h 266"/>
                <a:gd name="T16" fmla="*/ 0 w 562"/>
                <a:gd name="T17" fmla="*/ 264 h 266"/>
                <a:gd name="T18" fmla="*/ 0 w 562"/>
                <a:gd name="T19" fmla="*/ 6 h 266"/>
                <a:gd name="T20" fmla="*/ 0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163" name="Line 41"/>
            <p:cNvSpPr>
              <a:spLocks noChangeShapeType="1"/>
            </p:cNvSpPr>
            <p:nvPr/>
          </p:nvSpPr>
          <p:spPr bwMode="auto">
            <a:xfrm flipH="1">
              <a:off x="3433" y="1137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9" name="Group 42"/>
          <p:cNvGrpSpPr>
            <a:grpSpLocks/>
          </p:cNvGrpSpPr>
          <p:nvPr/>
        </p:nvGrpSpPr>
        <p:grpSpPr bwMode="auto">
          <a:xfrm>
            <a:off x="2708275" y="3343275"/>
            <a:ext cx="3021013" cy="2114550"/>
            <a:chOff x="2606" y="951"/>
            <a:chExt cx="1903" cy="1332"/>
          </a:xfrm>
        </p:grpSpPr>
        <p:sp>
          <p:nvSpPr>
            <p:cNvPr id="46130" name="Text Box 43"/>
            <p:cNvSpPr txBox="1">
              <a:spLocks noChangeArrowheads="1"/>
            </p:cNvSpPr>
            <p:nvPr/>
          </p:nvSpPr>
          <p:spPr bwMode="auto">
            <a:xfrm>
              <a:off x="3378" y="2071"/>
              <a:ext cx="65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Channels</a:t>
              </a:r>
            </a:p>
          </p:txBody>
        </p:sp>
        <p:sp>
          <p:nvSpPr>
            <p:cNvPr id="46131" name="Line 44"/>
            <p:cNvSpPr>
              <a:spLocks noChangeShapeType="1"/>
            </p:cNvSpPr>
            <p:nvPr/>
          </p:nvSpPr>
          <p:spPr bwMode="auto">
            <a:xfrm>
              <a:off x="2994" y="951"/>
              <a:ext cx="0" cy="9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132" name="Line 45"/>
            <p:cNvSpPr>
              <a:spLocks noChangeShapeType="1"/>
            </p:cNvSpPr>
            <p:nvPr/>
          </p:nvSpPr>
          <p:spPr bwMode="auto">
            <a:xfrm flipV="1">
              <a:off x="2988" y="1935"/>
              <a:ext cx="1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133" name="Text Box 46"/>
            <p:cNvSpPr txBox="1">
              <a:spLocks noChangeArrowheads="1"/>
            </p:cNvSpPr>
            <p:nvPr/>
          </p:nvSpPr>
          <p:spPr bwMode="auto">
            <a:xfrm>
              <a:off x="2978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V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I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D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E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46134" name="Line 47"/>
            <p:cNvSpPr>
              <a:spLocks noChangeShapeType="1"/>
            </p:cNvSpPr>
            <p:nvPr/>
          </p:nvSpPr>
          <p:spPr bwMode="auto">
            <a:xfrm>
              <a:off x="3150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135" name="Text Box 48"/>
            <p:cNvSpPr txBox="1">
              <a:spLocks noChangeArrowheads="1"/>
            </p:cNvSpPr>
            <p:nvPr/>
          </p:nvSpPr>
          <p:spPr bwMode="auto">
            <a:xfrm>
              <a:off x="3152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V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I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D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E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46136" name="Text Box 49"/>
            <p:cNvSpPr txBox="1">
              <a:spLocks noChangeArrowheads="1"/>
            </p:cNvSpPr>
            <p:nvPr/>
          </p:nvSpPr>
          <p:spPr bwMode="auto">
            <a:xfrm>
              <a:off x="3338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V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I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D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E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46137" name="Text Box 50"/>
            <p:cNvSpPr txBox="1">
              <a:spLocks noChangeArrowheads="1"/>
            </p:cNvSpPr>
            <p:nvPr/>
          </p:nvSpPr>
          <p:spPr bwMode="auto">
            <a:xfrm>
              <a:off x="3524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V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I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D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E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46138" name="Text Box 51"/>
            <p:cNvSpPr txBox="1">
              <a:spLocks noChangeArrowheads="1"/>
            </p:cNvSpPr>
            <p:nvPr/>
          </p:nvSpPr>
          <p:spPr bwMode="auto">
            <a:xfrm>
              <a:off x="3710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V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I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D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E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46139" name="Text Box 52"/>
            <p:cNvSpPr txBox="1">
              <a:spLocks noChangeArrowheads="1"/>
            </p:cNvSpPr>
            <p:nvPr/>
          </p:nvSpPr>
          <p:spPr bwMode="auto">
            <a:xfrm>
              <a:off x="3896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V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I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D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E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46140" name="Text Box 53"/>
            <p:cNvSpPr txBox="1">
              <a:spLocks noChangeArrowheads="1"/>
            </p:cNvSpPr>
            <p:nvPr/>
          </p:nvSpPr>
          <p:spPr bwMode="auto">
            <a:xfrm>
              <a:off x="4058" y="1402"/>
              <a:ext cx="17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000">
                <a:latin typeface="Arial" panose="020B0604020202020204" pitchFamily="34" charset="0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D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46141" name="Text Box 54"/>
            <p:cNvSpPr txBox="1">
              <a:spLocks noChangeArrowheads="1"/>
            </p:cNvSpPr>
            <p:nvPr/>
          </p:nvSpPr>
          <p:spPr bwMode="auto">
            <a:xfrm>
              <a:off x="4202" y="1402"/>
              <a:ext cx="17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000">
                <a:latin typeface="Arial" panose="020B0604020202020204" pitchFamily="34" charset="0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D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46142" name="Text Box 55"/>
            <p:cNvSpPr txBox="1">
              <a:spLocks noChangeArrowheads="1"/>
            </p:cNvSpPr>
            <p:nvPr/>
          </p:nvSpPr>
          <p:spPr bwMode="auto">
            <a:xfrm>
              <a:off x="4330" y="1114"/>
              <a:ext cx="178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000">
                <a:latin typeface="Arial" panose="020B0604020202020204" pitchFamily="34" charset="0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C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O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R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O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L</a:t>
              </a:r>
            </a:p>
          </p:txBody>
        </p:sp>
        <p:sp>
          <p:nvSpPr>
            <p:cNvPr id="46143" name="Line 56"/>
            <p:cNvSpPr>
              <a:spLocks noChangeShapeType="1"/>
            </p:cNvSpPr>
            <p:nvPr/>
          </p:nvSpPr>
          <p:spPr bwMode="auto">
            <a:xfrm>
              <a:off x="333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144" name="Line 57"/>
            <p:cNvSpPr>
              <a:spLocks noChangeShapeType="1"/>
            </p:cNvSpPr>
            <p:nvPr/>
          </p:nvSpPr>
          <p:spPr bwMode="auto">
            <a:xfrm>
              <a:off x="351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145" name="Line 58"/>
            <p:cNvSpPr>
              <a:spLocks noChangeShapeType="1"/>
            </p:cNvSpPr>
            <p:nvPr/>
          </p:nvSpPr>
          <p:spPr bwMode="auto">
            <a:xfrm>
              <a:off x="3698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146" name="Line 59"/>
            <p:cNvSpPr>
              <a:spLocks noChangeShapeType="1"/>
            </p:cNvSpPr>
            <p:nvPr/>
          </p:nvSpPr>
          <p:spPr bwMode="auto">
            <a:xfrm>
              <a:off x="3886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147" name="Line 60"/>
            <p:cNvSpPr>
              <a:spLocks noChangeShapeType="1"/>
            </p:cNvSpPr>
            <p:nvPr/>
          </p:nvSpPr>
          <p:spPr bwMode="auto">
            <a:xfrm>
              <a:off x="4062" y="187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148" name="Line 61"/>
            <p:cNvSpPr>
              <a:spLocks noChangeShapeType="1"/>
            </p:cNvSpPr>
            <p:nvPr/>
          </p:nvSpPr>
          <p:spPr bwMode="auto">
            <a:xfrm>
              <a:off x="4218" y="186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149" name="Line 62"/>
            <p:cNvSpPr>
              <a:spLocks noChangeShapeType="1"/>
            </p:cNvSpPr>
            <p:nvPr/>
          </p:nvSpPr>
          <p:spPr bwMode="auto">
            <a:xfrm>
              <a:off x="4362" y="185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150" name="Text Box 63"/>
            <p:cNvSpPr txBox="1">
              <a:spLocks noChangeArrowheads="1"/>
            </p:cNvSpPr>
            <p:nvPr/>
          </p:nvSpPr>
          <p:spPr bwMode="auto">
            <a:xfrm>
              <a:off x="2985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46151" name="Text Box 64"/>
            <p:cNvSpPr txBox="1">
              <a:spLocks noChangeArrowheads="1"/>
            </p:cNvSpPr>
            <p:nvPr/>
          </p:nvSpPr>
          <p:spPr bwMode="auto">
            <a:xfrm>
              <a:off x="3153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46152" name="Text Box 65"/>
            <p:cNvSpPr txBox="1">
              <a:spLocks noChangeArrowheads="1"/>
            </p:cNvSpPr>
            <p:nvPr/>
          </p:nvSpPr>
          <p:spPr bwMode="auto">
            <a:xfrm>
              <a:off x="3345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46153" name="Text Box 66"/>
            <p:cNvSpPr txBox="1">
              <a:spLocks noChangeArrowheads="1"/>
            </p:cNvSpPr>
            <p:nvPr/>
          </p:nvSpPr>
          <p:spPr bwMode="auto">
            <a:xfrm>
              <a:off x="3517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46154" name="Text Box 67"/>
            <p:cNvSpPr txBox="1">
              <a:spLocks noChangeArrowheads="1"/>
            </p:cNvSpPr>
            <p:nvPr/>
          </p:nvSpPr>
          <p:spPr bwMode="auto">
            <a:xfrm>
              <a:off x="3705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46155" name="Text Box 68"/>
            <p:cNvSpPr txBox="1">
              <a:spLocks noChangeArrowheads="1"/>
            </p:cNvSpPr>
            <p:nvPr/>
          </p:nvSpPr>
          <p:spPr bwMode="auto">
            <a:xfrm>
              <a:off x="3893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46156" name="Text Box 69"/>
            <p:cNvSpPr txBox="1">
              <a:spLocks noChangeArrowheads="1"/>
            </p:cNvSpPr>
            <p:nvPr/>
          </p:nvSpPr>
          <p:spPr bwMode="auto">
            <a:xfrm>
              <a:off x="4057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7</a:t>
              </a:r>
            </a:p>
          </p:txBody>
        </p:sp>
        <p:sp>
          <p:nvSpPr>
            <p:cNvPr id="46157" name="Text Box 70"/>
            <p:cNvSpPr txBox="1">
              <a:spLocks noChangeArrowheads="1"/>
            </p:cNvSpPr>
            <p:nvPr/>
          </p:nvSpPr>
          <p:spPr bwMode="auto">
            <a:xfrm>
              <a:off x="4205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8</a:t>
              </a:r>
            </a:p>
          </p:txBody>
        </p:sp>
        <p:sp>
          <p:nvSpPr>
            <p:cNvPr id="46158" name="Text Box 71"/>
            <p:cNvSpPr txBox="1">
              <a:spLocks noChangeArrowheads="1"/>
            </p:cNvSpPr>
            <p:nvPr/>
          </p:nvSpPr>
          <p:spPr bwMode="auto">
            <a:xfrm>
              <a:off x="4349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9</a:t>
              </a:r>
            </a:p>
          </p:txBody>
        </p:sp>
        <p:sp>
          <p:nvSpPr>
            <p:cNvPr id="46159" name="Freeform 72"/>
            <p:cNvSpPr>
              <a:spLocks/>
            </p:cNvSpPr>
            <p:nvPr/>
          </p:nvSpPr>
          <p:spPr bwMode="auto">
            <a:xfrm>
              <a:off x="2606" y="969"/>
              <a:ext cx="375" cy="969"/>
            </a:xfrm>
            <a:custGeom>
              <a:avLst/>
              <a:gdLst>
                <a:gd name="T0" fmla="*/ 375 w 375"/>
                <a:gd name="T1" fmla="*/ 0 h 969"/>
                <a:gd name="T2" fmla="*/ 0 w 375"/>
                <a:gd name="T3" fmla="*/ 485 h 969"/>
                <a:gd name="T4" fmla="*/ 375 w 375"/>
                <a:gd name="T5" fmla="*/ 969 h 969"/>
                <a:gd name="T6" fmla="*/ 375 w 375"/>
                <a:gd name="T7" fmla="*/ 0 h 9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5"/>
                <a:gd name="T13" fmla="*/ 0 h 969"/>
                <a:gd name="T14" fmla="*/ 375 w 375"/>
                <a:gd name="T15" fmla="*/ 969 h 9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5" h="969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0" name="Group 73"/>
          <p:cNvGrpSpPr>
            <a:grpSpLocks/>
          </p:cNvGrpSpPr>
          <p:nvPr/>
        </p:nvGrpSpPr>
        <p:grpSpPr bwMode="auto">
          <a:xfrm flipV="1">
            <a:off x="1039813" y="2238375"/>
            <a:ext cx="1666875" cy="2062163"/>
            <a:chOff x="1511" y="1371"/>
            <a:chExt cx="1050" cy="1299"/>
          </a:xfrm>
        </p:grpSpPr>
        <p:grpSp>
          <p:nvGrpSpPr>
            <p:cNvPr id="46124" name="Group 74"/>
            <p:cNvGrpSpPr>
              <a:grpSpLocks/>
            </p:cNvGrpSpPr>
            <p:nvPr/>
          </p:nvGrpSpPr>
          <p:grpSpPr bwMode="auto">
            <a:xfrm>
              <a:off x="1511" y="1371"/>
              <a:ext cx="1050" cy="198"/>
              <a:chOff x="1614" y="1494"/>
              <a:chExt cx="1050" cy="198"/>
            </a:xfrm>
          </p:grpSpPr>
          <p:sp>
            <p:nvSpPr>
              <p:cNvPr id="46126" name="Rectangle 75"/>
              <p:cNvSpPr>
                <a:spLocks noChangeArrowheads="1"/>
              </p:cNvSpPr>
              <p:nvPr/>
            </p:nvSpPr>
            <p:spPr bwMode="auto">
              <a:xfrm>
                <a:off x="2358" y="1500"/>
                <a:ext cx="168" cy="17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5596" name="Freeform 76"/>
              <p:cNvSpPr>
                <a:spLocks/>
              </p:cNvSpPr>
              <p:nvPr/>
            </p:nvSpPr>
            <p:spPr bwMode="auto">
              <a:xfrm>
                <a:off x="1614" y="1494"/>
                <a:ext cx="896" cy="198"/>
              </a:xfrm>
              <a:custGeom>
                <a:avLst/>
                <a:gdLst>
                  <a:gd name="T0" fmla="*/ 18 w 896"/>
                  <a:gd name="T1" fmla="*/ 0 h 198"/>
                  <a:gd name="T2" fmla="*/ 0 w 896"/>
                  <a:gd name="T3" fmla="*/ 96 h 198"/>
                  <a:gd name="T4" fmla="*/ 18 w 896"/>
                  <a:gd name="T5" fmla="*/ 198 h 198"/>
                  <a:gd name="T6" fmla="*/ 774 w 896"/>
                  <a:gd name="T7" fmla="*/ 198 h 198"/>
                  <a:gd name="T8" fmla="*/ 750 w 896"/>
                  <a:gd name="T9" fmla="*/ 90 h 198"/>
                  <a:gd name="T10" fmla="*/ 774 w 896"/>
                  <a:gd name="T11" fmla="*/ 0 h 198"/>
                  <a:gd name="T12" fmla="*/ 18 w 896"/>
                  <a:gd name="T13" fmla="*/ 0 h 1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96"/>
                  <a:gd name="T22" fmla="*/ 0 h 198"/>
                  <a:gd name="T23" fmla="*/ 896 w 896"/>
                  <a:gd name="T24" fmla="*/ 198 h 1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96" h="198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pPr>
                  <a:defRPr/>
                </a:pPr>
                <a:endParaRPr lang="en-US">
                  <a:latin typeface="Times New Roman" pitchFamily="18" charset="0"/>
                  <a:ea typeface="+mn-ea"/>
                </a:endParaRPr>
              </a:p>
            </p:txBody>
          </p:sp>
          <p:sp>
            <p:nvSpPr>
              <p:cNvPr id="46128" name="Oval 77"/>
              <p:cNvSpPr>
                <a:spLocks noChangeArrowheads="1"/>
              </p:cNvSpPr>
              <p:nvPr/>
            </p:nvSpPr>
            <p:spPr bwMode="auto">
              <a:xfrm>
                <a:off x="2502" y="1506"/>
                <a:ext cx="62" cy="16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29" name="Line 78"/>
              <p:cNvSpPr>
                <a:spLocks noChangeShapeType="1"/>
              </p:cNvSpPr>
              <p:nvPr/>
            </p:nvSpPr>
            <p:spPr bwMode="auto">
              <a:xfrm>
                <a:off x="2526" y="1584"/>
                <a:ext cx="1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46125" name="Freeform 79"/>
            <p:cNvSpPr>
              <a:spLocks/>
            </p:cNvSpPr>
            <p:nvPr/>
          </p:nvSpPr>
          <p:spPr bwMode="auto">
            <a:xfrm>
              <a:off x="1536" y="1563"/>
              <a:ext cx="1015" cy="1107"/>
            </a:xfrm>
            <a:custGeom>
              <a:avLst/>
              <a:gdLst>
                <a:gd name="T0" fmla="*/ 1015 w 1015"/>
                <a:gd name="T1" fmla="*/ 1107 h 1107"/>
                <a:gd name="T2" fmla="*/ 0 w 1015"/>
                <a:gd name="T3" fmla="*/ 0 h 1107"/>
                <a:gd name="T4" fmla="*/ 905 w 1015"/>
                <a:gd name="T5" fmla="*/ 0 h 1107"/>
                <a:gd name="T6" fmla="*/ 1015 w 1015"/>
                <a:gd name="T7" fmla="*/ 1107 h 1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5"/>
                <a:gd name="T13" fmla="*/ 0 h 1107"/>
                <a:gd name="T14" fmla="*/ 1015 w 1015"/>
                <a:gd name="T15" fmla="*/ 1107 h 1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5" h="1107">
                  <a:moveTo>
                    <a:pt x="1015" y="1107"/>
                  </a:moveTo>
                  <a:lnTo>
                    <a:pt x="0" y="0"/>
                  </a:lnTo>
                  <a:lnTo>
                    <a:pt x="905" y="0"/>
                  </a:lnTo>
                  <a:lnTo>
                    <a:pt x="1015" y="1107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/>
            <a:lstStyle/>
            <a:p>
              <a:endParaRPr lang="en-GB"/>
            </a:p>
          </p:txBody>
        </p:sp>
      </p:grpSp>
      <p:sp>
        <p:nvSpPr>
          <p:cNvPr id="226628" name="Text Box 324"/>
          <p:cNvSpPr txBox="1">
            <a:spLocks noChangeArrowheads="1"/>
          </p:cNvSpPr>
          <p:nvPr/>
        </p:nvSpPr>
        <p:spPr bwMode="auto">
          <a:xfrm>
            <a:off x="787400" y="5545138"/>
            <a:ext cx="7475538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CC0000"/>
                </a:solidFill>
              </a:rPr>
              <a:t>frequency division multiplexing:</a:t>
            </a:r>
            <a:r>
              <a:rPr lang="en-US" altLang="en-US" sz="2400"/>
              <a:t> different channels transmitted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in different frequency bands</a:t>
            </a:r>
          </a:p>
        </p:txBody>
      </p:sp>
      <p:pic>
        <p:nvPicPr>
          <p:cNvPr id="46119" name="Picture 325" descr="underline_base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868363"/>
            <a:ext cx="5027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6120" name="Group 326"/>
          <p:cNvGrpSpPr>
            <a:grpSpLocks/>
          </p:cNvGrpSpPr>
          <p:nvPr/>
        </p:nvGrpSpPr>
        <p:grpSpPr bwMode="auto">
          <a:xfrm>
            <a:off x="560388" y="1928813"/>
            <a:ext cx="609600" cy="609600"/>
            <a:chOff x="-44" y="1473"/>
            <a:chExt cx="981" cy="1105"/>
          </a:xfrm>
        </p:grpSpPr>
        <p:pic>
          <p:nvPicPr>
            <p:cNvPr id="46122" name="Picture 327" descr="desktop_computer_stylized_medium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23" name="Freeform 32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4612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6548E44F-5A96-4DD8-8603-A2300FC1D434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6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06400" y="2290763"/>
            <a:ext cx="3092450" cy="1417637"/>
            <a:chOff x="256" y="1443"/>
            <a:chExt cx="1948" cy="893"/>
          </a:xfrm>
        </p:grpSpPr>
        <p:sp>
          <p:nvSpPr>
            <p:cNvPr id="48307" name="Text Box 6"/>
            <p:cNvSpPr txBox="1">
              <a:spLocks noChangeArrowheads="1"/>
            </p:cNvSpPr>
            <p:nvPr/>
          </p:nvSpPr>
          <p:spPr bwMode="auto">
            <a:xfrm>
              <a:off x="256" y="1885"/>
              <a:ext cx="1948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latin typeface="Arial" panose="020B0604020202020204" pitchFamily="34" charset="0"/>
                </a:rPr>
                <a:t>data, TV transmitted at different 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latin typeface="Arial" panose="020B0604020202020204" pitchFamily="34" charset="0"/>
                </a:rPr>
                <a:t>frequencies over </a:t>
              </a:r>
              <a:r>
                <a:rPr lang="en-US" altLang="en-US" sz="1600" i="1">
                  <a:solidFill>
                    <a:srgbClr val="CC0000"/>
                  </a:solidFill>
                  <a:latin typeface="Arial" panose="020B0604020202020204" pitchFamily="34" charset="0"/>
                </a:rPr>
                <a:t>shared </a:t>
              </a:r>
              <a:r>
                <a:rPr lang="en-US" altLang="en-US" sz="1600" i="1">
                  <a:latin typeface="Arial" panose="020B0604020202020204" pitchFamily="34" charset="0"/>
                </a:rPr>
                <a:t>cable 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latin typeface="Arial" panose="020B0604020202020204" pitchFamily="34" charset="0"/>
                </a:rPr>
                <a:t>distribution network</a:t>
              </a:r>
            </a:p>
          </p:txBody>
        </p:sp>
        <p:sp>
          <p:nvSpPr>
            <p:cNvPr id="48308" name="Line 7"/>
            <p:cNvSpPr>
              <a:spLocks noChangeShapeType="1"/>
            </p:cNvSpPr>
            <p:nvPr/>
          </p:nvSpPr>
          <p:spPr bwMode="auto">
            <a:xfrm flipV="1">
              <a:off x="1452" y="1443"/>
              <a:ext cx="282" cy="47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8132" name="Rectangle 9"/>
          <p:cNvSpPr>
            <a:spLocks noChangeArrowheads="1"/>
          </p:cNvSpPr>
          <p:nvPr/>
        </p:nvSpPr>
        <p:spPr bwMode="auto">
          <a:xfrm>
            <a:off x="657225" y="1651000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8133" name="Line 7"/>
          <p:cNvSpPr>
            <a:spLocks noChangeShapeType="1"/>
          </p:cNvSpPr>
          <p:nvPr/>
        </p:nvSpPr>
        <p:spPr bwMode="auto">
          <a:xfrm flipV="1">
            <a:off x="958850" y="2201863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48134" name="Text Box 39"/>
          <p:cNvSpPr txBox="1">
            <a:spLocks noChangeArrowheads="1"/>
          </p:cNvSpPr>
          <p:nvPr/>
        </p:nvSpPr>
        <p:spPr bwMode="auto">
          <a:xfrm>
            <a:off x="1120775" y="2352675"/>
            <a:ext cx="774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cable</a:t>
            </a:r>
          </a:p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modem</a:t>
            </a:r>
          </a:p>
        </p:txBody>
      </p:sp>
      <p:sp>
        <p:nvSpPr>
          <p:cNvPr id="48135" name="Text Box 41"/>
          <p:cNvSpPr txBox="1">
            <a:spLocks noChangeArrowheads="1"/>
          </p:cNvSpPr>
          <p:nvPr/>
        </p:nvSpPr>
        <p:spPr bwMode="auto">
          <a:xfrm>
            <a:off x="1787525" y="2354263"/>
            <a:ext cx="7064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splitter</a:t>
            </a:r>
          </a:p>
        </p:txBody>
      </p:sp>
      <p:grpSp>
        <p:nvGrpSpPr>
          <p:cNvPr id="48136" name="Group 13"/>
          <p:cNvGrpSpPr>
            <a:grpSpLocks/>
          </p:cNvGrpSpPr>
          <p:nvPr/>
        </p:nvGrpSpPr>
        <p:grpSpPr bwMode="auto">
          <a:xfrm>
            <a:off x="1304925" y="2078038"/>
            <a:ext cx="614363" cy="220662"/>
            <a:chOff x="322" y="890"/>
            <a:chExt cx="872" cy="339"/>
          </a:xfrm>
        </p:grpSpPr>
        <p:sp>
          <p:nvSpPr>
            <p:cNvPr id="48301" name="Rectangle 14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8302" name="Rectangle 15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8303" name="Rectangle 16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8304" name="Rectangle 17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8305" name="Rectangle 18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8306" name="AutoShape 19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48137" name="AutoShape 21"/>
          <p:cNvSpPr>
            <a:spLocks noChangeArrowheads="1"/>
          </p:cNvSpPr>
          <p:nvPr/>
        </p:nvSpPr>
        <p:spPr bwMode="auto">
          <a:xfrm>
            <a:off x="419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8138" name="Rectangle 22"/>
          <p:cNvSpPr>
            <a:spLocks noChangeArrowheads="1"/>
          </p:cNvSpPr>
          <p:nvPr/>
        </p:nvSpPr>
        <p:spPr bwMode="auto">
          <a:xfrm>
            <a:off x="2035175" y="2139950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8139" name="Freeform 23"/>
          <p:cNvSpPr>
            <a:spLocks/>
          </p:cNvSpPr>
          <p:nvPr/>
        </p:nvSpPr>
        <p:spPr bwMode="auto">
          <a:xfrm>
            <a:off x="1644650" y="1695450"/>
            <a:ext cx="479425" cy="434975"/>
          </a:xfrm>
          <a:custGeom>
            <a:avLst/>
            <a:gdLst>
              <a:gd name="T0" fmla="*/ 2147483646 w 381"/>
              <a:gd name="T1" fmla="*/ 2147483646 h 274"/>
              <a:gd name="T2" fmla="*/ 2147483646 w 381"/>
              <a:gd name="T3" fmla="*/ 2147483646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8140" name="Line 24"/>
          <p:cNvSpPr>
            <a:spLocks noChangeShapeType="1"/>
          </p:cNvSpPr>
          <p:nvPr/>
        </p:nvSpPr>
        <p:spPr bwMode="auto">
          <a:xfrm flipH="1">
            <a:off x="1943100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48141" name="Picture 25" descr="t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355725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142" name="Group 26"/>
          <p:cNvGrpSpPr>
            <a:grpSpLocks/>
          </p:cNvGrpSpPr>
          <p:nvPr/>
        </p:nvGrpSpPr>
        <p:grpSpPr bwMode="auto">
          <a:xfrm>
            <a:off x="2676525" y="1470025"/>
            <a:ext cx="850900" cy="527050"/>
            <a:chOff x="-490" y="1664"/>
            <a:chExt cx="1429" cy="842"/>
          </a:xfrm>
        </p:grpSpPr>
        <p:sp>
          <p:nvSpPr>
            <p:cNvPr id="48285" name="AutoShape 27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8286" name="Group 28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8287" name="Rectangle 2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8288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grpSp>
            <p:nvGrpSpPr>
              <p:cNvPr id="48289" name="Group 31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8295" name="Rectangle 32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296" name="Rectangle 33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297" name="Rectangle 34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298" name="Rectangle 35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299" name="Rectangle 36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300" name="AutoShape 37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pic>
            <p:nvPicPr>
              <p:cNvPr id="48290" name="Picture 38" descr="desktop_computer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291" name="Rectangle 39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8292" name="Freeform 40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8 w 381"/>
                  <a:gd name="T1" fmla="*/ 274 h 274"/>
                  <a:gd name="T2" fmla="*/ 18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8293" name="Line 41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48294" name="Picture 42" descr="tv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8143" name="Group 43"/>
          <p:cNvGrpSpPr>
            <a:grpSpLocks/>
          </p:cNvGrpSpPr>
          <p:nvPr/>
        </p:nvGrpSpPr>
        <p:grpSpPr bwMode="auto">
          <a:xfrm>
            <a:off x="3578225" y="1463675"/>
            <a:ext cx="850900" cy="527050"/>
            <a:chOff x="-490" y="1664"/>
            <a:chExt cx="1429" cy="842"/>
          </a:xfrm>
        </p:grpSpPr>
        <p:sp>
          <p:nvSpPr>
            <p:cNvPr id="48269" name="AutoShape 44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8270" name="Group 45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8271" name="Rectangle 46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8272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grpSp>
            <p:nvGrpSpPr>
              <p:cNvPr id="48273" name="Group 48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8279" name="Rectangle 49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280" name="Rectangle 50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281" name="Rectangle 51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282" name="Rectangle 52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283" name="Rectangle 53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284" name="AutoShape 54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pic>
            <p:nvPicPr>
              <p:cNvPr id="48274" name="Picture 55" descr="desktop_computer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275" name="Rectangle 56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8276" name="Freeform 57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8 w 381"/>
                  <a:gd name="T1" fmla="*/ 274 h 274"/>
                  <a:gd name="T2" fmla="*/ 18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8277" name="Line 58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48278" name="Picture 59" descr="tv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8144" name="Group 60"/>
          <p:cNvGrpSpPr>
            <a:grpSpLocks/>
          </p:cNvGrpSpPr>
          <p:nvPr/>
        </p:nvGrpSpPr>
        <p:grpSpPr bwMode="auto">
          <a:xfrm>
            <a:off x="2763838" y="2309813"/>
            <a:ext cx="850900" cy="527050"/>
            <a:chOff x="-490" y="1664"/>
            <a:chExt cx="1429" cy="842"/>
          </a:xfrm>
        </p:grpSpPr>
        <p:sp>
          <p:nvSpPr>
            <p:cNvPr id="48253" name="AutoShape 6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8254" name="Group 6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8255" name="Rectangle 6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8256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grpSp>
            <p:nvGrpSpPr>
              <p:cNvPr id="48257" name="Group 6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8263" name="Rectangle 6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264" name="Rectangle 6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265" name="Rectangle 6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266" name="Rectangle 6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267" name="Rectangle 7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268" name="AutoShape 7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pic>
            <p:nvPicPr>
              <p:cNvPr id="48258" name="Picture 7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259" name="Rectangle 7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8260" name="Freeform 7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8 w 381"/>
                  <a:gd name="T1" fmla="*/ 274 h 274"/>
                  <a:gd name="T2" fmla="*/ 18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8261" name="Line 7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48262" name="Picture 76" descr="tv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8145" name="Group 77"/>
          <p:cNvGrpSpPr>
            <a:grpSpLocks/>
          </p:cNvGrpSpPr>
          <p:nvPr/>
        </p:nvGrpSpPr>
        <p:grpSpPr bwMode="auto">
          <a:xfrm>
            <a:off x="3630613" y="2319338"/>
            <a:ext cx="850900" cy="527050"/>
            <a:chOff x="-490" y="1664"/>
            <a:chExt cx="1429" cy="842"/>
          </a:xfrm>
        </p:grpSpPr>
        <p:sp>
          <p:nvSpPr>
            <p:cNvPr id="48237" name="AutoShape 78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8238" name="Group 79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8239" name="Rectangle 80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8240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grpSp>
            <p:nvGrpSpPr>
              <p:cNvPr id="48241" name="Group 82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8247" name="Rectangle 83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248" name="Rectangle 84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249" name="Rectangle 85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250" name="Rectangle 86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251" name="Rectangle 87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252" name="AutoShape 88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pic>
            <p:nvPicPr>
              <p:cNvPr id="48242" name="Picture 89" descr="desktop_computer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243" name="Rectangle 90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8244" name="Freeform 91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8 w 381"/>
                  <a:gd name="T1" fmla="*/ 274 h 274"/>
                  <a:gd name="T2" fmla="*/ 18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8245" name="Line 92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48246" name="Picture 93" descr="tv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8146" name="Line 94"/>
          <p:cNvSpPr>
            <a:spLocks noChangeShapeType="1"/>
          </p:cNvSpPr>
          <p:nvPr/>
        </p:nvSpPr>
        <p:spPr bwMode="auto">
          <a:xfrm>
            <a:off x="2217738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48147" name="Group 95"/>
          <p:cNvGrpSpPr>
            <a:grpSpLocks/>
          </p:cNvGrpSpPr>
          <p:nvPr/>
        </p:nvGrpSpPr>
        <p:grpSpPr bwMode="auto">
          <a:xfrm>
            <a:off x="4719638" y="1471613"/>
            <a:ext cx="850900" cy="527050"/>
            <a:chOff x="-490" y="1664"/>
            <a:chExt cx="1429" cy="842"/>
          </a:xfrm>
        </p:grpSpPr>
        <p:sp>
          <p:nvSpPr>
            <p:cNvPr id="48221" name="AutoShape 9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8222" name="Group 9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8223" name="Rectangle 9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8224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grpSp>
            <p:nvGrpSpPr>
              <p:cNvPr id="48225" name="Group 10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8231" name="Rectangle 10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232" name="Rectangle 10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233" name="Rectangle 10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23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235" name="Rectangle 10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236" name="AutoShape 10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pic>
            <p:nvPicPr>
              <p:cNvPr id="48226" name="Picture 10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227" name="Rectangle 10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8228" name="Freeform 10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8 w 381"/>
                  <a:gd name="T1" fmla="*/ 274 h 274"/>
                  <a:gd name="T2" fmla="*/ 18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8229" name="Line 11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48230" name="Picture 111" descr="tv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8148" name="Text Box 112"/>
          <p:cNvSpPr txBox="1">
            <a:spLocks noChangeArrowheads="1"/>
          </p:cNvSpPr>
          <p:nvPr/>
        </p:nvSpPr>
        <p:spPr bwMode="auto">
          <a:xfrm>
            <a:off x="4330700" y="154146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969696"/>
                </a:solidFill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48149" name="Line 113"/>
          <p:cNvSpPr>
            <a:spLocks noChangeShapeType="1"/>
          </p:cNvSpPr>
          <p:nvPr/>
        </p:nvSpPr>
        <p:spPr bwMode="auto">
          <a:xfrm flipH="1">
            <a:off x="3311525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8150" name="Line 114"/>
          <p:cNvSpPr>
            <a:spLocks noChangeShapeType="1"/>
          </p:cNvSpPr>
          <p:nvPr/>
        </p:nvSpPr>
        <p:spPr bwMode="auto">
          <a:xfrm flipH="1">
            <a:off x="421640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8151" name="Line 115"/>
          <p:cNvSpPr>
            <a:spLocks noChangeShapeType="1"/>
          </p:cNvSpPr>
          <p:nvPr/>
        </p:nvSpPr>
        <p:spPr bwMode="auto">
          <a:xfrm flipH="1">
            <a:off x="535305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8152" name="Freeform 116"/>
          <p:cNvSpPr>
            <a:spLocks/>
          </p:cNvSpPr>
          <p:nvPr/>
        </p:nvSpPr>
        <p:spPr bwMode="auto">
          <a:xfrm>
            <a:off x="4302125" y="2219325"/>
            <a:ext cx="127000" cy="476250"/>
          </a:xfrm>
          <a:custGeom>
            <a:avLst/>
            <a:gdLst>
              <a:gd name="T0" fmla="*/ 0 w 80"/>
              <a:gd name="T1" fmla="*/ 2147483646 h 300"/>
              <a:gd name="T2" fmla="*/ 2147483646 w 80"/>
              <a:gd name="T3" fmla="*/ 2147483646 h 300"/>
              <a:gd name="T4" fmla="*/ 2147483646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8153" name="Freeform 117"/>
          <p:cNvSpPr>
            <a:spLocks/>
          </p:cNvSpPr>
          <p:nvPr/>
        </p:nvSpPr>
        <p:spPr bwMode="auto">
          <a:xfrm>
            <a:off x="3435350" y="2212975"/>
            <a:ext cx="127000" cy="476250"/>
          </a:xfrm>
          <a:custGeom>
            <a:avLst/>
            <a:gdLst>
              <a:gd name="T0" fmla="*/ 0 w 80"/>
              <a:gd name="T1" fmla="*/ 2147483646 h 300"/>
              <a:gd name="T2" fmla="*/ 2147483646 w 80"/>
              <a:gd name="T3" fmla="*/ 2147483646 h 300"/>
              <a:gd name="T4" fmla="*/ 2147483646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8154" name="Rectangle 44"/>
          <p:cNvSpPr>
            <a:spLocks noChangeArrowheads="1"/>
          </p:cNvSpPr>
          <p:nvPr/>
        </p:nvSpPr>
        <p:spPr bwMode="auto">
          <a:xfrm>
            <a:off x="5646738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8155" name="Text Box 45"/>
          <p:cNvSpPr txBox="1">
            <a:spLocks noChangeArrowheads="1"/>
          </p:cNvSpPr>
          <p:nvPr/>
        </p:nvSpPr>
        <p:spPr bwMode="auto">
          <a:xfrm>
            <a:off x="5157788" y="1250950"/>
            <a:ext cx="1925637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cable headend</a:t>
            </a:r>
          </a:p>
        </p:txBody>
      </p:sp>
      <p:sp>
        <p:nvSpPr>
          <p:cNvPr id="48156" name="Freeform 120"/>
          <p:cNvSpPr>
            <a:spLocks/>
          </p:cNvSpPr>
          <p:nvPr/>
        </p:nvSpPr>
        <p:spPr bwMode="auto">
          <a:xfrm>
            <a:off x="5903913" y="1970088"/>
            <a:ext cx="330200" cy="454025"/>
          </a:xfrm>
          <a:custGeom>
            <a:avLst/>
            <a:gdLst>
              <a:gd name="T0" fmla="*/ 0 w 318"/>
              <a:gd name="T1" fmla="*/ 2147483646 h 412"/>
              <a:gd name="T2" fmla="*/ 2147483646 w 318"/>
              <a:gd name="T3" fmla="*/ 2147483646 h 412"/>
              <a:gd name="T4" fmla="*/ 2147483646 w 318"/>
              <a:gd name="T5" fmla="*/ 0 h 412"/>
              <a:gd name="T6" fmla="*/ 2147483646 w 318"/>
              <a:gd name="T7" fmla="*/ 2147483646 h 412"/>
              <a:gd name="T8" fmla="*/ 2147483646 w 318"/>
              <a:gd name="T9" fmla="*/ 2147483646 h 412"/>
              <a:gd name="T10" fmla="*/ 2147483646 w 318"/>
              <a:gd name="T11" fmla="*/ 2147483646 h 412"/>
              <a:gd name="T12" fmla="*/ 2147483646 w 318"/>
              <a:gd name="T13" fmla="*/ 2147483646 h 412"/>
              <a:gd name="T14" fmla="*/ 2147483646 w 318"/>
              <a:gd name="T15" fmla="*/ 2147483646 h 412"/>
              <a:gd name="T16" fmla="*/ 0 w 318"/>
              <a:gd name="T17" fmla="*/ 2147483646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8157" name="Freeform 121"/>
          <p:cNvSpPr>
            <a:spLocks/>
          </p:cNvSpPr>
          <p:nvPr/>
        </p:nvSpPr>
        <p:spPr bwMode="auto">
          <a:xfrm>
            <a:off x="5905500" y="1905000"/>
            <a:ext cx="366713" cy="406400"/>
          </a:xfrm>
          <a:custGeom>
            <a:avLst/>
            <a:gdLst>
              <a:gd name="T0" fmla="*/ 0 w 353"/>
              <a:gd name="T1" fmla="*/ 2147483646 h 369"/>
              <a:gd name="T2" fmla="*/ 2147483646 w 353"/>
              <a:gd name="T3" fmla="*/ 0 h 369"/>
              <a:gd name="T4" fmla="*/ 2147483646 w 353"/>
              <a:gd name="T5" fmla="*/ 0 h 369"/>
              <a:gd name="T6" fmla="*/ 2147483646 w 353"/>
              <a:gd name="T7" fmla="*/ 2147483646 h 369"/>
              <a:gd name="T8" fmla="*/ 2147483646 w 353"/>
              <a:gd name="T9" fmla="*/ 2147483646 h 369"/>
              <a:gd name="T10" fmla="*/ 2147483646 w 353"/>
              <a:gd name="T11" fmla="*/ 2147483646 h 369"/>
              <a:gd name="T12" fmla="*/ 2147483646 w 353"/>
              <a:gd name="T13" fmla="*/ 2147483646 h 369"/>
              <a:gd name="T14" fmla="*/ 2147483646 w 353"/>
              <a:gd name="T15" fmla="*/ 2147483646 h 369"/>
              <a:gd name="T16" fmla="*/ 2147483646 w 353"/>
              <a:gd name="T17" fmla="*/ 2147483646 h 369"/>
              <a:gd name="T18" fmla="*/ 2147483646 w 353"/>
              <a:gd name="T19" fmla="*/ 2147483646 h 369"/>
              <a:gd name="T20" fmla="*/ 0 w 353"/>
              <a:gd name="T21" fmla="*/ 2147483646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8158" name="Line 122"/>
          <p:cNvSpPr>
            <a:spLocks noChangeShapeType="1"/>
          </p:cNvSpPr>
          <p:nvPr/>
        </p:nvSpPr>
        <p:spPr bwMode="auto">
          <a:xfrm flipH="1">
            <a:off x="6230938" y="2028825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8159" name="Line 123"/>
          <p:cNvSpPr>
            <a:spLocks noChangeShapeType="1"/>
          </p:cNvSpPr>
          <p:nvPr/>
        </p:nvSpPr>
        <p:spPr bwMode="auto">
          <a:xfrm>
            <a:off x="5932488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8160" name="Freeform 124"/>
          <p:cNvSpPr>
            <a:spLocks/>
          </p:cNvSpPr>
          <p:nvPr/>
        </p:nvSpPr>
        <p:spPr bwMode="auto">
          <a:xfrm>
            <a:off x="5926138" y="2024063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6 w 264"/>
              <a:gd name="T3" fmla="*/ 0 h 105"/>
              <a:gd name="T4" fmla="*/ 2147483646 w 264"/>
              <a:gd name="T5" fmla="*/ 2147483646 h 105"/>
              <a:gd name="T6" fmla="*/ 2147483646 w 264"/>
              <a:gd name="T7" fmla="*/ 2147483646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8161" name="Freeform 125"/>
          <p:cNvSpPr>
            <a:spLocks/>
          </p:cNvSpPr>
          <p:nvPr/>
        </p:nvSpPr>
        <p:spPr bwMode="auto">
          <a:xfrm flipV="1">
            <a:off x="5926138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6 w 264"/>
              <a:gd name="T3" fmla="*/ 0 h 105"/>
              <a:gd name="T4" fmla="*/ 2147483646 w 264"/>
              <a:gd name="T5" fmla="*/ 2147483646 h 105"/>
              <a:gd name="T6" fmla="*/ 2147483646 w 264"/>
              <a:gd name="T7" fmla="*/ 2147483646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8162" name="Text Box 126"/>
          <p:cNvSpPr txBox="1">
            <a:spLocks noChangeArrowheads="1"/>
          </p:cNvSpPr>
          <p:nvPr/>
        </p:nvSpPr>
        <p:spPr bwMode="auto">
          <a:xfrm>
            <a:off x="5711825" y="2449513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CMTS</a:t>
            </a:r>
          </a:p>
        </p:txBody>
      </p:sp>
      <p:sp>
        <p:nvSpPr>
          <p:cNvPr id="48163" name="AutoShape 127"/>
          <p:cNvSpPr>
            <a:spLocks noChangeArrowheads="1"/>
          </p:cNvSpPr>
          <p:nvPr/>
        </p:nvSpPr>
        <p:spPr bwMode="auto">
          <a:xfrm>
            <a:off x="5507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48164" name="Group 128"/>
          <p:cNvGrpSpPr>
            <a:grpSpLocks/>
          </p:cNvGrpSpPr>
          <p:nvPr/>
        </p:nvGrpSpPr>
        <p:grpSpPr bwMode="auto">
          <a:xfrm>
            <a:off x="5143500" y="2905125"/>
            <a:ext cx="2178050" cy="1147763"/>
            <a:chOff x="3240" y="1830"/>
            <a:chExt cx="1372" cy="723"/>
          </a:xfrm>
        </p:grpSpPr>
        <p:sp>
          <p:nvSpPr>
            <p:cNvPr id="48176" name="Freeform 129"/>
            <p:cNvSpPr>
              <a:spLocks/>
            </p:cNvSpPr>
            <p:nvPr/>
          </p:nvSpPr>
          <p:spPr bwMode="auto">
            <a:xfrm>
              <a:off x="3240" y="1830"/>
              <a:ext cx="1372" cy="723"/>
            </a:xfrm>
            <a:custGeom>
              <a:avLst/>
              <a:gdLst>
                <a:gd name="T0" fmla="*/ 841395 w 765"/>
                <a:gd name="T1" fmla="*/ 3637 h 459"/>
                <a:gd name="T2" fmla="*/ 572649 w 765"/>
                <a:gd name="T3" fmla="*/ 25645 h 459"/>
                <a:gd name="T4" fmla="*/ 190080 w 765"/>
                <a:gd name="T5" fmla="*/ 36837 h 459"/>
                <a:gd name="T6" fmla="*/ 27809 w 765"/>
                <a:gd name="T7" fmla="*/ 123405 h 459"/>
                <a:gd name="T8" fmla="*/ 357371 w 765"/>
                <a:gd name="T9" fmla="*/ 163023 h 459"/>
                <a:gd name="T10" fmla="*/ 687862 w 765"/>
                <a:gd name="T11" fmla="*/ 156604 h 459"/>
                <a:gd name="T12" fmla="*/ 1159566 w 765"/>
                <a:gd name="T13" fmla="*/ 163023 h 459"/>
                <a:gd name="T14" fmla="*/ 1386070 w 765"/>
                <a:gd name="T15" fmla="*/ 159443 h 459"/>
                <a:gd name="T16" fmla="*/ 1493523 w 765"/>
                <a:gd name="T17" fmla="*/ 136708 h 459"/>
                <a:gd name="T18" fmla="*/ 1489454 w 765"/>
                <a:gd name="T19" fmla="*/ 58024 h 459"/>
                <a:gd name="T20" fmla="*/ 1314444 w 765"/>
                <a:gd name="T21" fmla="*/ 12589 h 459"/>
                <a:gd name="T22" fmla="*/ 841395 w 765"/>
                <a:gd name="T23" fmla="*/ 363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177" name="Line 130"/>
            <p:cNvSpPr>
              <a:spLocks noChangeShapeType="1"/>
            </p:cNvSpPr>
            <p:nvPr/>
          </p:nvSpPr>
          <p:spPr bwMode="auto">
            <a:xfrm flipV="1">
              <a:off x="3763" y="2053"/>
              <a:ext cx="106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178" name="Line 131"/>
            <p:cNvSpPr>
              <a:spLocks noChangeShapeType="1"/>
            </p:cNvSpPr>
            <p:nvPr/>
          </p:nvSpPr>
          <p:spPr bwMode="auto">
            <a:xfrm>
              <a:off x="3616" y="2204"/>
              <a:ext cx="0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179" name="Line 132"/>
            <p:cNvSpPr>
              <a:spLocks noChangeShapeType="1"/>
            </p:cNvSpPr>
            <p:nvPr/>
          </p:nvSpPr>
          <p:spPr bwMode="auto">
            <a:xfrm flipV="1">
              <a:off x="3763" y="2114"/>
              <a:ext cx="226" cy="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180" name="Line 133"/>
            <p:cNvSpPr>
              <a:spLocks noChangeShapeType="1"/>
            </p:cNvSpPr>
            <p:nvPr/>
          </p:nvSpPr>
          <p:spPr bwMode="auto">
            <a:xfrm>
              <a:off x="4076" y="2113"/>
              <a:ext cx="0" cy="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181" name="Line 134"/>
            <p:cNvSpPr>
              <a:spLocks noChangeShapeType="1"/>
            </p:cNvSpPr>
            <p:nvPr/>
          </p:nvSpPr>
          <p:spPr bwMode="auto">
            <a:xfrm>
              <a:off x="3779" y="2380"/>
              <a:ext cx="1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182" name="Line 135"/>
            <p:cNvSpPr>
              <a:spLocks noChangeShapeType="1"/>
            </p:cNvSpPr>
            <p:nvPr/>
          </p:nvSpPr>
          <p:spPr bwMode="auto">
            <a:xfrm>
              <a:off x="4255" y="2372"/>
              <a:ext cx="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48183" name="Group 136"/>
            <p:cNvGrpSpPr>
              <a:grpSpLocks/>
            </p:cNvGrpSpPr>
            <p:nvPr/>
          </p:nvGrpSpPr>
          <p:grpSpPr bwMode="auto">
            <a:xfrm>
              <a:off x="3860" y="1969"/>
              <a:ext cx="335" cy="148"/>
              <a:chOff x="4650" y="1129"/>
              <a:chExt cx="246" cy="95"/>
            </a:xfrm>
          </p:grpSpPr>
          <p:sp>
            <p:nvSpPr>
              <p:cNvPr id="4821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821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821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8216" name="Group 14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8219" name="Freeform 14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8220" name="Freeform 14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48217" name="Line 14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8218" name="Line 14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48184" name="Group 145"/>
            <p:cNvGrpSpPr>
              <a:grpSpLocks/>
            </p:cNvGrpSpPr>
            <p:nvPr/>
          </p:nvGrpSpPr>
          <p:grpSpPr bwMode="auto">
            <a:xfrm>
              <a:off x="3922" y="2284"/>
              <a:ext cx="336" cy="154"/>
              <a:chOff x="4650" y="1129"/>
              <a:chExt cx="246" cy="95"/>
            </a:xfrm>
          </p:grpSpPr>
          <p:sp>
            <p:nvSpPr>
              <p:cNvPr id="4820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820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820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8208" name="Group 14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8211" name="Freeform 15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8212" name="Freeform 15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48209" name="Line 15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8210" name="Line 15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48185" name="Group 154"/>
            <p:cNvGrpSpPr>
              <a:grpSpLocks/>
            </p:cNvGrpSpPr>
            <p:nvPr/>
          </p:nvGrpSpPr>
          <p:grpSpPr bwMode="auto">
            <a:xfrm>
              <a:off x="3443" y="2054"/>
              <a:ext cx="335" cy="149"/>
              <a:chOff x="4650" y="1129"/>
              <a:chExt cx="246" cy="95"/>
            </a:xfrm>
          </p:grpSpPr>
          <p:sp>
            <p:nvSpPr>
              <p:cNvPr id="4819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819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819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8200" name="Group 15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8203" name="Freeform 15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8204" name="Freeform 16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48201" name="Line 16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8202" name="Line 16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48186" name="Group 163"/>
            <p:cNvGrpSpPr>
              <a:grpSpLocks/>
            </p:cNvGrpSpPr>
            <p:nvPr/>
          </p:nvGrpSpPr>
          <p:grpSpPr bwMode="auto">
            <a:xfrm>
              <a:off x="3452" y="2284"/>
              <a:ext cx="336" cy="148"/>
              <a:chOff x="4650" y="1129"/>
              <a:chExt cx="246" cy="95"/>
            </a:xfrm>
          </p:grpSpPr>
          <p:sp>
            <p:nvSpPr>
              <p:cNvPr id="4818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819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819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8192" name="Group 16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8195" name="Freeform 16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48196" name="Freeform 16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48193" name="Line 17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8194" name="Line 17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48187" name="Line 172"/>
            <p:cNvSpPr>
              <a:spLocks noChangeShapeType="1"/>
            </p:cNvSpPr>
            <p:nvPr/>
          </p:nvSpPr>
          <p:spPr bwMode="auto">
            <a:xfrm>
              <a:off x="4422" y="2370"/>
              <a:ext cx="153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188" name="Text Box 580"/>
            <p:cNvSpPr txBox="1">
              <a:spLocks noChangeArrowheads="1"/>
            </p:cNvSpPr>
            <p:nvPr/>
          </p:nvSpPr>
          <p:spPr bwMode="auto">
            <a:xfrm>
              <a:off x="4231" y="1988"/>
              <a:ext cx="3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ISP</a:t>
              </a:r>
            </a:p>
          </p:txBody>
        </p:sp>
      </p:grpSp>
      <p:sp>
        <p:nvSpPr>
          <p:cNvPr id="48165" name="Freeform 174"/>
          <p:cNvSpPr>
            <a:spLocks/>
          </p:cNvSpPr>
          <p:nvPr/>
        </p:nvSpPr>
        <p:spPr bwMode="auto">
          <a:xfrm>
            <a:off x="6251575" y="2193925"/>
            <a:ext cx="206375" cy="927100"/>
          </a:xfrm>
          <a:custGeom>
            <a:avLst/>
            <a:gdLst>
              <a:gd name="T0" fmla="*/ 0 w 130"/>
              <a:gd name="T1" fmla="*/ 0 h 584"/>
              <a:gd name="T2" fmla="*/ 2147483646 w 130"/>
              <a:gd name="T3" fmla="*/ 0 h 584"/>
              <a:gd name="T4" fmla="*/ 2147483646 w 130"/>
              <a:gd name="T5" fmla="*/ 2147483646 h 584"/>
              <a:gd name="T6" fmla="*/ 0 60000 65536"/>
              <a:gd name="T7" fmla="*/ 0 60000 65536"/>
              <a:gd name="T8" fmla="*/ 0 60000 65536"/>
              <a:gd name="T9" fmla="*/ 0 w 130"/>
              <a:gd name="T10" fmla="*/ 0 h 584"/>
              <a:gd name="T11" fmla="*/ 130 w 130"/>
              <a:gd name="T12" fmla="*/ 584 h 5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0" h="584">
                <a:moveTo>
                  <a:pt x="0" y="0"/>
                </a:moveTo>
                <a:lnTo>
                  <a:pt x="130" y="0"/>
                </a:lnTo>
                <a:lnTo>
                  <a:pt x="130" y="58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28" name="Group 175"/>
          <p:cNvGrpSpPr>
            <a:grpSpLocks/>
          </p:cNvGrpSpPr>
          <p:nvPr/>
        </p:nvGrpSpPr>
        <p:grpSpPr bwMode="auto">
          <a:xfrm>
            <a:off x="6210300" y="2355850"/>
            <a:ext cx="2517775" cy="508000"/>
            <a:chOff x="3912" y="1484"/>
            <a:chExt cx="1586" cy="320"/>
          </a:xfrm>
        </p:grpSpPr>
        <p:sp>
          <p:nvSpPr>
            <p:cNvPr id="48174" name="Line 176"/>
            <p:cNvSpPr>
              <a:spLocks noChangeShapeType="1"/>
            </p:cNvSpPr>
            <p:nvPr/>
          </p:nvSpPr>
          <p:spPr bwMode="auto">
            <a:xfrm flipH="1" flipV="1">
              <a:off x="3912" y="1497"/>
              <a:ext cx="711" cy="9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175" name="Text Box 177"/>
            <p:cNvSpPr txBox="1">
              <a:spLocks noChangeArrowheads="1"/>
            </p:cNvSpPr>
            <p:nvPr/>
          </p:nvSpPr>
          <p:spPr bwMode="auto">
            <a:xfrm>
              <a:off x="4307" y="1484"/>
              <a:ext cx="1191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latin typeface="Arial" panose="020B0604020202020204" pitchFamily="34" charset="0"/>
                </a:rPr>
                <a:t>cable modem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latin typeface="Arial" panose="020B0604020202020204" pitchFamily="34" charset="0"/>
                </a:rPr>
                <a:t>termination system</a:t>
              </a:r>
            </a:p>
          </p:txBody>
        </p:sp>
      </p:grpSp>
      <p:sp>
        <p:nvSpPr>
          <p:cNvPr id="48167" name="Rectangle 3"/>
          <p:cNvSpPr>
            <a:spLocks noChangeArrowheads="1"/>
          </p:cNvSpPr>
          <p:nvPr/>
        </p:nvSpPr>
        <p:spPr bwMode="auto">
          <a:xfrm>
            <a:off x="373063" y="4246563"/>
            <a:ext cx="8401050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SzPct val="75000"/>
            </a:pPr>
            <a:r>
              <a:rPr lang="en-US" altLang="en-US" sz="2400">
                <a:solidFill>
                  <a:srgbClr val="000099"/>
                </a:solidFill>
              </a:rPr>
              <a:t>HFC: hybrid fiber coax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asymmetric: up to 30Mbps downstream transmission rate, 2 Mbps upstream transmission rate</a:t>
            </a:r>
          </a:p>
          <a:p>
            <a:pPr eaLnBrk="1" hangingPunct="1">
              <a:buSzPct val="75000"/>
            </a:pPr>
            <a:r>
              <a:rPr lang="en-US" altLang="en-US" sz="2400">
                <a:solidFill>
                  <a:srgbClr val="000099"/>
                </a:solidFill>
              </a:rPr>
              <a:t>network </a:t>
            </a:r>
            <a:r>
              <a:rPr lang="en-US" altLang="en-US" sz="2400"/>
              <a:t>of cable, fiber attaches homes to ISP router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homes </a:t>
            </a: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share access network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to cable headend 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unlike DSL, which has dedicated access to central office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48168" name="Title 41"/>
          <p:cNvSpPr>
            <a:spLocks/>
          </p:cNvSpPr>
          <p:nvPr/>
        </p:nvSpPr>
        <p:spPr bwMode="auto">
          <a:xfrm>
            <a:off x="381000" y="239713"/>
            <a:ext cx="5622925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000099"/>
                </a:solidFill>
              </a:rPr>
              <a:t>Access net: cable network</a:t>
            </a:r>
          </a:p>
        </p:txBody>
      </p:sp>
      <p:pic>
        <p:nvPicPr>
          <p:cNvPr id="48169" name="Picture 180" descr="underline_base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868363"/>
            <a:ext cx="5027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170" name="Group 181"/>
          <p:cNvGrpSpPr>
            <a:grpSpLocks/>
          </p:cNvGrpSpPr>
          <p:nvPr/>
        </p:nvGrpSpPr>
        <p:grpSpPr bwMode="auto">
          <a:xfrm>
            <a:off x="560388" y="1928813"/>
            <a:ext cx="609600" cy="609600"/>
            <a:chOff x="-44" y="1473"/>
            <a:chExt cx="981" cy="1105"/>
          </a:xfrm>
        </p:grpSpPr>
        <p:pic>
          <p:nvPicPr>
            <p:cNvPr id="48172" name="Picture 182" descr="desktop_computer_stylized_medium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173" name="Freeform 18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4817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F301B1A0-A0A7-43DD-843D-22DFF2717197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1086120" y="1597680"/>
              <a:ext cx="1564560" cy="1645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7840" y="1587600"/>
                <a:ext cx="1584360" cy="1665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50179" name="Title 41"/>
          <p:cNvSpPr>
            <a:spLocks/>
          </p:cNvSpPr>
          <p:nvPr/>
        </p:nvSpPr>
        <p:spPr bwMode="auto">
          <a:xfrm>
            <a:off x="381000" y="239713"/>
            <a:ext cx="5622925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000099"/>
                </a:solidFill>
              </a:rPr>
              <a:t>Access net: home network</a:t>
            </a:r>
          </a:p>
        </p:txBody>
      </p:sp>
      <p:pic>
        <p:nvPicPr>
          <p:cNvPr id="50180" name="Picture 8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868363"/>
            <a:ext cx="5027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AutoShape 99"/>
          <p:cNvSpPr>
            <a:spLocks noChangeArrowheads="1"/>
          </p:cNvSpPr>
          <p:nvPr/>
        </p:nvSpPr>
        <p:spPr bwMode="auto">
          <a:xfrm>
            <a:off x="754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1289" name="Text Box 26"/>
          <p:cNvSpPr txBox="1">
            <a:spLocks noChangeArrowheads="1"/>
          </p:cNvSpPr>
          <p:nvPr/>
        </p:nvSpPr>
        <p:spPr bwMode="auto">
          <a:xfrm>
            <a:off x="5905500" y="3178175"/>
            <a:ext cx="28971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to/from headend or central office</a:t>
            </a:r>
          </a:p>
        </p:txBody>
      </p:sp>
      <p:sp>
        <p:nvSpPr>
          <p:cNvPr id="50183" name="Rectangle 87"/>
          <p:cNvSpPr>
            <a:spLocks noChangeArrowheads="1"/>
          </p:cNvSpPr>
          <p:nvPr/>
        </p:nvSpPr>
        <p:spPr bwMode="auto">
          <a:xfrm>
            <a:off x="1189038" y="1912938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50184" name="Group 105"/>
          <p:cNvGrpSpPr>
            <a:grpSpLocks/>
          </p:cNvGrpSpPr>
          <p:nvPr/>
        </p:nvGrpSpPr>
        <p:grpSpPr bwMode="auto">
          <a:xfrm>
            <a:off x="4287838" y="3252788"/>
            <a:ext cx="3000375" cy="361950"/>
            <a:chOff x="2434" y="2109"/>
            <a:chExt cx="1890" cy="228"/>
          </a:xfrm>
        </p:grpSpPr>
        <p:grpSp>
          <p:nvGrpSpPr>
            <p:cNvPr id="50251" name="Group 91"/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50254" name="Rectangle 92"/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0255" name="Rectangle 93"/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0256" name="Rectangle 94"/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0257" name="Rectangle 95"/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0258" name="Rectangle 96"/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0259" name="AutoShape 97"/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50252" name="Line 102"/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253" name="Line 104"/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0185" name="Group 107"/>
          <p:cNvGrpSpPr>
            <a:grpSpLocks/>
          </p:cNvGrpSpPr>
          <p:nvPr/>
        </p:nvGrpSpPr>
        <p:grpSpPr bwMode="auto">
          <a:xfrm>
            <a:off x="3273425" y="3227388"/>
            <a:ext cx="1065213" cy="455612"/>
            <a:chOff x="2356" y="1300"/>
            <a:chExt cx="555" cy="194"/>
          </a:xfrm>
        </p:grpSpPr>
        <p:sp>
          <p:nvSpPr>
            <p:cNvPr id="50243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50244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50245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50246" name="Group 11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0249" name="Freeform 11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0250" name="Freeform 11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0247" name="Line 11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248" name="Line 11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0186" name="Line 116"/>
          <p:cNvSpPr>
            <a:spLocks noChangeShapeType="1"/>
          </p:cNvSpPr>
          <p:nvPr/>
        </p:nvSpPr>
        <p:spPr bwMode="auto">
          <a:xfrm flipH="1">
            <a:off x="2435225" y="3463925"/>
            <a:ext cx="822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50187" name="Group 119"/>
          <p:cNvGrpSpPr>
            <a:grpSpLocks/>
          </p:cNvGrpSpPr>
          <p:nvPr/>
        </p:nvGrpSpPr>
        <p:grpSpPr bwMode="auto">
          <a:xfrm>
            <a:off x="1814513" y="2884488"/>
            <a:ext cx="1068387" cy="820737"/>
            <a:chOff x="2967" y="478"/>
            <a:chExt cx="788" cy="625"/>
          </a:xfrm>
        </p:grpSpPr>
        <p:pic>
          <p:nvPicPr>
            <p:cNvPr id="50241" name="Picture 120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242" name="Picture 121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0188" name="Line 122"/>
          <p:cNvSpPr>
            <a:spLocks noChangeShapeType="1"/>
          </p:cNvSpPr>
          <p:nvPr/>
        </p:nvSpPr>
        <p:spPr bwMode="auto">
          <a:xfrm flipH="1" flipV="1">
            <a:off x="3756025" y="27670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7" name="Group 138"/>
          <p:cNvGrpSpPr>
            <a:grpSpLocks/>
          </p:cNvGrpSpPr>
          <p:nvPr/>
        </p:nvGrpSpPr>
        <p:grpSpPr bwMode="auto">
          <a:xfrm>
            <a:off x="5326063" y="3703638"/>
            <a:ext cx="2527300" cy="1265237"/>
            <a:chOff x="3355" y="2333"/>
            <a:chExt cx="1592" cy="797"/>
          </a:xfrm>
        </p:grpSpPr>
        <p:sp>
          <p:nvSpPr>
            <p:cNvPr id="50239" name="Text Box 39"/>
            <p:cNvSpPr txBox="1">
              <a:spLocks noChangeArrowheads="1"/>
            </p:cNvSpPr>
            <p:nvPr/>
          </p:nvSpPr>
          <p:spPr bwMode="auto">
            <a:xfrm>
              <a:off x="3355" y="2934"/>
              <a:ext cx="1592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cable or DSL modem</a:t>
              </a:r>
            </a:p>
          </p:txBody>
        </p:sp>
        <p:sp>
          <p:nvSpPr>
            <p:cNvPr id="50240" name="Line 129"/>
            <p:cNvSpPr>
              <a:spLocks noChangeShapeType="1"/>
            </p:cNvSpPr>
            <p:nvPr/>
          </p:nvSpPr>
          <p:spPr bwMode="auto">
            <a:xfrm>
              <a:off x="3449" y="2333"/>
              <a:ext cx="0" cy="5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" name="Group 139"/>
          <p:cNvGrpSpPr>
            <a:grpSpLocks/>
          </p:cNvGrpSpPr>
          <p:nvPr/>
        </p:nvGrpSpPr>
        <p:grpSpPr bwMode="auto">
          <a:xfrm>
            <a:off x="4060825" y="3695700"/>
            <a:ext cx="2593975" cy="1778000"/>
            <a:chOff x="2558" y="2328"/>
            <a:chExt cx="1634" cy="1120"/>
          </a:xfrm>
        </p:grpSpPr>
        <p:sp>
          <p:nvSpPr>
            <p:cNvPr id="50237" name="Text Box 39"/>
            <p:cNvSpPr txBox="1">
              <a:spLocks noChangeArrowheads="1"/>
            </p:cNvSpPr>
            <p:nvPr/>
          </p:nvSpPr>
          <p:spPr bwMode="auto">
            <a:xfrm>
              <a:off x="2558" y="3252"/>
              <a:ext cx="1634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router, firewall, NAT</a:t>
              </a:r>
            </a:p>
          </p:txBody>
        </p:sp>
        <p:sp>
          <p:nvSpPr>
            <p:cNvPr id="50238" name="Line 133"/>
            <p:cNvSpPr>
              <a:spLocks noChangeShapeType="1"/>
            </p:cNvSpPr>
            <p:nvPr/>
          </p:nvSpPr>
          <p:spPr bwMode="auto">
            <a:xfrm>
              <a:off x="2645" y="2328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" name="Group 141"/>
          <p:cNvGrpSpPr>
            <a:grpSpLocks/>
          </p:cNvGrpSpPr>
          <p:nvPr/>
        </p:nvGrpSpPr>
        <p:grpSpPr bwMode="auto">
          <a:xfrm>
            <a:off x="3605213" y="4576763"/>
            <a:ext cx="2927350" cy="1392237"/>
            <a:chOff x="2062" y="2532"/>
            <a:chExt cx="1844" cy="1210"/>
          </a:xfrm>
        </p:grpSpPr>
        <p:sp>
          <p:nvSpPr>
            <p:cNvPr id="50235" name="Line 134"/>
            <p:cNvSpPr>
              <a:spLocks noChangeShapeType="1"/>
            </p:cNvSpPr>
            <p:nvPr/>
          </p:nvSpPr>
          <p:spPr bwMode="auto">
            <a:xfrm>
              <a:off x="2064" y="2532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236" name="Text Box 39"/>
            <p:cNvSpPr txBox="1">
              <a:spLocks noChangeArrowheads="1"/>
            </p:cNvSpPr>
            <p:nvPr/>
          </p:nvSpPr>
          <p:spPr bwMode="auto">
            <a:xfrm>
              <a:off x="2062" y="3471"/>
              <a:ext cx="184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wired Ethernet (100 Mbps)</a:t>
              </a:r>
            </a:p>
          </p:txBody>
        </p:sp>
      </p:grpSp>
      <p:grpSp>
        <p:nvGrpSpPr>
          <p:cNvPr id="10" name="Group 140"/>
          <p:cNvGrpSpPr>
            <a:grpSpLocks/>
          </p:cNvGrpSpPr>
          <p:nvPr/>
        </p:nvGrpSpPr>
        <p:grpSpPr bwMode="auto">
          <a:xfrm>
            <a:off x="423863" y="3725863"/>
            <a:ext cx="1966912" cy="2043112"/>
            <a:chOff x="267" y="2347"/>
            <a:chExt cx="1239" cy="1287"/>
          </a:xfrm>
        </p:grpSpPr>
        <p:sp>
          <p:nvSpPr>
            <p:cNvPr id="50233" name="Line 136"/>
            <p:cNvSpPr>
              <a:spLocks noChangeShapeType="1"/>
            </p:cNvSpPr>
            <p:nvPr/>
          </p:nvSpPr>
          <p:spPr bwMode="auto">
            <a:xfrm>
              <a:off x="1360" y="2347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234" name="Text Box 39"/>
            <p:cNvSpPr txBox="1">
              <a:spLocks noChangeArrowheads="1"/>
            </p:cNvSpPr>
            <p:nvPr/>
          </p:nvSpPr>
          <p:spPr bwMode="auto">
            <a:xfrm>
              <a:off x="267" y="3300"/>
              <a:ext cx="123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wireless access </a:t>
              </a:r>
            </a:p>
            <a:p>
              <a:pPr algn="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point (54 Mbps)</a:t>
              </a:r>
            </a:p>
          </p:txBody>
        </p:sp>
      </p:grpSp>
      <p:sp>
        <p:nvSpPr>
          <p:cNvPr id="11406" name="Text Box 142"/>
          <p:cNvSpPr txBox="1">
            <a:spLocks noChangeArrowheads="1"/>
          </p:cNvSpPr>
          <p:nvPr/>
        </p:nvSpPr>
        <p:spPr bwMode="auto">
          <a:xfrm>
            <a:off x="1038225" y="1303338"/>
            <a:ext cx="11033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wireless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devices</a:t>
            </a:r>
          </a:p>
        </p:txBody>
      </p:sp>
      <p:grpSp>
        <p:nvGrpSpPr>
          <p:cNvPr id="50194" name="Group 143"/>
          <p:cNvGrpSpPr>
            <a:grpSpLocks/>
          </p:cNvGrpSpPr>
          <p:nvPr/>
        </p:nvGrpSpPr>
        <p:grpSpPr bwMode="auto">
          <a:xfrm>
            <a:off x="1384300" y="1954213"/>
            <a:ext cx="733425" cy="758825"/>
            <a:chOff x="2751" y="1851"/>
            <a:chExt cx="462" cy="478"/>
          </a:xfrm>
        </p:grpSpPr>
        <p:pic>
          <p:nvPicPr>
            <p:cNvPr id="50231" name="Picture 14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232" name="Picture 145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0195" name="Line 146"/>
          <p:cNvSpPr>
            <a:spLocks noChangeShapeType="1"/>
          </p:cNvSpPr>
          <p:nvPr/>
        </p:nvSpPr>
        <p:spPr bwMode="auto">
          <a:xfrm>
            <a:off x="3679825" y="3679825"/>
            <a:ext cx="12700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411" name="Oval 147"/>
          <p:cNvSpPr>
            <a:spLocks noChangeArrowheads="1"/>
          </p:cNvSpPr>
          <p:nvPr/>
        </p:nvSpPr>
        <p:spPr bwMode="auto">
          <a:xfrm>
            <a:off x="1281113" y="2801938"/>
            <a:ext cx="3359150" cy="1050925"/>
          </a:xfrm>
          <a:prstGeom prst="ellipse">
            <a:avLst/>
          </a:prstGeom>
          <a:noFill/>
          <a:ln w="19050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12" name="Group 150"/>
          <p:cNvGrpSpPr>
            <a:grpSpLocks/>
          </p:cNvGrpSpPr>
          <p:nvPr/>
        </p:nvGrpSpPr>
        <p:grpSpPr bwMode="auto">
          <a:xfrm>
            <a:off x="136525" y="3532188"/>
            <a:ext cx="1630363" cy="717550"/>
            <a:chOff x="86" y="2225"/>
            <a:chExt cx="1027" cy="452"/>
          </a:xfrm>
        </p:grpSpPr>
        <p:sp>
          <p:nvSpPr>
            <p:cNvPr id="50229" name="Text Box 148"/>
            <p:cNvSpPr txBox="1">
              <a:spLocks noChangeArrowheads="1"/>
            </p:cNvSpPr>
            <p:nvPr/>
          </p:nvSpPr>
          <p:spPr bwMode="auto">
            <a:xfrm>
              <a:off x="86" y="2357"/>
              <a:ext cx="1027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often combined 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in single box</a:t>
              </a:r>
            </a:p>
          </p:txBody>
        </p:sp>
        <p:sp>
          <p:nvSpPr>
            <p:cNvPr id="50230" name="Line 149"/>
            <p:cNvSpPr>
              <a:spLocks noChangeShapeType="1"/>
            </p:cNvSpPr>
            <p:nvPr/>
          </p:nvSpPr>
          <p:spPr bwMode="auto">
            <a:xfrm flipV="1">
              <a:off x="590" y="2225"/>
              <a:ext cx="238" cy="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0198" name="Group 151"/>
          <p:cNvGrpSpPr>
            <a:grpSpLocks/>
          </p:cNvGrpSpPr>
          <p:nvPr/>
        </p:nvGrpSpPr>
        <p:grpSpPr bwMode="auto">
          <a:xfrm>
            <a:off x="2379663" y="1566863"/>
            <a:ext cx="954087" cy="1027112"/>
            <a:chOff x="877" y="1008"/>
            <a:chExt cx="2747" cy="2591"/>
          </a:xfrm>
        </p:grpSpPr>
        <p:pic>
          <p:nvPicPr>
            <p:cNvPr id="50206" name="Picture 152" descr="antenna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207" name="Picture 153" descr="laptop_keyboard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208" name="Freeform 154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4 w 2982"/>
                <a:gd name="T5" fmla="*/ 1 h 2442"/>
                <a:gd name="T6" fmla="*/ 4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pic>
          <p:nvPicPr>
            <p:cNvPr id="50209" name="Picture 155" descr="scree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210" name="Freeform 156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4 w 2528"/>
                <a:gd name="T3" fmla="*/ 1 h 455"/>
                <a:gd name="T4" fmla="*/ 4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211" name="Freeform 157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212" name="Freeform 158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213" name="Freeform 159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4 w 2773"/>
                <a:gd name="T5" fmla="*/ 1 h 738"/>
                <a:gd name="T6" fmla="*/ 4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214" name="Freeform 160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3 w 637"/>
                <a:gd name="T1" fmla="*/ 0 h 1659"/>
                <a:gd name="T2" fmla="*/ 3 w 637"/>
                <a:gd name="T3" fmla="*/ 0 h 1659"/>
                <a:gd name="T4" fmla="*/ 1 w 637"/>
                <a:gd name="T5" fmla="*/ 21 h 1659"/>
                <a:gd name="T6" fmla="*/ 0 w 637"/>
                <a:gd name="T7" fmla="*/ 21 h 1659"/>
                <a:gd name="T8" fmla="*/ 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215" name="Freeform 161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3 w 2216"/>
                <a:gd name="T5" fmla="*/ 7 h 550"/>
                <a:gd name="T6" fmla="*/ 13 w 2216"/>
                <a:gd name="T7" fmla="*/ 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50216" name="Group 162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0223" name="Freeform 163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0224" name="Freeform 164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0225" name="Freeform 165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0226" name="Freeform 166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0227" name="Freeform 167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0228" name="Freeform 168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0217" name="Freeform 169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3 h 792"/>
                <a:gd name="T2" fmla="*/ 2 w 990"/>
                <a:gd name="T3" fmla="*/ 0 h 792"/>
                <a:gd name="T4" fmla="*/ 2 w 990"/>
                <a:gd name="T5" fmla="*/ 1 h 792"/>
                <a:gd name="T6" fmla="*/ 0 w 990"/>
                <a:gd name="T7" fmla="*/ 3 h 792"/>
                <a:gd name="T8" fmla="*/ 1 w 990"/>
                <a:gd name="T9" fmla="*/ 3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218" name="Freeform 170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6 w 2532"/>
                <a:gd name="T5" fmla="*/ 3 h 723"/>
                <a:gd name="T6" fmla="*/ 6 w 2532"/>
                <a:gd name="T7" fmla="*/ 3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219" name="Freeform 171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220" name="Freeform 172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2 w 1176"/>
                <a:gd name="T1" fmla="*/ 0 h 606"/>
                <a:gd name="T2" fmla="*/ 0 w 1176"/>
                <a:gd name="T3" fmla="*/ 2 h 606"/>
                <a:gd name="T4" fmla="*/ 1 w 1176"/>
                <a:gd name="T5" fmla="*/ 2 h 606"/>
                <a:gd name="T6" fmla="*/ 2 w 1176"/>
                <a:gd name="T7" fmla="*/ 1 h 606"/>
                <a:gd name="T8" fmla="*/ 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221" name="Freeform 173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2 w 2532"/>
                <a:gd name="T5" fmla="*/ 1 h 723"/>
                <a:gd name="T6" fmla="*/ 2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222" name="Freeform 174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 h 723"/>
                <a:gd name="T6" fmla="*/ 0 w 2532"/>
                <a:gd name="T7" fmla="*/ 3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0199" name="Group 175"/>
          <p:cNvGrpSpPr>
            <a:grpSpLocks/>
          </p:cNvGrpSpPr>
          <p:nvPr/>
        </p:nvGrpSpPr>
        <p:grpSpPr bwMode="auto">
          <a:xfrm>
            <a:off x="3149600" y="2032000"/>
            <a:ext cx="1123950" cy="862013"/>
            <a:chOff x="-44" y="1473"/>
            <a:chExt cx="981" cy="1105"/>
          </a:xfrm>
        </p:grpSpPr>
        <p:pic>
          <p:nvPicPr>
            <p:cNvPr id="50204" name="Picture 176" descr="desktop_computer_stylized_medium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205" name="Freeform 17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50200" name="Group 178"/>
          <p:cNvGrpSpPr>
            <a:grpSpLocks/>
          </p:cNvGrpSpPr>
          <p:nvPr/>
        </p:nvGrpSpPr>
        <p:grpSpPr bwMode="auto">
          <a:xfrm>
            <a:off x="3090863" y="3838575"/>
            <a:ext cx="849312" cy="712788"/>
            <a:chOff x="-44" y="1473"/>
            <a:chExt cx="981" cy="1105"/>
          </a:xfrm>
        </p:grpSpPr>
        <p:pic>
          <p:nvPicPr>
            <p:cNvPr id="50202" name="Picture 179" descr="desktop_computer_stylized_medium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203" name="Freeform 18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5020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DC64BC4E-6AB7-4FAA-93FF-1A635197E5CA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/>
              <p14:cNvContentPartPr/>
              <p14:nvPr/>
            </p14:nvContentPartPr>
            <p14:xfrm>
              <a:off x="657360" y="2231280"/>
              <a:ext cx="7957440" cy="4500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0880" y="2225520"/>
                <a:ext cx="7972560" cy="45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/>
              <p14:cNvContentPartPr/>
              <p14:nvPr/>
            </p14:nvContentPartPr>
            <p14:xfrm>
              <a:off x="3380040" y="1922400"/>
              <a:ext cx="5561640" cy="2944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71400" y="1913400"/>
                <a:ext cx="5580720" cy="2964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9" grpId="0"/>
      <p:bldP spid="11406" grpId="0"/>
      <p:bldP spid="114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52227" name="Title 50"/>
          <p:cNvSpPr>
            <a:spLocks noGrp="1"/>
          </p:cNvSpPr>
          <p:nvPr>
            <p:ph type="title" idx="4294967295"/>
          </p:nvPr>
        </p:nvSpPr>
        <p:spPr>
          <a:xfrm>
            <a:off x="290513" y="198438"/>
            <a:ext cx="8321675" cy="765175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ea typeface="ＭＳ Ｐゴシック" panose="020B0600070205080204" pitchFamily="34" charset="-128"/>
              </a:rPr>
              <a:t>Enterprise access networks (</a:t>
            </a:r>
            <a:r>
              <a:rPr lang="en-US" altLang="en-US" sz="4000" u="sng" dirty="0">
                <a:ea typeface="ＭＳ Ｐゴシック" panose="020B0600070205080204" pitchFamily="34" charset="-128"/>
              </a:rPr>
              <a:t>Ethernet</a:t>
            </a:r>
            <a:r>
              <a:rPr lang="en-US" altLang="en-US" sz="4000" dirty="0"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52228" name="Content Placeholder 52"/>
          <p:cNvSpPr>
            <a:spLocks noGrp="1"/>
          </p:cNvSpPr>
          <p:nvPr>
            <p:ph idx="4294967295"/>
          </p:nvPr>
        </p:nvSpPr>
        <p:spPr>
          <a:xfrm>
            <a:off x="455613" y="4783138"/>
            <a:ext cx="8043862" cy="1414462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typically used in companies, universities,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etc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 marL="342900" lvl="1" indent="-342900" eaLnBrk="1" hangingPunct="1">
              <a:buSzPct val="65000"/>
              <a:buFont typeface="Wingdings" panose="05000000000000000000" pitchFamily="2" charset="2"/>
              <a:buChar char="v"/>
            </a:pPr>
            <a:r>
              <a:rPr lang="en-US" altLang="en-US" dirty="0">
                <a:ea typeface="Arial" panose="020B0604020202020204" pitchFamily="34" charset="0"/>
              </a:rPr>
              <a:t>10 Mbps, 100Mbps, 1Gbps, 10Gbps transmission rates</a:t>
            </a:r>
          </a:p>
          <a:p>
            <a:pPr marL="342900" lvl="1" indent="-342900" eaLnBrk="1" hangingPunct="1">
              <a:buSzPct val="65000"/>
              <a:buFont typeface="Wingdings" panose="05000000000000000000" pitchFamily="2" charset="2"/>
              <a:buChar char="v"/>
            </a:pPr>
            <a:r>
              <a:rPr lang="en-US" altLang="en-US" dirty="0">
                <a:ea typeface="Arial" panose="020B0604020202020204" pitchFamily="34" charset="0"/>
              </a:rPr>
              <a:t>today, end systems typically connect into Ethernet switch</a:t>
            </a:r>
          </a:p>
          <a:p>
            <a:pPr eaLnBrk="1" hangingPunct="1"/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52229" name="Line 2"/>
          <p:cNvSpPr>
            <a:spLocks noChangeShapeType="1"/>
          </p:cNvSpPr>
          <p:nvPr/>
        </p:nvSpPr>
        <p:spPr bwMode="auto">
          <a:xfrm>
            <a:off x="2217738" y="31861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2230" name="Line 3"/>
          <p:cNvSpPr>
            <a:spLocks noChangeShapeType="1"/>
          </p:cNvSpPr>
          <p:nvPr/>
        </p:nvSpPr>
        <p:spPr bwMode="auto">
          <a:xfrm>
            <a:off x="2636838" y="3194050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2231" name="Line 4"/>
          <p:cNvSpPr>
            <a:spLocks noChangeShapeType="1"/>
          </p:cNvSpPr>
          <p:nvPr/>
        </p:nvSpPr>
        <p:spPr bwMode="auto">
          <a:xfrm flipH="1">
            <a:off x="1614488" y="3167063"/>
            <a:ext cx="696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52232" name="Group 51"/>
          <p:cNvGrpSpPr>
            <a:grpSpLocks/>
          </p:cNvGrpSpPr>
          <p:nvPr/>
        </p:nvGrpSpPr>
        <p:grpSpPr bwMode="auto">
          <a:xfrm>
            <a:off x="2016125" y="2873375"/>
            <a:ext cx="1052513" cy="355600"/>
            <a:chOff x="4410" y="1365"/>
            <a:chExt cx="663" cy="224"/>
          </a:xfrm>
        </p:grpSpPr>
        <p:sp>
          <p:nvSpPr>
            <p:cNvPr id="52420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2421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2422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2423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418 h 63"/>
                <a:gd name="T2" fmla="*/ 81432 w 280"/>
                <a:gd name="T3" fmla="*/ 1380 h 63"/>
                <a:gd name="T4" fmla="*/ 480586 w 280"/>
                <a:gd name="T5" fmla="*/ 0 h 63"/>
                <a:gd name="T6" fmla="*/ 61357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52424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52233" name="Line 59"/>
          <p:cNvSpPr>
            <a:spLocks noChangeShapeType="1"/>
          </p:cNvSpPr>
          <p:nvPr/>
        </p:nvSpPr>
        <p:spPr bwMode="auto">
          <a:xfrm flipH="1">
            <a:off x="1108075" y="2946400"/>
            <a:ext cx="1062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2234" name="Line 61"/>
          <p:cNvSpPr>
            <a:spLocks noChangeShapeType="1"/>
          </p:cNvSpPr>
          <p:nvPr/>
        </p:nvSpPr>
        <p:spPr bwMode="auto">
          <a:xfrm flipV="1">
            <a:off x="2389188" y="2328863"/>
            <a:ext cx="0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52235" name="Group 62"/>
          <p:cNvGrpSpPr>
            <a:grpSpLocks/>
          </p:cNvGrpSpPr>
          <p:nvPr/>
        </p:nvGrpSpPr>
        <p:grpSpPr bwMode="auto">
          <a:xfrm>
            <a:off x="2089150" y="1876425"/>
            <a:ext cx="873125" cy="627063"/>
            <a:chOff x="2967" y="478"/>
            <a:chExt cx="788" cy="625"/>
          </a:xfrm>
        </p:grpSpPr>
        <p:pic>
          <p:nvPicPr>
            <p:cNvPr id="52418" name="Picture 63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419" name="Picture 64" descr="antenna_radiation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236" name="Group 65"/>
          <p:cNvGrpSpPr>
            <a:grpSpLocks/>
          </p:cNvGrpSpPr>
          <p:nvPr/>
        </p:nvGrpSpPr>
        <p:grpSpPr bwMode="auto">
          <a:xfrm>
            <a:off x="2746375" y="1231900"/>
            <a:ext cx="622300" cy="706438"/>
            <a:chOff x="877" y="1008"/>
            <a:chExt cx="2747" cy="2591"/>
          </a:xfrm>
        </p:grpSpPr>
        <p:pic>
          <p:nvPicPr>
            <p:cNvPr id="52395" name="Picture 66" descr="antenna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396" name="Picture 67" descr="laptop_keyboar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397" name="Freeform 68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4 w 2982"/>
                <a:gd name="T5" fmla="*/ 1 h 2442"/>
                <a:gd name="T6" fmla="*/ 4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pic>
          <p:nvPicPr>
            <p:cNvPr id="52398" name="Picture 69" descr="scree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399" name="Freeform 70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4 w 2528"/>
                <a:gd name="T3" fmla="*/ 1 h 455"/>
                <a:gd name="T4" fmla="*/ 4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400" name="Freeform 71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401" name="Freeform 72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402" name="Freeform 73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4 w 2773"/>
                <a:gd name="T5" fmla="*/ 1 h 738"/>
                <a:gd name="T6" fmla="*/ 4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403" name="Freeform 74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3 w 637"/>
                <a:gd name="T1" fmla="*/ 0 h 1659"/>
                <a:gd name="T2" fmla="*/ 3 w 637"/>
                <a:gd name="T3" fmla="*/ 0 h 1659"/>
                <a:gd name="T4" fmla="*/ 1 w 637"/>
                <a:gd name="T5" fmla="*/ 21 h 1659"/>
                <a:gd name="T6" fmla="*/ 0 w 637"/>
                <a:gd name="T7" fmla="*/ 21 h 1659"/>
                <a:gd name="T8" fmla="*/ 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404" name="Freeform 75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3 w 2216"/>
                <a:gd name="T5" fmla="*/ 7 h 550"/>
                <a:gd name="T6" fmla="*/ 13 w 2216"/>
                <a:gd name="T7" fmla="*/ 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52405" name="Group 76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2412" name="Freeform 77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413" name="Freeform 78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414" name="Freeform 79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415" name="Freeform 80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416" name="Freeform 81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417" name="Freeform 82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2406" name="Freeform 83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3 h 792"/>
                <a:gd name="T2" fmla="*/ 2 w 990"/>
                <a:gd name="T3" fmla="*/ 0 h 792"/>
                <a:gd name="T4" fmla="*/ 2 w 990"/>
                <a:gd name="T5" fmla="*/ 1 h 792"/>
                <a:gd name="T6" fmla="*/ 0 w 990"/>
                <a:gd name="T7" fmla="*/ 3 h 792"/>
                <a:gd name="T8" fmla="*/ 1 w 990"/>
                <a:gd name="T9" fmla="*/ 3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407" name="Freeform 84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6 w 2532"/>
                <a:gd name="T5" fmla="*/ 3 h 723"/>
                <a:gd name="T6" fmla="*/ 6 w 2532"/>
                <a:gd name="T7" fmla="*/ 3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408" name="Freeform 85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409" name="Freeform 86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2 w 1176"/>
                <a:gd name="T1" fmla="*/ 0 h 606"/>
                <a:gd name="T2" fmla="*/ 0 w 1176"/>
                <a:gd name="T3" fmla="*/ 2 h 606"/>
                <a:gd name="T4" fmla="*/ 1 w 1176"/>
                <a:gd name="T5" fmla="*/ 2 h 606"/>
                <a:gd name="T6" fmla="*/ 2 w 1176"/>
                <a:gd name="T7" fmla="*/ 1 h 606"/>
                <a:gd name="T8" fmla="*/ 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410" name="Freeform 87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2 w 2532"/>
                <a:gd name="T5" fmla="*/ 1 h 723"/>
                <a:gd name="T6" fmla="*/ 2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411" name="Freeform 88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 h 723"/>
                <a:gd name="T6" fmla="*/ 0 w 2532"/>
                <a:gd name="T7" fmla="*/ 3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2237" name="Group 89"/>
          <p:cNvGrpSpPr>
            <a:grpSpLocks/>
          </p:cNvGrpSpPr>
          <p:nvPr/>
        </p:nvGrpSpPr>
        <p:grpSpPr bwMode="auto">
          <a:xfrm>
            <a:off x="1216025" y="1511300"/>
            <a:ext cx="566738" cy="625475"/>
            <a:chOff x="877" y="1008"/>
            <a:chExt cx="2747" cy="2591"/>
          </a:xfrm>
        </p:grpSpPr>
        <p:pic>
          <p:nvPicPr>
            <p:cNvPr id="52372" name="Picture 90" descr="antenna_stylized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373" name="Picture 91" descr="laptop_keyboar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374" name="Freeform 92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4 w 2982"/>
                <a:gd name="T5" fmla="*/ 1 h 2442"/>
                <a:gd name="T6" fmla="*/ 4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pic>
          <p:nvPicPr>
            <p:cNvPr id="52375" name="Picture 93" descr="screen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376" name="Freeform 94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4 w 2528"/>
                <a:gd name="T3" fmla="*/ 1 h 455"/>
                <a:gd name="T4" fmla="*/ 4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77" name="Freeform 95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78" name="Freeform 96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79" name="Freeform 97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4 w 2773"/>
                <a:gd name="T5" fmla="*/ 1 h 738"/>
                <a:gd name="T6" fmla="*/ 4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80" name="Freeform 98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3 w 637"/>
                <a:gd name="T1" fmla="*/ 0 h 1659"/>
                <a:gd name="T2" fmla="*/ 3 w 637"/>
                <a:gd name="T3" fmla="*/ 0 h 1659"/>
                <a:gd name="T4" fmla="*/ 1 w 637"/>
                <a:gd name="T5" fmla="*/ 21 h 1659"/>
                <a:gd name="T6" fmla="*/ 0 w 637"/>
                <a:gd name="T7" fmla="*/ 21 h 1659"/>
                <a:gd name="T8" fmla="*/ 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81" name="Freeform 99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3 w 2216"/>
                <a:gd name="T5" fmla="*/ 7 h 550"/>
                <a:gd name="T6" fmla="*/ 13 w 2216"/>
                <a:gd name="T7" fmla="*/ 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52382" name="Group 100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2389" name="Freeform 10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390" name="Freeform 10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391" name="Freeform 10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392" name="Freeform 10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393" name="Freeform 10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394" name="Freeform 10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2383" name="Freeform 107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3 h 792"/>
                <a:gd name="T2" fmla="*/ 2 w 990"/>
                <a:gd name="T3" fmla="*/ 0 h 792"/>
                <a:gd name="T4" fmla="*/ 2 w 990"/>
                <a:gd name="T5" fmla="*/ 1 h 792"/>
                <a:gd name="T6" fmla="*/ 0 w 990"/>
                <a:gd name="T7" fmla="*/ 3 h 792"/>
                <a:gd name="T8" fmla="*/ 1 w 990"/>
                <a:gd name="T9" fmla="*/ 3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84" name="Freeform 108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6 w 2532"/>
                <a:gd name="T5" fmla="*/ 3 h 723"/>
                <a:gd name="T6" fmla="*/ 6 w 2532"/>
                <a:gd name="T7" fmla="*/ 3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85" name="Freeform 109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86" name="Freeform 110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2 w 1176"/>
                <a:gd name="T1" fmla="*/ 0 h 606"/>
                <a:gd name="T2" fmla="*/ 0 w 1176"/>
                <a:gd name="T3" fmla="*/ 2 h 606"/>
                <a:gd name="T4" fmla="*/ 1 w 1176"/>
                <a:gd name="T5" fmla="*/ 2 h 606"/>
                <a:gd name="T6" fmla="*/ 2 w 1176"/>
                <a:gd name="T7" fmla="*/ 1 h 606"/>
                <a:gd name="T8" fmla="*/ 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87" name="Freeform 111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2 w 2532"/>
                <a:gd name="T5" fmla="*/ 1 h 723"/>
                <a:gd name="T6" fmla="*/ 2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88" name="Freeform 112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 h 723"/>
                <a:gd name="T6" fmla="*/ 0 w 2532"/>
                <a:gd name="T7" fmla="*/ 3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2238" name="Group 113"/>
          <p:cNvGrpSpPr>
            <a:grpSpLocks/>
          </p:cNvGrpSpPr>
          <p:nvPr/>
        </p:nvGrpSpPr>
        <p:grpSpPr bwMode="auto">
          <a:xfrm>
            <a:off x="1963738" y="1203325"/>
            <a:ext cx="635000" cy="615950"/>
            <a:chOff x="877" y="1008"/>
            <a:chExt cx="2747" cy="2591"/>
          </a:xfrm>
        </p:grpSpPr>
        <p:pic>
          <p:nvPicPr>
            <p:cNvPr id="52349" name="Picture 114" descr="antenna_stylize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350" name="Picture 115" descr="laptop_keyboard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351" name="Freeform 116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4 w 2982"/>
                <a:gd name="T5" fmla="*/ 1 h 2442"/>
                <a:gd name="T6" fmla="*/ 4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pic>
          <p:nvPicPr>
            <p:cNvPr id="52352" name="Picture 117" descr="screen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353" name="Freeform 118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4 w 2528"/>
                <a:gd name="T3" fmla="*/ 1 h 455"/>
                <a:gd name="T4" fmla="*/ 4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54" name="Freeform 119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55" name="Freeform 120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56" name="Freeform 121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4 w 2773"/>
                <a:gd name="T5" fmla="*/ 1 h 738"/>
                <a:gd name="T6" fmla="*/ 4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57" name="Freeform 122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3 w 637"/>
                <a:gd name="T1" fmla="*/ 0 h 1659"/>
                <a:gd name="T2" fmla="*/ 3 w 637"/>
                <a:gd name="T3" fmla="*/ 0 h 1659"/>
                <a:gd name="T4" fmla="*/ 1 w 637"/>
                <a:gd name="T5" fmla="*/ 21 h 1659"/>
                <a:gd name="T6" fmla="*/ 0 w 637"/>
                <a:gd name="T7" fmla="*/ 21 h 1659"/>
                <a:gd name="T8" fmla="*/ 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58" name="Freeform 123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3 w 2216"/>
                <a:gd name="T5" fmla="*/ 7 h 550"/>
                <a:gd name="T6" fmla="*/ 13 w 2216"/>
                <a:gd name="T7" fmla="*/ 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52359" name="Group 124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2366" name="Freeform 125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367" name="Freeform 126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368" name="Freeform 127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369" name="Freeform 128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370" name="Freeform 129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371" name="Freeform 130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2360" name="Freeform 131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3 h 792"/>
                <a:gd name="T2" fmla="*/ 2 w 990"/>
                <a:gd name="T3" fmla="*/ 0 h 792"/>
                <a:gd name="T4" fmla="*/ 2 w 990"/>
                <a:gd name="T5" fmla="*/ 1 h 792"/>
                <a:gd name="T6" fmla="*/ 0 w 990"/>
                <a:gd name="T7" fmla="*/ 3 h 792"/>
                <a:gd name="T8" fmla="*/ 1 w 990"/>
                <a:gd name="T9" fmla="*/ 3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61" name="Freeform 132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6 w 2532"/>
                <a:gd name="T5" fmla="*/ 3 h 723"/>
                <a:gd name="T6" fmla="*/ 6 w 2532"/>
                <a:gd name="T7" fmla="*/ 3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62" name="Freeform 133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63" name="Freeform 134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2 w 1176"/>
                <a:gd name="T1" fmla="*/ 0 h 606"/>
                <a:gd name="T2" fmla="*/ 0 w 1176"/>
                <a:gd name="T3" fmla="*/ 2 h 606"/>
                <a:gd name="T4" fmla="*/ 1 w 1176"/>
                <a:gd name="T5" fmla="*/ 2 h 606"/>
                <a:gd name="T6" fmla="*/ 2 w 1176"/>
                <a:gd name="T7" fmla="*/ 1 h 606"/>
                <a:gd name="T8" fmla="*/ 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64" name="Freeform 135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2 w 2532"/>
                <a:gd name="T5" fmla="*/ 1 h 723"/>
                <a:gd name="T6" fmla="*/ 2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65" name="Freeform 136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 h 723"/>
                <a:gd name="T6" fmla="*/ 0 w 2532"/>
                <a:gd name="T7" fmla="*/ 3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2239" name="Group 296"/>
          <p:cNvGrpSpPr>
            <a:grpSpLocks/>
          </p:cNvGrpSpPr>
          <p:nvPr/>
        </p:nvGrpSpPr>
        <p:grpSpPr bwMode="auto">
          <a:xfrm>
            <a:off x="4429125" y="1851025"/>
            <a:ext cx="1166813" cy="479425"/>
            <a:chOff x="2356" y="1300"/>
            <a:chExt cx="555" cy="194"/>
          </a:xfrm>
        </p:grpSpPr>
        <p:sp>
          <p:nvSpPr>
            <p:cNvPr id="52341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52342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52343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52344" name="Group 300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2347" name="Freeform 30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348" name="Freeform 30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2345" name="Line 303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46" name="Line 304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2240" name="Line 305"/>
          <p:cNvSpPr>
            <a:spLocks noChangeShapeType="1"/>
          </p:cNvSpPr>
          <p:nvPr/>
        </p:nvSpPr>
        <p:spPr bwMode="auto">
          <a:xfrm flipV="1">
            <a:off x="2778125" y="2111375"/>
            <a:ext cx="1668463" cy="766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2241" name="Line 306"/>
          <p:cNvSpPr>
            <a:spLocks noChangeShapeType="1"/>
          </p:cNvSpPr>
          <p:nvPr/>
        </p:nvSpPr>
        <p:spPr bwMode="auto">
          <a:xfrm>
            <a:off x="4594225" y="3005138"/>
            <a:ext cx="0" cy="652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2242" name="Line 340"/>
          <p:cNvSpPr>
            <a:spLocks noChangeShapeType="1"/>
          </p:cNvSpPr>
          <p:nvPr/>
        </p:nvSpPr>
        <p:spPr bwMode="auto">
          <a:xfrm>
            <a:off x="4975225" y="2997200"/>
            <a:ext cx="0" cy="652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52243" name="Group 230"/>
          <p:cNvGrpSpPr>
            <a:grpSpLocks/>
          </p:cNvGrpSpPr>
          <p:nvPr/>
        </p:nvGrpSpPr>
        <p:grpSpPr bwMode="auto">
          <a:xfrm>
            <a:off x="4432300" y="3616325"/>
            <a:ext cx="365125" cy="766763"/>
            <a:chOff x="4140" y="429"/>
            <a:chExt cx="1425" cy="2396"/>
          </a:xfrm>
        </p:grpSpPr>
        <p:sp>
          <p:nvSpPr>
            <p:cNvPr id="52309" name="Freeform 23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4 w 354"/>
                <a:gd name="T1" fmla="*/ 0 h 2742"/>
                <a:gd name="T2" fmla="*/ 19 w 354"/>
                <a:gd name="T3" fmla="*/ 32 h 2742"/>
                <a:gd name="T4" fmla="*/ 19 w 354"/>
                <a:gd name="T5" fmla="*/ 246 h 2742"/>
                <a:gd name="T6" fmla="*/ 0 w 354"/>
                <a:gd name="T7" fmla="*/ 258 h 2742"/>
                <a:gd name="T8" fmla="*/ 4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10" name="Rectangle 23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2311" name="Freeform 23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1 w 211"/>
                <a:gd name="T3" fmla="*/ 21 h 2537"/>
                <a:gd name="T4" fmla="*/ 2 w 211"/>
                <a:gd name="T5" fmla="*/ 23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12" name="Freeform 23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3 h 226"/>
                <a:gd name="T4" fmla="*/ 18 w 328"/>
                <a:gd name="T5" fmla="*/ 23 h 226"/>
                <a:gd name="T6" fmla="*/ 0 w 328"/>
                <a:gd name="T7" fmla="*/ 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13" name="Rectangle 23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52314" name="Group 23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2339" name="AutoShape 23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2340" name="AutoShape 23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2315" name="Rectangle 23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52316" name="Group 24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2337" name="AutoShape 24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2338" name="AutoShape 24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2317" name="Rectangle 24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2318" name="Rectangle 24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52319" name="Group 24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2335" name="AutoShape 24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2336" name="AutoShape 24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2320" name="Freeform 24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2 h 226"/>
                <a:gd name="T4" fmla="*/ 18 w 328"/>
                <a:gd name="T5" fmla="*/ 21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52321" name="Group 24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2333" name="AutoShape 25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2334" name="AutoShape 25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2322" name="Rectangle 25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2323" name="Freeform 25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7 w 296"/>
                <a:gd name="T3" fmla="*/ 12 h 256"/>
                <a:gd name="T4" fmla="*/ 17 w 296"/>
                <a:gd name="T5" fmla="*/ 23 h 256"/>
                <a:gd name="T6" fmla="*/ 0 w 296"/>
                <a:gd name="T7" fmla="*/ 8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24" name="Freeform 25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8 w 304"/>
                <a:gd name="T3" fmla="*/ 16 h 288"/>
                <a:gd name="T4" fmla="*/ 16 w 304"/>
                <a:gd name="T5" fmla="*/ 28 h 288"/>
                <a:gd name="T6" fmla="*/ 2 w 304"/>
                <a:gd name="T7" fmla="*/ 1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25" name="Oval 25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2326" name="Freeform 25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1 h 240"/>
                <a:gd name="T2" fmla="*/ 2 w 306"/>
                <a:gd name="T3" fmla="*/ 23 h 240"/>
                <a:gd name="T4" fmla="*/ 18 w 306"/>
                <a:gd name="T5" fmla="*/ 11 h 240"/>
                <a:gd name="T6" fmla="*/ 17 w 306"/>
                <a:gd name="T7" fmla="*/ 0 h 240"/>
                <a:gd name="T8" fmla="*/ 0 w 306"/>
                <a:gd name="T9" fmla="*/ 1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27" name="AutoShape 25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2328" name="AutoShape 25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2329" name="Oval 25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2330" name="Oval 26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331" name="Oval 26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2332" name="Rectangle 26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52244" name="Line 342"/>
          <p:cNvSpPr>
            <a:spLocks noChangeShapeType="1"/>
          </p:cNvSpPr>
          <p:nvPr/>
        </p:nvSpPr>
        <p:spPr bwMode="auto">
          <a:xfrm>
            <a:off x="3017838" y="3208338"/>
            <a:ext cx="503237" cy="33178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2245" name="Text Box 343"/>
          <p:cNvSpPr txBox="1">
            <a:spLocks noChangeArrowheads="1"/>
          </p:cNvSpPr>
          <p:nvPr/>
        </p:nvSpPr>
        <p:spPr bwMode="auto">
          <a:xfrm>
            <a:off x="3051175" y="3538538"/>
            <a:ext cx="12128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Ethernet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switch</a:t>
            </a:r>
          </a:p>
        </p:txBody>
      </p:sp>
      <p:sp>
        <p:nvSpPr>
          <p:cNvPr id="52246" name="Line 344"/>
          <p:cNvSpPr>
            <a:spLocks noChangeShapeType="1"/>
          </p:cNvSpPr>
          <p:nvPr/>
        </p:nvSpPr>
        <p:spPr bwMode="auto">
          <a:xfrm>
            <a:off x="5307013" y="3954463"/>
            <a:ext cx="525462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2247" name="Text Box 345"/>
          <p:cNvSpPr txBox="1">
            <a:spLocks noChangeArrowheads="1"/>
          </p:cNvSpPr>
          <p:nvPr/>
        </p:nvSpPr>
        <p:spPr bwMode="auto">
          <a:xfrm>
            <a:off x="5667375" y="3552825"/>
            <a:ext cx="20621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institutional mail,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web servers</a:t>
            </a:r>
          </a:p>
        </p:txBody>
      </p:sp>
      <p:sp>
        <p:nvSpPr>
          <p:cNvPr id="52248" name="Text Box 346"/>
          <p:cNvSpPr txBox="1">
            <a:spLocks noChangeArrowheads="1"/>
          </p:cNvSpPr>
          <p:nvPr/>
        </p:nvSpPr>
        <p:spPr bwMode="auto">
          <a:xfrm>
            <a:off x="6332538" y="2986088"/>
            <a:ext cx="218757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institutional router</a:t>
            </a:r>
          </a:p>
        </p:txBody>
      </p:sp>
      <p:sp>
        <p:nvSpPr>
          <p:cNvPr id="52249" name="Line 347"/>
          <p:cNvSpPr>
            <a:spLocks noChangeShapeType="1"/>
          </p:cNvSpPr>
          <p:nvPr/>
        </p:nvSpPr>
        <p:spPr bwMode="auto">
          <a:xfrm>
            <a:off x="5505450" y="2368550"/>
            <a:ext cx="1006475" cy="6635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2250" name="Line 348"/>
          <p:cNvSpPr>
            <a:spLocks noChangeShapeType="1"/>
          </p:cNvSpPr>
          <p:nvPr/>
        </p:nvSpPr>
        <p:spPr bwMode="auto">
          <a:xfrm>
            <a:off x="5578475" y="2032000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2251" name="Line 349"/>
          <p:cNvSpPr>
            <a:spLocks noChangeShapeType="1"/>
          </p:cNvSpPr>
          <p:nvPr/>
        </p:nvSpPr>
        <p:spPr bwMode="auto">
          <a:xfrm>
            <a:off x="6608763" y="2028825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2252" name="Line 350"/>
          <p:cNvSpPr>
            <a:spLocks noChangeShapeType="1"/>
          </p:cNvSpPr>
          <p:nvPr/>
        </p:nvSpPr>
        <p:spPr bwMode="auto">
          <a:xfrm>
            <a:off x="5999163" y="2117725"/>
            <a:ext cx="503237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2253" name="Text Box 351"/>
          <p:cNvSpPr txBox="1">
            <a:spLocks noChangeArrowheads="1"/>
          </p:cNvSpPr>
          <p:nvPr/>
        </p:nvSpPr>
        <p:spPr bwMode="auto">
          <a:xfrm>
            <a:off x="6475413" y="2320925"/>
            <a:ext cx="2259012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institutional link to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ISP (Internet)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latin typeface="Arial" panose="020B0604020202020204" pitchFamily="34" charset="0"/>
            </a:endParaRPr>
          </a:p>
        </p:txBody>
      </p:sp>
      <p:grpSp>
        <p:nvGrpSpPr>
          <p:cNvPr id="52254" name="Group 353"/>
          <p:cNvGrpSpPr>
            <a:grpSpLocks/>
          </p:cNvGrpSpPr>
          <p:nvPr/>
        </p:nvGrpSpPr>
        <p:grpSpPr bwMode="auto">
          <a:xfrm>
            <a:off x="4397375" y="2636838"/>
            <a:ext cx="1052513" cy="355600"/>
            <a:chOff x="4410" y="1365"/>
            <a:chExt cx="663" cy="224"/>
          </a:xfrm>
        </p:grpSpPr>
        <p:sp>
          <p:nvSpPr>
            <p:cNvPr id="52304" name="Rectangle 354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2305" name="AutoShape 355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2306" name="Freeform 356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2307" name="Freeform 357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418 h 63"/>
                <a:gd name="T2" fmla="*/ 81432 w 280"/>
                <a:gd name="T3" fmla="*/ 1380 h 63"/>
                <a:gd name="T4" fmla="*/ 480586 w 280"/>
                <a:gd name="T5" fmla="*/ 0 h 63"/>
                <a:gd name="T6" fmla="*/ 61357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52308" name="Freeform 358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52255" name="Line 359"/>
          <p:cNvSpPr>
            <a:spLocks noChangeShapeType="1"/>
          </p:cNvSpPr>
          <p:nvPr/>
        </p:nvSpPr>
        <p:spPr bwMode="auto">
          <a:xfrm>
            <a:off x="4983163" y="2332038"/>
            <a:ext cx="0" cy="296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52256" name="Group 360"/>
          <p:cNvGrpSpPr>
            <a:grpSpLocks/>
          </p:cNvGrpSpPr>
          <p:nvPr/>
        </p:nvGrpSpPr>
        <p:grpSpPr bwMode="auto">
          <a:xfrm>
            <a:off x="4872038" y="3609975"/>
            <a:ext cx="365125" cy="766763"/>
            <a:chOff x="4140" y="429"/>
            <a:chExt cx="1425" cy="2396"/>
          </a:xfrm>
        </p:grpSpPr>
        <p:sp>
          <p:nvSpPr>
            <p:cNvPr id="52272" name="Freeform 36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4 w 354"/>
                <a:gd name="T1" fmla="*/ 0 h 2742"/>
                <a:gd name="T2" fmla="*/ 19 w 354"/>
                <a:gd name="T3" fmla="*/ 32 h 2742"/>
                <a:gd name="T4" fmla="*/ 19 w 354"/>
                <a:gd name="T5" fmla="*/ 246 h 2742"/>
                <a:gd name="T6" fmla="*/ 0 w 354"/>
                <a:gd name="T7" fmla="*/ 258 h 2742"/>
                <a:gd name="T8" fmla="*/ 4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273" name="Rectangle 36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2274" name="Freeform 36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1 w 211"/>
                <a:gd name="T3" fmla="*/ 21 h 2537"/>
                <a:gd name="T4" fmla="*/ 2 w 211"/>
                <a:gd name="T5" fmla="*/ 23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275" name="Freeform 36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3 h 226"/>
                <a:gd name="T4" fmla="*/ 18 w 328"/>
                <a:gd name="T5" fmla="*/ 23 h 226"/>
                <a:gd name="T6" fmla="*/ 0 w 328"/>
                <a:gd name="T7" fmla="*/ 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276" name="Rectangle 36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52277" name="Group 36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2302" name="AutoShape 36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2303" name="AutoShape 36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2278" name="Rectangle 36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52279" name="Group 37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2300" name="AutoShape 37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2301" name="AutoShape 37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2280" name="Rectangle 37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2281" name="Rectangle 37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52282" name="Group 37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2298" name="AutoShape 37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2299" name="AutoShape 37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2283" name="Freeform 37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2 h 226"/>
                <a:gd name="T4" fmla="*/ 18 w 328"/>
                <a:gd name="T5" fmla="*/ 21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52284" name="Group 37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2296" name="AutoShape 3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52297" name="AutoShape 38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2285" name="Rectangle 38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2286" name="Freeform 38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7 w 296"/>
                <a:gd name="T3" fmla="*/ 12 h 256"/>
                <a:gd name="T4" fmla="*/ 17 w 296"/>
                <a:gd name="T5" fmla="*/ 23 h 256"/>
                <a:gd name="T6" fmla="*/ 0 w 296"/>
                <a:gd name="T7" fmla="*/ 8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287" name="Freeform 38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8 w 304"/>
                <a:gd name="T3" fmla="*/ 16 h 288"/>
                <a:gd name="T4" fmla="*/ 16 w 304"/>
                <a:gd name="T5" fmla="*/ 28 h 288"/>
                <a:gd name="T6" fmla="*/ 2 w 304"/>
                <a:gd name="T7" fmla="*/ 1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288" name="Oval 38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2289" name="Freeform 38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1 h 240"/>
                <a:gd name="T2" fmla="*/ 2 w 306"/>
                <a:gd name="T3" fmla="*/ 23 h 240"/>
                <a:gd name="T4" fmla="*/ 18 w 306"/>
                <a:gd name="T5" fmla="*/ 11 h 240"/>
                <a:gd name="T6" fmla="*/ 17 w 306"/>
                <a:gd name="T7" fmla="*/ 0 h 240"/>
                <a:gd name="T8" fmla="*/ 0 w 306"/>
                <a:gd name="T9" fmla="*/ 1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290" name="AutoShape 38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2291" name="AutoShape 38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2292" name="Oval 38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2293" name="Oval 39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294" name="Oval 39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2295" name="Rectangle 39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52257" name="Line 393"/>
          <p:cNvSpPr>
            <a:spLocks noChangeShapeType="1"/>
          </p:cNvSpPr>
          <p:nvPr/>
        </p:nvSpPr>
        <p:spPr bwMode="auto">
          <a:xfrm flipH="1">
            <a:off x="3638550" y="3051175"/>
            <a:ext cx="788988" cy="50323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52258" name="Picture 394" descr="underline_base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822325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259" name="Group 395"/>
          <p:cNvGrpSpPr>
            <a:grpSpLocks/>
          </p:cNvGrpSpPr>
          <p:nvPr/>
        </p:nvGrpSpPr>
        <p:grpSpPr bwMode="auto">
          <a:xfrm>
            <a:off x="606425" y="2566988"/>
            <a:ext cx="723900" cy="665162"/>
            <a:chOff x="-44" y="1473"/>
            <a:chExt cx="981" cy="1105"/>
          </a:xfrm>
        </p:grpSpPr>
        <p:pic>
          <p:nvPicPr>
            <p:cNvPr id="52270" name="Picture 396" descr="desktop_computer_stylized_medium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271" name="Freeform 39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52260" name="Group 398"/>
          <p:cNvGrpSpPr>
            <a:grpSpLocks/>
          </p:cNvGrpSpPr>
          <p:nvPr/>
        </p:nvGrpSpPr>
        <p:grpSpPr bwMode="auto">
          <a:xfrm>
            <a:off x="1000125" y="3016250"/>
            <a:ext cx="723900" cy="665163"/>
            <a:chOff x="-44" y="1473"/>
            <a:chExt cx="981" cy="1105"/>
          </a:xfrm>
        </p:grpSpPr>
        <p:pic>
          <p:nvPicPr>
            <p:cNvPr id="52268" name="Picture 399" descr="desktop_computer_stylized_medium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269" name="Freeform 40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52261" name="Group 401"/>
          <p:cNvGrpSpPr>
            <a:grpSpLocks/>
          </p:cNvGrpSpPr>
          <p:nvPr/>
        </p:nvGrpSpPr>
        <p:grpSpPr bwMode="auto">
          <a:xfrm>
            <a:off x="1611313" y="3592513"/>
            <a:ext cx="723900" cy="665162"/>
            <a:chOff x="-44" y="1473"/>
            <a:chExt cx="981" cy="1105"/>
          </a:xfrm>
        </p:grpSpPr>
        <p:pic>
          <p:nvPicPr>
            <p:cNvPr id="52266" name="Picture 402" descr="desktop_computer_stylized_medium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267" name="Freeform 40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52262" name="Group 404"/>
          <p:cNvGrpSpPr>
            <a:grpSpLocks/>
          </p:cNvGrpSpPr>
          <p:nvPr/>
        </p:nvGrpSpPr>
        <p:grpSpPr bwMode="auto">
          <a:xfrm>
            <a:off x="2184400" y="3606800"/>
            <a:ext cx="723900" cy="665163"/>
            <a:chOff x="-44" y="1473"/>
            <a:chExt cx="981" cy="1105"/>
          </a:xfrm>
        </p:grpSpPr>
        <p:pic>
          <p:nvPicPr>
            <p:cNvPr id="52264" name="Picture 405" descr="desktop_computer_stylized_medium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265" name="Freeform 40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522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8DB0C90B-44BD-491A-8428-FD9FCF3748CA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3688" y="169863"/>
            <a:ext cx="8382000" cy="984250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Wireless access networks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1938" y="1322388"/>
            <a:ext cx="8370887" cy="865187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en-US" sz="2400">
                <a:ea typeface="ＭＳ Ｐゴシック" panose="020B0600070205080204" pitchFamily="34" charset="-128"/>
              </a:rPr>
              <a:t>shared </a:t>
            </a:r>
            <a:r>
              <a:rPr lang="en-US" altLang="en-US" sz="2400" i="1">
                <a:ea typeface="ＭＳ Ｐゴシック" panose="020B0600070205080204" pitchFamily="34" charset="-128"/>
              </a:rPr>
              <a:t>wireless</a:t>
            </a:r>
            <a:r>
              <a:rPr lang="en-US" altLang="en-US" sz="2400">
                <a:ea typeface="ＭＳ Ｐゴシック" panose="020B0600070205080204" pitchFamily="34" charset="-128"/>
              </a:rPr>
              <a:t> access network connects end system to router</a:t>
            </a:r>
          </a:p>
          <a:p>
            <a:pPr lvl="1" eaLnBrk="1" hangingPunct="1"/>
            <a:r>
              <a:rPr lang="en-US" altLang="en-US" sz="2000">
                <a:ea typeface="Arial" panose="020B0604020202020204" pitchFamily="34" charset="0"/>
              </a:rPr>
              <a:t>via base station aka </a:t>
            </a:r>
            <a:r>
              <a:rPr lang="ja-JP" altLang="en-US" sz="2000">
                <a:ea typeface="ＭＳ Ｐゴシック" panose="020B0600070205080204" pitchFamily="34" charset="-128"/>
              </a:rPr>
              <a:t>“</a:t>
            </a:r>
            <a:r>
              <a:rPr lang="en-US" altLang="ja-JP" sz="2000">
                <a:ea typeface="ＭＳ Ｐゴシック" panose="020B0600070205080204" pitchFamily="34" charset="-128"/>
              </a:rPr>
              <a:t>access point</a:t>
            </a:r>
            <a:r>
              <a:rPr lang="ja-JP" altLang="en-US" sz="2000">
                <a:ea typeface="ＭＳ Ｐゴシック" panose="020B0600070205080204" pitchFamily="34" charset="-128"/>
              </a:rPr>
              <a:t>”</a:t>
            </a:r>
            <a:endParaRPr lang="en-US" altLang="en-US" sz="2000">
              <a:ea typeface="Arial" panose="020B0604020202020204" pitchFamily="34" charset="0"/>
            </a:endParaRPr>
          </a:p>
        </p:txBody>
      </p:sp>
      <p:pic>
        <p:nvPicPr>
          <p:cNvPr id="54277" name="Picture 7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890588"/>
            <a:ext cx="50276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8" name="Rectangle 3"/>
          <p:cNvSpPr>
            <a:spLocks noChangeArrowheads="1"/>
          </p:cNvSpPr>
          <p:nvPr/>
        </p:nvSpPr>
        <p:spPr bwMode="auto">
          <a:xfrm>
            <a:off x="341313" y="2214563"/>
            <a:ext cx="407987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 i="1" dirty="0">
                <a:solidFill>
                  <a:srgbClr val="CC0000"/>
                </a:solidFill>
              </a:rPr>
              <a:t>wireless LANs:</a:t>
            </a:r>
          </a:p>
          <a:p>
            <a:pPr lvl="1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within building (100 ft)</a:t>
            </a:r>
          </a:p>
          <a:p>
            <a:pPr lvl="1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802.11b/g (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WiFi</a:t>
            </a:r>
            <a:r>
              <a:rPr lang="en-US" altLang="en-US" sz="2000" dirty="0">
                <a:ea typeface="ＭＳ Ｐゴシック" panose="020B0600070205080204" pitchFamily="34" charset="-128"/>
              </a:rPr>
              <a:t>): 11, 54 Mbps transmission rate</a:t>
            </a:r>
          </a:p>
        </p:txBody>
      </p:sp>
      <p:sp>
        <p:nvSpPr>
          <p:cNvPr id="54279" name="Rectangle 3"/>
          <p:cNvSpPr>
            <a:spLocks noChangeArrowheads="1"/>
          </p:cNvSpPr>
          <p:nvPr/>
        </p:nvSpPr>
        <p:spPr bwMode="auto">
          <a:xfrm>
            <a:off x="4640263" y="1819275"/>
            <a:ext cx="4619625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</a:rPr>
              <a:t>wide-area wireless access</a:t>
            </a:r>
          </a:p>
          <a:p>
            <a:pPr lvl="1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provided by telco (cellular) operator, 10</a:t>
            </a:r>
            <a:r>
              <a:rPr lang="ja-JP" altLang="en-US" sz="2000" dirty="0">
                <a:ea typeface="ＭＳ Ｐゴシック" panose="020B0600070205080204" pitchFamily="34" charset="-128"/>
              </a:rPr>
              <a:t>’</a:t>
            </a:r>
            <a:r>
              <a:rPr lang="en-US" altLang="ja-JP" sz="2000" dirty="0">
                <a:ea typeface="ＭＳ Ｐゴシック" panose="020B0600070205080204" pitchFamily="34" charset="-128"/>
              </a:rPr>
              <a:t>s km</a:t>
            </a:r>
          </a:p>
          <a:p>
            <a:pPr lvl="1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between 1 and 10 Mbps </a:t>
            </a:r>
          </a:p>
          <a:p>
            <a:pPr lvl="1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3G, 4G:  LTE</a:t>
            </a:r>
          </a:p>
        </p:txBody>
      </p:sp>
      <p:grpSp>
        <p:nvGrpSpPr>
          <p:cNvPr id="54280" name="Group 85"/>
          <p:cNvGrpSpPr>
            <a:grpSpLocks/>
          </p:cNvGrpSpPr>
          <p:nvPr/>
        </p:nvGrpSpPr>
        <p:grpSpPr bwMode="auto">
          <a:xfrm>
            <a:off x="958850" y="3536950"/>
            <a:ext cx="2487613" cy="1562100"/>
            <a:chOff x="2889" y="1631"/>
            <a:chExt cx="980" cy="743"/>
          </a:xfrm>
        </p:grpSpPr>
        <p:sp>
          <p:nvSpPr>
            <p:cNvPr id="54382" name="Rectangle 86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4383" name="AutoShape 87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54281" name="Line 110"/>
          <p:cNvSpPr>
            <a:spLocks noChangeShapeType="1"/>
          </p:cNvSpPr>
          <p:nvPr/>
        </p:nvSpPr>
        <p:spPr bwMode="auto">
          <a:xfrm>
            <a:off x="2603500" y="4941888"/>
            <a:ext cx="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282" name="Line 116"/>
          <p:cNvSpPr>
            <a:spLocks noChangeShapeType="1"/>
          </p:cNvSpPr>
          <p:nvPr/>
        </p:nvSpPr>
        <p:spPr bwMode="auto">
          <a:xfrm flipV="1">
            <a:off x="2003425" y="4806950"/>
            <a:ext cx="287338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54283" name="Group 228"/>
          <p:cNvGrpSpPr>
            <a:grpSpLocks/>
          </p:cNvGrpSpPr>
          <p:nvPr/>
        </p:nvGrpSpPr>
        <p:grpSpPr bwMode="auto">
          <a:xfrm>
            <a:off x="2279650" y="4649788"/>
            <a:ext cx="666750" cy="284162"/>
            <a:chOff x="4650" y="1129"/>
            <a:chExt cx="246" cy="95"/>
          </a:xfrm>
        </p:grpSpPr>
        <p:sp>
          <p:nvSpPr>
            <p:cNvPr id="54374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54375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54376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54377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54380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4381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4378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79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4284" name="Group 246"/>
          <p:cNvGrpSpPr>
            <a:grpSpLocks/>
          </p:cNvGrpSpPr>
          <p:nvPr/>
        </p:nvGrpSpPr>
        <p:grpSpPr bwMode="auto">
          <a:xfrm>
            <a:off x="1527175" y="4416425"/>
            <a:ext cx="863600" cy="588963"/>
            <a:chOff x="2967" y="478"/>
            <a:chExt cx="788" cy="625"/>
          </a:xfrm>
        </p:grpSpPr>
        <p:pic>
          <p:nvPicPr>
            <p:cNvPr id="54372" name="Picture 247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373" name="Picture 248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285" name="Group 390"/>
          <p:cNvGrpSpPr>
            <a:grpSpLocks/>
          </p:cNvGrpSpPr>
          <p:nvPr/>
        </p:nvGrpSpPr>
        <p:grpSpPr bwMode="auto">
          <a:xfrm>
            <a:off x="1441450" y="3648075"/>
            <a:ext cx="757238" cy="682625"/>
            <a:chOff x="877" y="1008"/>
            <a:chExt cx="2747" cy="2591"/>
          </a:xfrm>
        </p:grpSpPr>
        <p:pic>
          <p:nvPicPr>
            <p:cNvPr id="54349" name="Picture 391" descr="antenna_styliz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350" name="Picture 392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351" name="Freeform 393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4 w 2982"/>
                <a:gd name="T5" fmla="*/ 1 h 2442"/>
                <a:gd name="T6" fmla="*/ 4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pic>
          <p:nvPicPr>
            <p:cNvPr id="54352" name="Picture 394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353" name="Freeform 395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4 w 2528"/>
                <a:gd name="T3" fmla="*/ 1 h 455"/>
                <a:gd name="T4" fmla="*/ 4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54" name="Freeform 396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55" name="Freeform 397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56" name="Freeform 398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4 w 2773"/>
                <a:gd name="T5" fmla="*/ 1 h 738"/>
                <a:gd name="T6" fmla="*/ 4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57" name="Freeform 399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3 w 637"/>
                <a:gd name="T1" fmla="*/ 0 h 1659"/>
                <a:gd name="T2" fmla="*/ 3 w 637"/>
                <a:gd name="T3" fmla="*/ 0 h 1659"/>
                <a:gd name="T4" fmla="*/ 1 w 637"/>
                <a:gd name="T5" fmla="*/ 21 h 1659"/>
                <a:gd name="T6" fmla="*/ 0 w 637"/>
                <a:gd name="T7" fmla="*/ 21 h 1659"/>
                <a:gd name="T8" fmla="*/ 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58" name="Freeform 400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3 w 2216"/>
                <a:gd name="T5" fmla="*/ 7 h 550"/>
                <a:gd name="T6" fmla="*/ 13 w 2216"/>
                <a:gd name="T7" fmla="*/ 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54359" name="Group 401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4366" name="Freeform 402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4367" name="Freeform 403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4368" name="Freeform 404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4369" name="Freeform 405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4370" name="Freeform 406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4371" name="Freeform 407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4360" name="Freeform 408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3 h 792"/>
                <a:gd name="T2" fmla="*/ 2 w 990"/>
                <a:gd name="T3" fmla="*/ 0 h 792"/>
                <a:gd name="T4" fmla="*/ 2 w 990"/>
                <a:gd name="T5" fmla="*/ 1 h 792"/>
                <a:gd name="T6" fmla="*/ 0 w 990"/>
                <a:gd name="T7" fmla="*/ 3 h 792"/>
                <a:gd name="T8" fmla="*/ 1 w 990"/>
                <a:gd name="T9" fmla="*/ 3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61" name="Freeform 409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6 w 2532"/>
                <a:gd name="T5" fmla="*/ 3 h 723"/>
                <a:gd name="T6" fmla="*/ 6 w 2532"/>
                <a:gd name="T7" fmla="*/ 3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62" name="Freeform 410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63" name="Freeform 411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2 w 1176"/>
                <a:gd name="T1" fmla="*/ 0 h 606"/>
                <a:gd name="T2" fmla="*/ 0 w 1176"/>
                <a:gd name="T3" fmla="*/ 2 h 606"/>
                <a:gd name="T4" fmla="*/ 1 w 1176"/>
                <a:gd name="T5" fmla="*/ 2 h 606"/>
                <a:gd name="T6" fmla="*/ 2 w 1176"/>
                <a:gd name="T7" fmla="*/ 1 h 606"/>
                <a:gd name="T8" fmla="*/ 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64" name="Freeform 412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2 w 2532"/>
                <a:gd name="T5" fmla="*/ 1 h 723"/>
                <a:gd name="T6" fmla="*/ 2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65" name="Freeform 413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 h 723"/>
                <a:gd name="T6" fmla="*/ 0 w 2532"/>
                <a:gd name="T7" fmla="*/ 3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4286" name="Group 445"/>
          <p:cNvGrpSpPr>
            <a:grpSpLocks/>
          </p:cNvGrpSpPr>
          <p:nvPr/>
        </p:nvGrpSpPr>
        <p:grpSpPr bwMode="auto">
          <a:xfrm>
            <a:off x="5146675" y="4071938"/>
            <a:ext cx="2709863" cy="1951037"/>
            <a:chOff x="3652" y="2846"/>
            <a:chExt cx="1253" cy="934"/>
          </a:xfrm>
        </p:grpSpPr>
        <p:sp>
          <p:nvSpPr>
            <p:cNvPr id="54290" name="Freeform 84"/>
            <p:cNvSpPr>
              <a:spLocks/>
            </p:cNvSpPr>
            <p:nvPr/>
          </p:nvSpPr>
          <p:spPr bwMode="auto">
            <a:xfrm>
              <a:off x="3652" y="2949"/>
              <a:ext cx="1094" cy="675"/>
            </a:xfrm>
            <a:custGeom>
              <a:avLst/>
              <a:gdLst>
                <a:gd name="T0" fmla="*/ 1314 w 1036"/>
                <a:gd name="T1" fmla="*/ 11 h 675"/>
                <a:gd name="T2" fmla="*/ 793 w 1036"/>
                <a:gd name="T3" fmla="*/ 53 h 675"/>
                <a:gd name="T4" fmla="*/ 419 w 1036"/>
                <a:gd name="T5" fmla="*/ 129 h 675"/>
                <a:gd name="T6" fmla="*/ 312 w 1036"/>
                <a:gd name="T7" fmla="*/ 229 h 675"/>
                <a:gd name="T8" fmla="*/ 43 w 1036"/>
                <a:gd name="T9" fmla="*/ 297 h 675"/>
                <a:gd name="T10" fmla="*/ 35 w 1036"/>
                <a:gd name="T11" fmla="*/ 459 h 675"/>
                <a:gd name="T12" fmla="*/ 267 w 1036"/>
                <a:gd name="T13" fmla="*/ 489 h 675"/>
                <a:gd name="T14" fmla="*/ 932 w 1036"/>
                <a:gd name="T15" fmla="*/ 489 h 675"/>
                <a:gd name="T16" fmla="*/ 1213 w 1036"/>
                <a:gd name="T17" fmla="*/ 555 h 675"/>
                <a:gd name="T18" fmla="*/ 1527 w 1036"/>
                <a:gd name="T19" fmla="*/ 657 h 675"/>
                <a:gd name="T20" fmla="*/ 1766 w 1036"/>
                <a:gd name="T21" fmla="*/ 661 h 675"/>
                <a:gd name="T22" fmla="*/ 1931 w 1036"/>
                <a:gd name="T23" fmla="*/ 603 h 675"/>
                <a:gd name="T24" fmla="*/ 2015 w 1036"/>
                <a:gd name="T25" fmla="*/ 445 h 675"/>
                <a:gd name="T26" fmla="*/ 2067 w 1036"/>
                <a:gd name="T27" fmla="*/ 291 h 675"/>
                <a:gd name="T28" fmla="*/ 2073 w 1036"/>
                <a:gd name="T29" fmla="*/ 107 h 675"/>
                <a:gd name="T30" fmla="*/ 1895 w 1036"/>
                <a:gd name="T31" fmla="*/ 17 h 675"/>
                <a:gd name="T32" fmla="*/ 1574 w 1036"/>
                <a:gd name="T33" fmla="*/ 3 h 675"/>
                <a:gd name="T34" fmla="*/ 1314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291" name="Line 93"/>
            <p:cNvSpPr>
              <a:spLocks noChangeShapeType="1"/>
            </p:cNvSpPr>
            <p:nvPr/>
          </p:nvSpPr>
          <p:spPr bwMode="auto">
            <a:xfrm>
              <a:off x="4337" y="3386"/>
              <a:ext cx="96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54292" name="Picture 133" descr="car_icon_small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" y="2956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4293" name="Group 134"/>
            <p:cNvGrpSpPr>
              <a:grpSpLocks/>
            </p:cNvGrpSpPr>
            <p:nvPr/>
          </p:nvGrpSpPr>
          <p:grpSpPr bwMode="auto">
            <a:xfrm>
              <a:off x="3911" y="2846"/>
              <a:ext cx="262" cy="243"/>
              <a:chOff x="2751" y="1851"/>
              <a:chExt cx="462" cy="478"/>
            </a:xfrm>
          </p:grpSpPr>
          <p:pic>
            <p:nvPicPr>
              <p:cNvPr id="54347" name="Picture 135" descr="iphone_stylized_small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348" name="Picture 136" descr="antenna_radiation_stylize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4294" name="Group 252"/>
            <p:cNvGrpSpPr>
              <a:grpSpLocks/>
            </p:cNvGrpSpPr>
            <p:nvPr/>
          </p:nvGrpSpPr>
          <p:grpSpPr bwMode="auto">
            <a:xfrm>
              <a:off x="4193" y="3034"/>
              <a:ext cx="288" cy="398"/>
              <a:chOff x="742" y="2409"/>
              <a:chExt cx="576" cy="881"/>
            </a:xfrm>
          </p:grpSpPr>
          <p:grpSp>
            <p:nvGrpSpPr>
              <p:cNvPr id="54329" name="Group 25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54332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54333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54334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54335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54336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54337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54338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54339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54340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54341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54342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54343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54344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54345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54346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</p:grpSp>
          <p:pic>
            <p:nvPicPr>
              <p:cNvPr id="54330" name="Picture 269" descr="cell_tower_radiation copy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331" name="Oval 27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54295" name="Group 342"/>
            <p:cNvGrpSpPr>
              <a:grpSpLocks/>
            </p:cNvGrpSpPr>
            <p:nvPr/>
          </p:nvGrpSpPr>
          <p:grpSpPr bwMode="auto">
            <a:xfrm>
              <a:off x="3715" y="3159"/>
              <a:ext cx="337" cy="257"/>
              <a:chOff x="877" y="1008"/>
              <a:chExt cx="2747" cy="2591"/>
            </a:xfrm>
          </p:grpSpPr>
          <p:pic>
            <p:nvPicPr>
              <p:cNvPr id="54306" name="Picture 343" descr="antenna_stylized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307" name="Picture 344" descr="laptop_keyboard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308" name="Freeform 3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4 w 2982"/>
                  <a:gd name="T5" fmla="*/ 1 h 2442"/>
                  <a:gd name="T6" fmla="*/ 4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54309" name="Picture 346" descr="screen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310" name="Freeform 3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4 w 2528"/>
                  <a:gd name="T3" fmla="*/ 1 h 455"/>
                  <a:gd name="T4" fmla="*/ 4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4311" name="Freeform 3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4312" name="Freeform 3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4313" name="Freeform 3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4 w 2773"/>
                  <a:gd name="T5" fmla="*/ 1 h 738"/>
                  <a:gd name="T6" fmla="*/ 4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4314" name="Freeform 3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3 w 637"/>
                  <a:gd name="T1" fmla="*/ 0 h 1659"/>
                  <a:gd name="T2" fmla="*/ 3 w 637"/>
                  <a:gd name="T3" fmla="*/ 0 h 1659"/>
                  <a:gd name="T4" fmla="*/ 1 w 637"/>
                  <a:gd name="T5" fmla="*/ 21 h 1659"/>
                  <a:gd name="T6" fmla="*/ 0 w 637"/>
                  <a:gd name="T7" fmla="*/ 21 h 1659"/>
                  <a:gd name="T8" fmla="*/ 3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4315" name="Freeform 3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3 w 2216"/>
                  <a:gd name="T5" fmla="*/ 7 h 550"/>
                  <a:gd name="T6" fmla="*/ 13 w 2216"/>
                  <a:gd name="T7" fmla="*/ 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54316" name="Group 3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54323" name="Freeform 3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4324" name="Freeform 3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4325" name="Freeform 3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4326" name="Freeform 3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4327" name="Freeform 3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4328" name="Freeform 3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54317" name="Freeform 3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3 h 792"/>
                  <a:gd name="T2" fmla="*/ 2 w 990"/>
                  <a:gd name="T3" fmla="*/ 0 h 792"/>
                  <a:gd name="T4" fmla="*/ 2 w 990"/>
                  <a:gd name="T5" fmla="*/ 1 h 792"/>
                  <a:gd name="T6" fmla="*/ 0 w 990"/>
                  <a:gd name="T7" fmla="*/ 3 h 792"/>
                  <a:gd name="T8" fmla="*/ 1 w 990"/>
                  <a:gd name="T9" fmla="*/ 3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4318" name="Freeform 3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6 w 2532"/>
                  <a:gd name="T5" fmla="*/ 3 h 723"/>
                  <a:gd name="T6" fmla="*/ 6 w 2532"/>
                  <a:gd name="T7" fmla="*/ 3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4319" name="Freeform 3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4320" name="Freeform 3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2 w 1176"/>
                  <a:gd name="T1" fmla="*/ 0 h 606"/>
                  <a:gd name="T2" fmla="*/ 0 w 1176"/>
                  <a:gd name="T3" fmla="*/ 2 h 606"/>
                  <a:gd name="T4" fmla="*/ 1 w 1176"/>
                  <a:gd name="T5" fmla="*/ 2 h 606"/>
                  <a:gd name="T6" fmla="*/ 2 w 1176"/>
                  <a:gd name="T7" fmla="*/ 1 h 606"/>
                  <a:gd name="T8" fmla="*/ 2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4321" name="Freeform 3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 w 2532"/>
                  <a:gd name="T5" fmla="*/ 1 h 723"/>
                  <a:gd name="T6" fmla="*/ 2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4322" name="Freeform 3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 h 723"/>
                  <a:gd name="T6" fmla="*/ 0 w 2532"/>
                  <a:gd name="T7" fmla="*/ 3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54296" name="Group 237"/>
            <p:cNvGrpSpPr>
              <a:grpSpLocks/>
            </p:cNvGrpSpPr>
            <p:nvPr/>
          </p:nvGrpSpPr>
          <p:grpSpPr bwMode="auto">
            <a:xfrm>
              <a:off x="4377" y="3439"/>
              <a:ext cx="246" cy="107"/>
              <a:chOff x="4650" y="1129"/>
              <a:chExt cx="246" cy="95"/>
            </a:xfrm>
          </p:grpSpPr>
          <p:sp>
            <p:nvSpPr>
              <p:cNvPr id="5429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29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30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4301" name="Group 24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54304" name="Freeform 2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4305" name="Freeform 2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54302" name="Line 24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4303" name="Line 24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4297" name="Line 444"/>
            <p:cNvSpPr>
              <a:spLocks noChangeShapeType="1"/>
            </p:cNvSpPr>
            <p:nvPr/>
          </p:nvSpPr>
          <p:spPr bwMode="auto">
            <a:xfrm>
              <a:off x="4514" y="3542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4287" name="Text Box 446"/>
          <p:cNvSpPr txBox="1">
            <a:spLocks noChangeArrowheads="1"/>
          </p:cNvSpPr>
          <p:nvPr/>
        </p:nvSpPr>
        <p:spPr bwMode="auto">
          <a:xfrm>
            <a:off x="2044700" y="5186363"/>
            <a:ext cx="1212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>
                <a:latin typeface="Arial" panose="020B0604020202020204" pitchFamily="34" charset="0"/>
              </a:rPr>
              <a:t>to Internet</a:t>
            </a:r>
          </a:p>
        </p:txBody>
      </p:sp>
      <p:sp>
        <p:nvSpPr>
          <p:cNvPr id="54288" name="Text Box 447"/>
          <p:cNvSpPr txBox="1">
            <a:spLocks noChangeArrowheads="1"/>
          </p:cNvSpPr>
          <p:nvPr/>
        </p:nvSpPr>
        <p:spPr bwMode="auto">
          <a:xfrm>
            <a:off x="6711950" y="5884863"/>
            <a:ext cx="1212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>
                <a:latin typeface="Arial" panose="020B0604020202020204" pitchFamily="34" charset="0"/>
              </a:rPr>
              <a:t>to Internet</a:t>
            </a:r>
          </a:p>
        </p:txBody>
      </p:sp>
      <p:sp>
        <p:nvSpPr>
          <p:cNvPr id="5428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5362B8A5-63C7-4B42-BCA4-3B2D3A662115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A742CF3-6F1D-40A2-B362-59C34BEBBD8D}"/>
                  </a:ext>
                </a:extLst>
              </p14:cNvPr>
              <p14:cNvContentPartPr/>
              <p14:nvPr/>
            </p14:nvContentPartPr>
            <p14:xfrm>
              <a:off x="210366" y="1785550"/>
              <a:ext cx="2071080" cy="1271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A742CF3-6F1D-40A2-B362-59C34BEBBD8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1726" y="1776910"/>
                <a:ext cx="2088720" cy="128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54C99B7-E827-499D-848F-F154377BC662}"/>
              </a:ext>
            </a:extLst>
          </p:cNvPr>
          <p:cNvGrpSpPr/>
          <p:nvPr/>
        </p:nvGrpSpPr>
        <p:grpSpPr>
          <a:xfrm>
            <a:off x="6742926" y="3434350"/>
            <a:ext cx="969120" cy="606960"/>
            <a:chOff x="6742926" y="3434350"/>
            <a:chExt cx="969120" cy="60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3048B7B-34E2-4469-92C4-4713A81AE779}"/>
                    </a:ext>
                  </a:extLst>
                </p14:cNvPr>
                <p14:cNvContentPartPr/>
                <p14:nvPr/>
              </p14:nvContentPartPr>
              <p14:xfrm>
                <a:off x="6742926" y="3706510"/>
                <a:ext cx="187560" cy="324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3048B7B-34E2-4469-92C4-4713A81AE77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34286" y="3697870"/>
                  <a:ext cx="2052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0A104FC-BC86-4610-A4E4-4E59BE8D575E}"/>
                    </a:ext>
                  </a:extLst>
                </p14:cNvPr>
                <p14:cNvContentPartPr/>
                <p14:nvPr/>
              </p14:nvContentPartPr>
              <p14:xfrm>
                <a:off x="7278966" y="3574390"/>
                <a:ext cx="13680" cy="2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0A104FC-BC86-4610-A4E4-4E59BE8D575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70326" y="3565750"/>
                  <a:ext cx="313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B41E9DA-42BE-4143-B0C3-4D2F5966C8BE}"/>
                    </a:ext>
                  </a:extLst>
                </p14:cNvPr>
                <p14:cNvContentPartPr/>
                <p14:nvPr/>
              </p14:nvContentPartPr>
              <p14:xfrm>
                <a:off x="7104366" y="3540190"/>
                <a:ext cx="235080" cy="315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B41E9DA-42BE-4143-B0C3-4D2F5966C8B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95366" y="3531550"/>
                  <a:ext cx="2527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C91FEA6-21D2-4E96-9321-4BC52C848653}"/>
                    </a:ext>
                  </a:extLst>
                </p14:cNvPr>
                <p14:cNvContentPartPr/>
                <p14:nvPr/>
              </p14:nvContentPartPr>
              <p14:xfrm>
                <a:off x="7399206" y="3508510"/>
                <a:ext cx="312840" cy="532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C91FEA6-21D2-4E96-9321-4BC52C84865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90206" y="3499510"/>
                  <a:ext cx="33048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8B01501-47FA-4072-908C-97AAF8BF8869}"/>
                    </a:ext>
                  </a:extLst>
                </p14:cNvPr>
                <p14:cNvContentPartPr/>
                <p14:nvPr/>
              </p14:nvContentPartPr>
              <p14:xfrm>
                <a:off x="7210926" y="3434350"/>
                <a:ext cx="335520" cy="159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8B01501-47FA-4072-908C-97AAF8BF886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01926" y="3425350"/>
                  <a:ext cx="35316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2C32E28-9CBD-457C-AC13-051EF3FC4637}"/>
                  </a:ext>
                </a:extLst>
              </p14:cNvPr>
              <p14:cNvContentPartPr/>
              <p14:nvPr/>
            </p14:nvContentPartPr>
            <p14:xfrm>
              <a:off x="4802166" y="2540110"/>
              <a:ext cx="1356840" cy="41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2C32E28-9CBD-457C-AC13-051EF3FC463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93166" y="2531110"/>
                <a:ext cx="13744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B5939DC-102C-43C0-A49C-058866936531}"/>
                  </a:ext>
                </a:extLst>
              </p14:cNvPr>
              <p14:cNvContentPartPr/>
              <p14:nvPr/>
            </p14:nvContentPartPr>
            <p14:xfrm>
              <a:off x="-831474" y="5016550"/>
              <a:ext cx="103680" cy="715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B5939DC-102C-43C0-A49C-05886693653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-840474" y="5007910"/>
                <a:ext cx="121320" cy="73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E5C695D-516A-4D7A-A0D4-D26AFE6406C6}"/>
                  </a:ext>
                </a:extLst>
              </p14:cNvPr>
              <p14:cNvContentPartPr/>
              <p14:nvPr/>
            </p14:nvContentPartPr>
            <p14:xfrm>
              <a:off x="4813686" y="2645950"/>
              <a:ext cx="1013400" cy="43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E5C695D-516A-4D7A-A0D4-D26AFE6406C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04686" y="2637310"/>
                <a:ext cx="1031040" cy="6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67BEBAC1-A187-454F-8ECC-070F5042754D}"/>
              </a:ext>
            </a:extLst>
          </p:cNvPr>
          <p:cNvGrpSpPr/>
          <p:nvPr/>
        </p:nvGrpSpPr>
        <p:grpSpPr>
          <a:xfrm>
            <a:off x="-521874" y="1977790"/>
            <a:ext cx="2840400" cy="4604400"/>
            <a:chOff x="-521874" y="1977790"/>
            <a:chExt cx="2840400" cy="460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9C04754-6361-41B2-94A0-A94A618D88AC}"/>
                    </a:ext>
                  </a:extLst>
                </p14:cNvPr>
                <p14:cNvContentPartPr/>
                <p14:nvPr/>
              </p14:nvContentPartPr>
              <p14:xfrm>
                <a:off x="1198926" y="1977790"/>
                <a:ext cx="1119600" cy="779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9C04754-6361-41B2-94A0-A94A618D88A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89926" y="1969150"/>
                  <a:ext cx="1137240" cy="79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82B2EAF-6524-4CB0-B3EF-91D09E785666}"/>
                    </a:ext>
                  </a:extLst>
                </p14:cNvPr>
                <p14:cNvContentPartPr/>
                <p14:nvPr/>
              </p14:nvContentPartPr>
              <p14:xfrm>
                <a:off x="-134874" y="2458750"/>
                <a:ext cx="1835280" cy="2572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82B2EAF-6524-4CB0-B3EF-91D09E78566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-143514" y="2450110"/>
                  <a:ext cx="1852920" cy="25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7130CAB-8936-4FAB-88B8-538E00A6F984}"/>
                    </a:ext>
                  </a:extLst>
                </p14:cNvPr>
                <p14:cNvContentPartPr/>
                <p14:nvPr/>
              </p14:nvContentPartPr>
              <p14:xfrm>
                <a:off x="-521874" y="4548550"/>
                <a:ext cx="1321920" cy="1046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7130CAB-8936-4FAB-88B8-538E00A6F98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-530514" y="4539550"/>
                  <a:ext cx="1339560" cy="10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7929FB5-09B7-4E32-948F-A833CEB7769D}"/>
                    </a:ext>
                  </a:extLst>
                </p14:cNvPr>
                <p14:cNvContentPartPr/>
                <p14:nvPr/>
              </p14:nvContentPartPr>
              <p14:xfrm>
                <a:off x="-403074" y="5136430"/>
                <a:ext cx="1621440" cy="1047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7929FB5-09B7-4E32-948F-A833CEB7769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-412074" y="5127790"/>
                  <a:ext cx="1639080" cy="10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46323F6-3402-4C8D-9C8E-4AC34FA071E4}"/>
                    </a:ext>
                  </a:extLst>
                </p14:cNvPr>
                <p14:cNvContentPartPr/>
                <p14:nvPr/>
              </p14:nvContentPartPr>
              <p14:xfrm>
                <a:off x="21366" y="5104030"/>
                <a:ext cx="1811160" cy="1478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46323F6-3402-4C8D-9C8E-4AC34FA071E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366" y="5095390"/>
                  <a:ext cx="1828800" cy="14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7C0B3E1-D44D-4F87-A356-B52372DCE14A}"/>
                    </a:ext>
                  </a:extLst>
                </p14:cNvPr>
                <p14:cNvContentPartPr/>
                <p14:nvPr/>
              </p14:nvContentPartPr>
              <p14:xfrm>
                <a:off x="1675566" y="5537110"/>
                <a:ext cx="298080" cy="162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7C0B3E1-D44D-4F87-A356-B52372DCE14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66566" y="5528470"/>
                  <a:ext cx="315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0CD9102-0D18-428B-9EF5-782F2B3621B5}"/>
                    </a:ext>
                  </a:extLst>
                </p14:cNvPr>
                <p14:cNvContentPartPr/>
                <p14:nvPr/>
              </p14:nvContentPartPr>
              <p14:xfrm>
                <a:off x="188406" y="2073550"/>
                <a:ext cx="1236960" cy="792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0CD9102-0D18-428B-9EF5-782F2B3621B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9406" y="2064550"/>
                  <a:ext cx="1254600" cy="81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FA52AE5-678E-40CB-81BA-19BD089A98B8}"/>
                    </a:ext>
                  </a:extLst>
                </p14:cNvPr>
                <p14:cNvContentPartPr/>
                <p14:nvPr/>
              </p14:nvContentPartPr>
              <p14:xfrm>
                <a:off x="-268794" y="2530750"/>
                <a:ext cx="1176120" cy="2262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FA52AE5-678E-40CB-81BA-19BD089A98B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-277794" y="2522110"/>
                  <a:ext cx="1193760" cy="227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09EF2DC-F55C-41C4-879B-B30D018C077F}"/>
              </a:ext>
            </a:extLst>
          </p:cNvPr>
          <p:cNvGrpSpPr/>
          <p:nvPr/>
        </p:nvGrpSpPr>
        <p:grpSpPr>
          <a:xfrm>
            <a:off x="2662326" y="4571950"/>
            <a:ext cx="2778840" cy="2359080"/>
            <a:chOff x="2662326" y="4571950"/>
            <a:chExt cx="2778840" cy="235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6C0E352-7DC4-4017-A45D-79F722718630}"/>
                    </a:ext>
                  </a:extLst>
                </p14:cNvPr>
                <p14:cNvContentPartPr/>
                <p14:nvPr/>
              </p14:nvContentPartPr>
              <p14:xfrm>
                <a:off x="4794606" y="6084310"/>
                <a:ext cx="50400" cy="251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6C0E352-7DC4-4017-A45D-79F72271863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85966" y="6075310"/>
                  <a:ext cx="680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4467B7A-D1BB-48E5-B46A-51D8FA30D028}"/>
                    </a:ext>
                  </a:extLst>
                </p14:cNvPr>
                <p14:cNvContentPartPr/>
                <p14:nvPr/>
              </p14:nvContentPartPr>
              <p14:xfrm>
                <a:off x="2662326" y="5727910"/>
                <a:ext cx="387000" cy="456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4467B7A-D1BB-48E5-B46A-51D8FA30D02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653326" y="5718910"/>
                  <a:ext cx="40464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13B5D29-62E8-4884-888A-719FA5430DA1}"/>
                    </a:ext>
                  </a:extLst>
                </p14:cNvPr>
                <p14:cNvContentPartPr/>
                <p14:nvPr/>
              </p14:nvContentPartPr>
              <p14:xfrm>
                <a:off x="3292326" y="5873710"/>
                <a:ext cx="83520" cy="128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13B5D29-62E8-4884-888A-719FA5430DA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83326" y="5865070"/>
                  <a:ext cx="101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09000DC-4CE0-475B-8E4A-9A56314EE8E8}"/>
                    </a:ext>
                  </a:extLst>
                </p14:cNvPr>
                <p14:cNvContentPartPr/>
                <p14:nvPr/>
              </p14:nvContentPartPr>
              <p14:xfrm>
                <a:off x="3401766" y="5452510"/>
                <a:ext cx="171360" cy="523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09000DC-4CE0-475B-8E4A-9A56314EE8E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93126" y="5443870"/>
                  <a:ext cx="18900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9078E97-FEDD-4B02-B5B4-763D515ED3B8}"/>
                    </a:ext>
                  </a:extLst>
                </p14:cNvPr>
                <p14:cNvContentPartPr/>
                <p14:nvPr/>
              </p14:nvContentPartPr>
              <p14:xfrm>
                <a:off x="3463326" y="5384830"/>
                <a:ext cx="274320" cy="462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9078E97-FEDD-4B02-B5B4-763D515ED3B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54326" y="5376190"/>
                  <a:ext cx="29196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11B4225-73E8-4267-84BB-1A41AF509198}"/>
                    </a:ext>
                  </a:extLst>
                </p14:cNvPr>
                <p14:cNvContentPartPr/>
                <p14:nvPr/>
              </p14:nvContentPartPr>
              <p14:xfrm>
                <a:off x="3944286" y="5596870"/>
                <a:ext cx="76320" cy="247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11B4225-73E8-4267-84BB-1A41AF50919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35286" y="5587870"/>
                  <a:ext cx="939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D08BF97-BED0-4152-AB77-C772F75E9491}"/>
                    </a:ext>
                  </a:extLst>
                </p14:cNvPr>
                <p14:cNvContentPartPr/>
                <p14:nvPr/>
              </p14:nvContentPartPr>
              <p14:xfrm>
                <a:off x="3984966" y="5399590"/>
                <a:ext cx="37800" cy="16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D08BF97-BED0-4152-AB77-C772F75E949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75966" y="5390950"/>
                  <a:ext cx="55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BEE88AF-3871-409A-80C6-A0F0486A2FB6}"/>
                    </a:ext>
                  </a:extLst>
                </p14:cNvPr>
                <p14:cNvContentPartPr/>
                <p14:nvPr/>
              </p14:nvContentPartPr>
              <p14:xfrm>
                <a:off x="4744206" y="5628550"/>
                <a:ext cx="696960" cy="414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BEE88AF-3871-409A-80C6-A0F0486A2FB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35566" y="5619550"/>
                  <a:ext cx="71460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77B8137-403C-4230-88E7-A42F23996DFE}"/>
                    </a:ext>
                  </a:extLst>
                </p14:cNvPr>
                <p14:cNvContentPartPr/>
                <p14:nvPr/>
              </p14:nvContentPartPr>
              <p14:xfrm>
                <a:off x="4128246" y="4571950"/>
                <a:ext cx="105120" cy="2359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77B8137-403C-4230-88E7-A42F23996DF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19246" y="4562950"/>
                  <a:ext cx="122760" cy="23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3B220F2-CD42-4B7E-B1D7-2B856EDD84A3}"/>
                    </a:ext>
                  </a:extLst>
                </p14:cNvPr>
                <p14:cNvContentPartPr/>
                <p14:nvPr/>
              </p14:nvContentPartPr>
              <p14:xfrm>
                <a:off x="3923046" y="6322038"/>
                <a:ext cx="492480" cy="325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3B220F2-CD42-4B7E-B1D7-2B856EDD84A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14406" y="6313398"/>
                  <a:ext cx="510120" cy="34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D86A8E3-2027-403B-AEF6-6D38A752413F}"/>
              </a:ext>
            </a:extLst>
          </p:cNvPr>
          <p:cNvGrpSpPr/>
          <p:nvPr/>
        </p:nvGrpSpPr>
        <p:grpSpPr>
          <a:xfrm>
            <a:off x="6137766" y="5108350"/>
            <a:ext cx="2008800" cy="1229400"/>
            <a:chOff x="6137766" y="5108350"/>
            <a:chExt cx="2008800" cy="122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A904969-8D79-43A2-9870-9671690B8269}"/>
                    </a:ext>
                  </a:extLst>
                </p14:cNvPr>
                <p14:cNvContentPartPr/>
                <p14:nvPr/>
              </p14:nvContentPartPr>
              <p14:xfrm>
                <a:off x="6376446" y="5538910"/>
                <a:ext cx="293760" cy="464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A904969-8D79-43A2-9870-9671690B826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67446" y="5530270"/>
                  <a:ext cx="31140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D8B8FE4-CAC0-4C33-BDEB-569FF4289746}"/>
                    </a:ext>
                  </a:extLst>
                </p14:cNvPr>
                <p14:cNvContentPartPr/>
                <p14:nvPr/>
              </p14:nvContentPartPr>
              <p14:xfrm>
                <a:off x="6734286" y="5443510"/>
                <a:ext cx="363240" cy="665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D8B8FE4-CAC0-4C33-BDEB-569FF428974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25286" y="5434510"/>
                  <a:ext cx="38088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66B8419-A4CA-4CAF-B26B-52CE24261378}"/>
                    </a:ext>
                  </a:extLst>
                </p14:cNvPr>
                <p14:cNvContentPartPr/>
                <p14:nvPr/>
              </p14:nvContentPartPr>
              <p14:xfrm>
                <a:off x="6449526" y="6113470"/>
                <a:ext cx="816480" cy="221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66B8419-A4CA-4CAF-B26B-52CE2426137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0526" y="6104830"/>
                  <a:ext cx="8341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7E738C8-2E84-40C3-8978-C60F52CAA33E}"/>
                    </a:ext>
                  </a:extLst>
                </p14:cNvPr>
                <p14:cNvContentPartPr/>
                <p14:nvPr/>
              </p14:nvContentPartPr>
              <p14:xfrm>
                <a:off x="6137766" y="5108350"/>
                <a:ext cx="1654920" cy="1229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7E738C8-2E84-40C3-8978-C60F52CAA33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9126" y="5099350"/>
                  <a:ext cx="1672560" cy="12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CDF6861-C4FD-4EE2-80CB-94939497AAA2}"/>
                    </a:ext>
                  </a:extLst>
                </p14:cNvPr>
                <p14:cNvContentPartPr/>
                <p14:nvPr/>
              </p14:nvContentPartPr>
              <p14:xfrm>
                <a:off x="6276366" y="5890398"/>
                <a:ext cx="1870200" cy="360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CDF6861-C4FD-4EE2-80CB-94939497AAA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67366" y="5881398"/>
                  <a:ext cx="1887840" cy="378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2" name="Group 219"/>
          <p:cNvGrpSpPr>
            <a:grpSpLocks/>
          </p:cNvGrpSpPr>
          <p:nvPr/>
        </p:nvGrpSpPr>
        <p:grpSpPr bwMode="auto">
          <a:xfrm>
            <a:off x="5281613" y="2803525"/>
            <a:ext cx="409575" cy="565150"/>
            <a:chOff x="375561" y="297711"/>
            <a:chExt cx="1252683" cy="2142487"/>
          </a:xfrm>
        </p:grpSpPr>
        <p:sp>
          <p:nvSpPr>
            <p:cNvPr id="221" name="Freeform 220"/>
            <p:cNvSpPr/>
            <p:nvPr/>
          </p:nvSpPr>
          <p:spPr>
            <a:xfrm>
              <a:off x="375561" y="297711"/>
              <a:ext cx="971072" cy="2136471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2" name="Freeform 221"/>
            <p:cNvSpPr/>
            <p:nvPr/>
          </p:nvSpPr>
          <p:spPr>
            <a:xfrm>
              <a:off x="375561" y="309747"/>
              <a:ext cx="1247826" cy="77033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1332065" y="1080080"/>
              <a:ext cx="296179" cy="136011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56323" name="Title 50"/>
          <p:cNvSpPr>
            <a:spLocks noGrp="1"/>
          </p:cNvSpPr>
          <p:nvPr>
            <p:ph type="title" idx="4294967295"/>
          </p:nvPr>
        </p:nvSpPr>
        <p:spPr>
          <a:xfrm>
            <a:off x="290513" y="198438"/>
            <a:ext cx="8321675" cy="765175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Host: sends </a:t>
            </a:r>
            <a:r>
              <a:rPr lang="en-US" altLang="en-US" sz="4000" i="1">
                <a:ea typeface="ＭＳ Ｐゴシック" panose="020B0600070205080204" pitchFamily="34" charset="-128"/>
              </a:rPr>
              <a:t>packets</a:t>
            </a:r>
            <a:r>
              <a:rPr lang="en-US" altLang="en-US" sz="4000">
                <a:ea typeface="ＭＳ Ｐゴシック" panose="020B0600070205080204" pitchFamily="34" charset="-128"/>
              </a:rPr>
              <a:t> of data</a:t>
            </a:r>
          </a:p>
        </p:txBody>
      </p:sp>
      <p:sp>
        <p:nvSpPr>
          <p:cNvPr id="243750" name="Content Placeholder 52"/>
          <p:cNvSpPr>
            <a:spLocks noGrp="1"/>
          </p:cNvSpPr>
          <p:nvPr>
            <p:ph idx="4294967295"/>
          </p:nvPr>
        </p:nvSpPr>
        <p:spPr>
          <a:xfrm>
            <a:off x="428625" y="1296988"/>
            <a:ext cx="3775075" cy="3425825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>
                <a:ea typeface="+mn-ea"/>
              </a:rPr>
              <a:t>host sending function:</a:t>
            </a:r>
          </a:p>
          <a:p>
            <a:pPr eaLnBrk="1" hangingPunct="1">
              <a:defRPr/>
            </a:pPr>
            <a:r>
              <a:rPr lang="en-US" sz="2400" dirty="0">
                <a:ea typeface="+mn-ea"/>
              </a:rPr>
              <a:t>takes application message</a:t>
            </a:r>
          </a:p>
          <a:p>
            <a:pPr eaLnBrk="1" hangingPunct="1">
              <a:defRPr/>
            </a:pPr>
            <a:r>
              <a:rPr lang="en-US" sz="2400" dirty="0">
                <a:ea typeface="+mn-ea"/>
              </a:rPr>
              <a:t>breaks into smaller chunks, known as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packets</a:t>
            </a:r>
            <a:r>
              <a:rPr lang="en-US" sz="2400" dirty="0">
                <a:ea typeface="+mn-ea"/>
              </a:rPr>
              <a:t>, of length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L</a:t>
            </a:r>
            <a:r>
              <a:rPr lang="en-US" sz="2400" dirty="0">
                <a:ea typeface="+mn-ea"/>
              </a:rPr>
              <a:t> bits</a:t>
            </a:r>
          </a:p>
          <a:p>
            <a:pPr eaLnBrk="1" hangingPunct="1">
              <a:defRPr/>
            </a:pPr>
            <a:r>
              <a:rPr lang="en-US" sz="2400" dirty="0">
                <a:ea typeface="+mn-ea"/>
              </a:rPr>
              <a:t>transmits packet into access network at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transmission rate R</a:t>
            </a:r>
          </a:p>
          <a:p>
            <a:pPr lvl="1" eaLnBrk="1" hangingPunct="1">
              <a:defRPr/>
            </a:pPr>
            <a:r>
              <a:rPr lang="en-US" dirty="0"/>
              <a:t>link transmission rate, aka link </a:t>
            </a:r>
            <a:r>
              <a:rPr lang="en-US" i="1" dirty="0">
                <a:solidFill>
                  <a:srgbClr val="C00000"/>
                </a:solidFill>
              </a:rPr>
              <a:t>capacity, aka link bandwidth</a:t>
            </a:r>
          </a:p>
        </p:txBody>
      </p:sp>
      <p:sp>
        <p:nvSpPr>
          <p:cNvPr id="56325" name="Line 305"/>
          <p:cNvSpPr>
            <a:spLocks noChangeShapeType="1"/>
          </p:cNvSpPr>
          <p:nvPr/>
        </p:nvSpPr>
        <p:spPr bwMode="auto">
          <a:xfrm>
            <a:off x="5705475" y="3727450"/>
            <a:ext cx="24542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56326" name="Picture 39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822325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327" name="Group 51"/>
          <p:cNvGrpSpPr>
            <a:grpSpLocks/>
          </p:cNvGrpSpPr>
          <p:nvPr/>
        </p:nvGrpSpPr>
        <p:grpSpPr bwMode="auto">
          <a:xfrm>
            <a:off x="7883525" y="3427413"/>
            <a:ext cx="1052513" cy="355600"/>
            <a:chOff x="4410" y="1365"/>
            <a:chExt cx="663" cy="224"/>
          </a:xfrm>
        </p:grpSpPr>
        <p:sp>
          <p:nvSpPr>
            <p:cNvPr id="56352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6353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6354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6355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418 h 63"/>
                <a:gd name="T2" fmla="*/ 81432 w 280"/>
                <a:gd name="T3" fmla="*/ 1380 h 63"/>
                <a:gd name="T4" fmla="*/ 480586 w 280"/>
                <a:gd name="T5" fmla="*/ 0 h 63"/>
                <a:gd name="T6" fmla="*/ 61357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56356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56328" name="TextBox 1"/>
          <p:cNvSpPr txBox="1">
            <a:spLocks noChangeArrowheads="1"/>
          </p:cNvSpPr>
          <p:nvPr/>
        </p:nvSpPr>
        <p:spPr bwMode="auto">
          <a:xfrm>
            <a:off x="5756275" y="3759200"/>
            <a:ext cx="26463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>
                <a:latin typeface="Arial" panose="020B0604020202020204" pitchFamily="34" charset="0"/>
              </a:rPr>
              <a:t>R: </a:t>
            </a:r>
            <a:r>
              <a:rPr lang="en-US" altLang="en-US" sz="1800">
                <a:latin typeface="Arial" panose="020B0604020202020204" pitchFamily="34" charset="0"/>
              </a:rPr>
              <a:t>link transmission rate</a:t>
            </a:r>
          </a:p>
        </p:txBody>
      </p:sp>
      <p:grpSp>
        <p:nvGrpSpPr>
          <p:cNvPr id="56329" name="Group 201"/>
          <p:cNvGrpSpPr>
            <a:grpSpLocks/>
          </p:cNvGrpSpPr>
          <p:nvPr/>
        </p:nvGrpSpPr>
        <p:grpSpPr bwMode="auto">
          <a:xfrm>
            <a:off x="5033963" y="2809875"/>
            <a:ext cx="409575" cy="565150"/>
            <a:chOff x="375561" y="297711"/>
            <a:chExt cx="1252683" cy="2138362"/>
          </a:xfrm>
        </p:grpSpPr>
        <p:sp>
          <p:nvSpPr>
            <p:cNvPr id="203" name="Freeform 202"/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4" name="Freeform 203"/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56330" name="TextBox 205"/>
          <p:cNvSpPr txBox="1">
            <a:spLocks noChangeArrowheads="1"/>
          </p:cNvSpPr>
          <p:nvPr/>
        </p:nvSpPr>
        <p:spPr bwMode="auto">
          <a:xfrm>
            <a:off x="4791075" y="3986213"/>
            <a:ext cx="668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host</a:t>
            </a:r>
          </a:p>
        </p:txBody>
      </p:sp>
      <p:grpSp>
        <p:nvGrpSpPr>
          <p:cNvPr id="56331" name="Group 206"/>
          <p:cNvGrpSpPr>
            <a:grpSpLocks/>
          </p:cNvGrpSpPr>
          <p:nvPr/>
        </p:nvGrpSpPr>
        <p:grpSpPr bwMode="auto">
          <a:xfrm>
            <a:off x="4559300" y="3535363"/>
            <a:ext cx="1295400" cy="506412"/>
            <a:chOff x="1816230" y="6118900"/>
            <a:chExt cx="1843339" cy="739100"/>
          </a:xfrm>
        </p:grpSpPr>
        <p:pic>
          <p:nvPicPr>
            <p:cNvPr id="56347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2069"/>
              <a:ext cx="1843339" cy="715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9" name="Rectangle 208"/>
            <p:cNvSpPr/>
            <p:nvPr/>
          </p:nvSpPr>
          <p:spPr>
            <a:xfrm rot="1049095">
              <a:off x="1947252" y="6118900"/>
              <a:ext cx="1651325" cy="46338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56332" name="Group 209"/>
          <p:cNvGrpSpPr>
            <a:grpSpLocks/>
          </p:cNvGrpSpPr>
          <p:nvPr/>
        </p:nvGrpSpPr>
        <p:grpSpPr bwMode="auto">
          <a:xfrm>
            <a:off x="4699000" y="1919288"/>
            <a:ext cx="1409700" cy="877887"/>
            <a:chOff x="2387973" y="4309243"/>
            <a:chExt cx="1771787" cy="1282262"/>
          </a:xfrm>
        </p:grpSpPr>
        <p:pic>
          <p:nvPicPr>
            <p:cNvPr id="56345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508" y="4309243"/>
              <a:ext cx="1284945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2" name="Rectangle 211"/>
            <p:cNvSpPr/>
            <p:nvPr/>
          </p:nvSpPr>
          <p:spPr>
            <a:xfrm rot="11601822">
              <a:off x="2387973" y="5127757"/>
              <a:ext cx="1771787" cy="4243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56333" name="TextBox 215"/>
          <p:cNvSpPr txBox="1">
            <a:spLocks noChangeArrowheads="1"/>
          </p:cNvSpPr>
          <p:nvPr/>
        </p:nvSpPr>
        <p:spPr bwMode="auto">
          <a:xfrm>
            <a:off x="5448300" y="3341688"/>
            <a:ext cx="2889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56334" name="TextBox 216"/>
          <p:cNvSpPr txBox="1">
            <a:spLocks noChangeArrowheads="1"/>
          </p:cNvSpPr>
          <p:nvPr/>
        </p:nvSpPr>
        <p:spPr bwMode="auto">
          <a:xfrm>
            <a:off x="5207000" y="3349625"/>
            <a:ext cx="288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2</a:t>
            </a:r>
          </a:p>
        </p:txBody>
      </p:sp>
      <p:cxnSp>
        <p:nvCxnSpPr>
          <p:cNvPr id="56335" name="Straight Connector 3"/>
          <p:cNvCxnSpPr>
            <a:cxnSpLocks noChangeShapeType="1"/>
          </p:cNvCxnSpPr>
          <p:nvPr/>
        </p:nvCxnSpPr>
        <p:spPr bwMode="auto">
          <a:xfrm flipV="1">
            <a:off x="5697538" y="2363788"/>
            <a:ext cx="1225550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6336" name="TextBox 234"/>
          <p:cNvSpPr txBox="1">
            <a:spLocks noChangeArrowheads="1"/>
          </p:cNvSpPr>
          <p:nvPr/>
        </p:nvSpPr>
        <p:spPr bwMode="auto">
          <a:xfrm>
            <a:off x="6861175" y="2014538"/>
            <a:ext cx="15319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two packets,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>
                <a:latin typeface="Arial" panose="020B0604020202020204" pitchFamily="34" charset="0"/>
              </a:rPr>
              <a:t>L</a:t>
            </a:r>
            <a:r>
              <a:rPr lang="en-US" altLang="en-US" sz="1800">
                <a:latin typeface="Arial" panose="020B0604020202020204" pitchFamily="34" charset="0"/>
              </a:rPr>
              <a:t> bits each</a:t>
            </a:r>
          </a:p>
        </p:txBody>
      </p:sp>
      <p:sp>
        <p:nvSpPr>
          <p:cNvPr id="56337" name="TextBox 235"/>
          <p:cNvSpPr txBox="1">
            <a:spLocks noChangeArrowheads="1"/>
          </p:cNvSpPr>
          <p:nvPr/>
        </p:nvSpPr>
        <p:spPr bwMode="auto">
          <a:xfrm>
            <a:off x="1550988" y="5456238"/>
            <a:ext cx="1479550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lnSpc>
                <a:spcPts val="18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packet</a:t>
            </a:r>
          </a:p>
          <a:p>
            <a:pPr algn="r">
              <a:lnSpc>
                <a:spcPts val="18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transmission</a:t>
            </a:r>
          </a:p>
          <a:p>
            <a:pPr algn="r">
              <a:lnSpc>
                <a:spcPts val="18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delay</a:t>
            </a:r>
          </a:p>
        </p:txBody>
      </p:sp>
      <p:sp>
        <p:nvSpPr>
          <p:cNvPr id="56338" name="TextBox 237"/>
          <p:cNvSpPr txBox="1">
            <a:spLocks noChangeArrowheads="1"/>
          </p:cNvSpPr>
          <p:nvPr/>
        </p:nvSpPr>
        <p:spPr bwMode="auto">
          <a:xfrm>
            <a:off x="3660775" y="5453063"/>
            <a:ext cx="1711325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ts val="18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time needed to</a:t>
            </a:r>
          </a:p>
          <a:p>
            <a:pPr algn="ctr">
              <a:lnSpc>
                <a:spcPts val="18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transmit </a:t>
            </a:r>
            <a:r>
              <a:rPr lang="en-US" altLang="en-US" sz="1800" i="1">
                <a:latin typeface="Arial" panose="020B0604020202020204" pitchFamily="34" charset="0"/>
              </a:rPr>
              <a:t>L</a:t>
            </a:r>
            <a:r>
              <a:rPr lang="en-US" altLang="en-US" sz="1800">
                <a:latin typeface="Arial" panose="020B0604020202020204" pitchFamily="34" charset="0"/>
              </a:rPr>
              <a:t>-bit</a:t>
            </a:r>
          </a:p>
          <a:p>
            <a:pPr algn="ctr">
              <a:lnSpc>
                <a:spcPts val="18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packet into link</a:t>
            </a:r>
          </a:p>
        </p:txBody>
      </p:sp>
      <p:sp>
        <p:nvSpPr>
          <p:cNvPr id="56339" name="TextBox 4"/>
          <p:cNvSpPr txBox="1">
            <a:spLocks noChangeArrowheads="1"/>
          </p:cNvSpPr>
          <p:nvPr/>
        </p:nvSpPr>
        <p:spPr bwMode="auto">
          <a:xfrm>
            <a:off x="6167438" y="5400675"/>
            <a:ext cx="17414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latin typeface="Arial" panose="020B0604020202020204" pitchFamily="34" charset="0"/>
              </a:rPr>
              <a:t>L</a:t>
            </a:r>
            <a:r>
              <a:rPr lang="en-US" altLang="en-US" sz="2400">
                <a:latin typeface="Arial" panose="020B0604020202020204" pitchFamily="34" charset="0"/>
              </a:rPr>
              <a:t> (bits)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latin typeface="Arial" panose="020B0604020202020204" pitchFamily="34" charset="0"/>
              </a:rPr>
              <a:t>R</a:t>
            </a:r>
            <a:r>
              <a:rPr lang="en-US" altLang="en-US" sz="2400">
                <a:latin typeface="Arial" panose="020B0604020202020204" pitchFamily="34" charset="0"/>
              </a:rPr>
              <a:t> (bits/sec)</a:t>
            </a:r>
          </a:p>
        </p:txBody>
      </p:sp>
      <p:cxnSp>
        <p:nvCxnSpPr>
          <p:cNvPr id="56340" name="Straight Connector 9"/>
          <p:cNvCxnSpPr>
            <a:cxnSpLocks noChangeShapeType="1"/>
          </p:cNvCxnSpPr>
          <p:nvPr/>
        </p:nvCxnSpPr>
        <p:spPr bwMode="auto">
          <a:xfrm>
            <a:off x="6254750" y="5819775"/>
            <a:ext cx="12842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6341" name="TextBox 10"/>
          <p:cNvSpPr txBox="1">
            <a:spLocks noChangeArrowheads="1"/>
          </p:cNvSpPr>
          <p:nvPr/>
        </p:nvSpPr>
        <p:spPr bwMode="auto">
          <a:xfrm>
            <a:off x="3228975" y="5586413"/>
            <a:ext cx="365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=</a:t>
            </a:r>
          </a:p>
        </p:txBody>
      </p:sp>
      <p:sp>
        <p:nvSpPr>
          <p:cNvPr id="56342" name="TextBox 245"/>
          <p:cNvSpPr txBox="1">
            <a:spLocks noChangeArrowheads="1"/>
          </p:cNvSpPr>
          <p:nvPr/>
        </p:nvSpPr>
        <p:spPr bwMode="auto">
          <a:xfrm>
            <a:off x="5570538" y="5602288"/>
            <a:ext cx="365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=</a:t>
            </a:r>
          </a:p>
        </p:txBody>
      </p:sp>
      <p:sp>
        <p:nvSpPr>
          <p:cNvPr id="56343" name="Rectangle 11"/>
          <p:cNvSpPr>
            <a:spLocks noChangeArrowheads="1"/>
          </p:cNvSpPr>
          <p:nvPr/>
        </p:nvSpPr>
        <p:spPr bwMode="auto">
          <a:xfrm>
            <a:off x="1109663" y="5322888"/>
            <a:ext cx="7275512" cy="1001712"/>
          </a:xfrm>
          <a:prstGeom prst="rect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563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8065AA83-0019-4216-AD7D-7BD340C30376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D661E94-8043-4820-90F5-9C1650F356BE}"/>
                  </a:ext>
                </a:extLst>
              </p14:cNvPr>
              <p14:cNvContentPartPr/>
              <p14:nvPr/>
            </p14:nvContentPartPr>
            <p14:xfrm>
              <a:off x="-646794" y="268447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D661E94-8043-4820-90F5-9C1650F356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55794" y="26754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12155F5-439A-4675-934B-A6DC33AEE224}"/>
                  </a:ext>
                </a:extLst>
              </p14:cNvPr>
              <p14:cNvContentPartPr/>
              <p14:nvPr/>
            </p14:nvContentPartPr>
            <p14:xfrm>
              <a:off x="5297886" y="2593030"/>
              <a:ext cx="652680" cy="983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12155F5-439A-4675-934B-A6DC33AEE22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89246" y="2584030"/>
                <a:ext cx="670320" cy="100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766" name="Group 243765">
            <a:extLst>
              <a:ext uri="{FF2B5EF4-FFF2-40B4-BE49-F238E27FC236}">
                <a16:creationId xmlns:a16="http://schemas.microsoft.com/office/drawing/2014/main" id="{1D795FCF-C29B-4183-BCD1-11D0A2319641}"/>
              </a:ext>
            </a:extLst>
          </p:cNvPr>
          <p:cNvGrpSpPr/>
          <p:nvPr/>
        </p:nvGrpSpPr>
        <p:grpSpPr>
          <a:xfrm>
            <a:off x="5889183" y="106870"/>
            <a:ext cx="3026160" cy="1191240"/>
            <a:chOff x="5889183" y="106870"/>
            <a:chExt cx="3026160" cy="119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3725" name="Ink 243724">
                  <a:extLst>
                    <a:ext uri="{FF2B5EF4-FFF2-40B4-BE49-F238E27FC236}">
                      <a16:creationId xmlns:a16="http://schemas.microsoft.com/office/drawing/2014/main" id="{E559608B-D07B-41EB-817F-CB10EB7172B5}"/>
                    </a:ext>
                  </a:extLst>
                </p14:cNvPr>
                <p14:cNvContentPartPr/>
                <p14:nvPr/>
              </p14:nvContentPartPr>
              <p14:xfrm>
                <a:off x="8691783" y="228190"/>
                <a:ext cx="134280" cy="1069920"/>
              </p14:xfrm>
            </p:contentPart>
          </mc:Choice>
          <mc:Fallback xmlns="">
            <p:pic>
              <p:nvPicPr>
                <p:cNvPr id="243725" name="Ink 243724">
                  <a:extLst>
                    <a:ext uri="{FF2B5EF4-FFF2-40B4-BE49-F238E27FC236}">
                      <a16:creationId xmlns:a16="http://schemas.microsoft.com/office/drawing/2014/main" id="{E559608B-D07B-41EB-817F-CB10EB7172B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83143" y="219550"/>
                  <a:ext cx="151920" cy="10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3726" name="Ink 243725">
                  <a:extLst>
                    <a:ext uri="{FF2B5EF4-FFF2-40B4-BE49-F238E27FC236}">
                      <a16:creationId xmlns:a16="http://schemas.microsoft.com/office/drawing/2014/main" id="{081477DF-23CA-413B-962C-3256DCACA620}"/>
                    </a:ext>
                  </a:extLst>
                </p14:cNvPr>
                <p14:cNvContentPartPr/>
                <p14:nvPr/>
              </p14:nvContentPartPr>
              <p14:xfrm>
                <a:off x="8844423" y="106870"/>
                <a:ext cx="70920" cy="1050840"/>
              </p14:xfrm>
            </p:contentPart>
          </mc:Choice>
          <mc:Fallback xmlns="">
            <p:pic>
              <p:nvPicPr>
                <p:cNvPr id="243726" name="Ink 243725">
                  <a:extLst>
                    <a:ext uri="{FF2B5EF4-FFF2-40B4-BE49-F238E27FC236}">
                      <a16:creationId xmlns:a16="http://schemas.microsoft.com/office/drawing/2014/main" id="{081477DF-23CA-413B-962C-3256DCACA62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35783" y="97870"/>
                  <a:ext cx="88560" cy="10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3728" name="Ink 243727">
                  <a:extLst>
                    <a:ext uri="{FF2B5EF4-FFF2-40B4-BE49-F238E27FC236}">
                      <a16:creationId xmlns:a16="http://schemas.microsoft.com/office/drawing/2014/main" id="{FFE8B87A-7022-41D5-8135-182923F95EB0}"/>
                    </a:ext>
                  </a:extLst>
                </p14:cNvPr>
                <p14:cNvContentPartPr/>
                <p14:nvPr/>
              </p14:nvContentPartPr>
              <p14:xfrm>
                <a:off x="5977383" y="347710"/>
                <a:ext cx="208800" cy="209880"/>
              </p14:xfrm>
            </p:contentPart>
          </mc:Choice>
          <mc:Fallback xmlns="">
            <p:pic>
              <p:nvPicPr>
                <p:cNvPr id="243728" name="Ink 243727">
                  <a:extLst>
                    <a:ext uri="{FF2B5EF4-FFF2-40B4-BE49-F238E27FC236}">
                      <a16:creationId xmlns:a16="http://schemas.microsoft.com/office/drawing/2014/main" id="{FFE8B87A-7022-41D5-8135-182923F95EB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68383" y="339070"/>
                  <a:ext cx="226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3729" name="Ink 243728">
                  <a:extLst>
                    <a:ext uri="{FF2B5EF4-FFF2-40B4-BE49-F238E27FC236}">
                      <a16:creationId xmlns:a16="http://schemas.microsoft.com/office/drawing/2014/main" id="{881A0D59-E1E4-4A45-A247-083DCFD00604}"/>
                    </a:ext>
                  </a:extLst>
                </p14:cNvPr>
                <p14:cNvContentPartPr/>
                <p14:nvPr/>
              </p14:nvContentPartPr>
              <p14:xfrm>
                <a:off x="6106623" y="462910"/>
                <a:ext cx="43200" cy="223560"/>
              </p14:xfrm>
            </p:contentPart>
          </mc:Choice>
          <mc:Fallback xmlns="">
            <p:pic>
              <p:nvPicPr>
                <p:cNvPr id="243729" name="Ink 243728">
                  <a:extLst>
                    <a:ext uri="{FF2B5EF4-FFF2-40B4-BE49-F238E27FC236}">
                      <a16:creationId xmlns:a16="http://schemas.microsoft.com/office/drawing/2014/main" id="{881A0D59-E1E4-4A45-A247-083DCFD0060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97983" y="454270"/>
                  <a:ext cx="608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3730" name="Ink 243729">
                  <a:extLst>
                    <a:ext uri="{FF2B5EF4-FFF2-40B4-BE49-F238E27FC236}">
                      <a16:creationId xmlns:a16="http://schemas.microsoft.com/office/drawing/2014/main" id="{A0597DA9-EC83-4E23-B990-D2C975DCFB49}"/>
                    </a:ext>
                  </a:extLst>
                </p14:cNvPr>
                <p14:cNvContentPartPr/>
                <p14:nvPr/>
              </p14:nvContentPartPr>
              <p14:xfrm>
                <a:off x="5889183" y="798070"/>
                <a:ext cx="159840" cy="275760"/>
              </p14:xfrm>
            </p:contentPart>
          </mc:Choice>
          <mc:Fallback xmlns="">
            <p:pic>
              <p:nvPicPr>
                <p:cNvPr id="243730" name="Ink 243729">
                  <a:extLst>
                    <a:ext uri="{FF2B5EF4-FFF2-40B4-BE49-F238E27FC236}">
                      <a16:creationId xmlns:a16="http://schemas.microsoft.com/office/drawing/2014/main" id="{A0597DA9-EC83-4E23-B990-D2C975DCFB4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80183" y="789430"/>
                  <a:ext cx="1774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3731" name="Ink 243730">
                  <a:extLst>
                    <a:ext uri="{FF2B5EF4-FFF2-40B4-BE49-F238E27FC236}">
                      <a16:creationId xmlns:a16="http://schemas.microsoft.com/office/drawing/2014/main" id="{72DA0FC8-E4A8-432C-90AC-1C1D55DD3A4F}"/>
                    </a:ext>
                  </a:extLst>
                </p14:cNvPr>
                <p14:cNvContentPartPr/>
                <p14:nvPr/>
              </p14:nvContentPartPr>
              <p14:xfrm>
                <a:off x="6106263" y="793030"/>
                <a:ext cx="213480" cy="145440"/>
              </p14:xfrm>
            </p:contentPart>
          </mc:Choice>
          <mc:Fallback xmlns="">
            <p:pic>
              <p:nvPicPr>
                <p:cNvPr id="243731" name="Ink 243730">
                  <a:extLst>
                    <a:ext uri="{FF2B5EF4-FFF2-40B4-BE49-F238E27FC236}">
                      <a16:creationId xmlns:a16="http://schemas.microsoft.com/office/drawing/2014/main" id="{72DA0FC8-E4A8-432C-90AC-1C1D55DD3A4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97263" y="784030"/>
                  <a:ext cx="2311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3732" name="Ink 243731">
                  <a:extLst>
                    <a:ext uri="{FF2B5EF4-FFF2-40B4-BE49-F238E27FC236}">
                      <a16:creationId xmlns:a16="http://schemas.microsoft.com/office/drawing/2014/main" id="{4C5E8E72-DCE4-4645-9060-EEE9EB40BC6D}"/>
                    </a:ext>
                  </a:extLst>
                </p14:cNvPr>
                <p14:cNvContentPartPr/>
                <p14:nvPr/>
              </p14:nvContentPartPr>
              <p14:xfrm>
                <a:off x="6147663" y="856390"/>
                <a:ext cx="20160" cy="213480"/>
              </p14:xfrm>
            </p:contentPart>
          </mc:Choice>
          <mc:Fallback xmlns="">
            <p:pic>
              <p:nvPicPr>
                <p:cNvPr id="243732" name="Ink 243731">
                  <a:extLst>
                    <a:ext uri="{FF2B5EF4-FFF2-40B4-BE49-F238E27FC236}">
                      <a16:creationId xmlns:a16="http://schemas.microsoft.com/office/drawing/2014/main" id="{4C5E8E72-DCE4-4645-9060-EEE9EB40BC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38663" y="847750"/>
                  <a:ext cx="37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3734" name="Ink 243733">
                  <a:extLst>
                    <a:ext uri="{FF2B5EF4-FFF2-40B4-BE49-F238E27FC236}">
                      <a16:creationId xmlns:a16="http://schemas.microsoft.com/office/drawing/2014/main" id="{C11C8D66-D6E3-4BEE-9515-C44A3AC07EFC}"/>
                    </a:ext>
                  </a:extLst>
                </p14:cNvPr>
                <p14:cNvContentPartPr/>
                <p14:nvPr/>
              </p14:nvContentPartPr>
              <p14:xfrm>
                <a:off x="6245223" y="284710"/>
                <a:ext cx="2391120" cy="386640"/>
              </p14:xfrm>
            </p:contentPart>
          </mc:Choice>
          <mc:Fallback xmlns="">
            <p:pic>
              <p:nvPicPr>
                <p:cNvPr id="243734" name="Ink 243733">
                  <a:extLst>
                    <a:ext uri="{FF2B5EF4-FFF2-40B4-BE49-F238E27FC236}">
                      <a16:creationId xmlns:a16="http://schemas.microsoft.com/office/drawing/2014/main" id="{C11C8D66-D6E3-4BEE-9515-C44A3AC07EF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36223" y="275710"/>
                  <a:ext cx="240876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3735" name="Ink 243734">
                  <a:extLst>
                    <a:ext uri="{FF2B5EF4-FFF2-40B4-BE49-F238E27FC236}">
                      <a16:creationId xmlns:a16="http://schemas.microsoft.com/office/drawing/2014/main" id="{80F7D410-83F0-45CB-AC21-C3E9E908BF17}"/>
                    </a:ext>
                  </a:extLst>
                </p14:cNvPr>
                <p14:cNvContentPartPr/>
                <p14:nvPr/>
              </p14:nvContentPartPr>
              <p14:xfrm>
                <a:off x="8517543" y="331870"/>
                <a:ext cx="131040" cy="254880"/>
              </p14:xfrm>
            </p:contentPart>
          </mc:Choice>
          <mc:Fallback xmlns="">
            <p:pic>
              <p:nvPicPr>
                <p:cNvPr id="243735" name="Ink 243734">
                  <a:extLst>
                    <a:ext uri="{FF2B5EF4-FFF2-40B4-BE49-F238E27FC236}">
                      <a16:creationId xmlns:a16="http://schemas.microsoft.com/office/drawing/2014/main" id="{80F7D410-83F0-45CB-AC21-C3E9E908BF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08903" y="323230"/>
                  <a:ext cx="1486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3737" name="Ink 243736">
                  <a:extLst>
                    <a:ext uri="{FF2B5EF4-FFF2-40B4-BE49-F238E27FC236}">
                      <a16:creationId xmlns:a16="http://schemas.microsoft.com/office/drawing/2014/main" id="{14FD5892-3D78-44B2-AF8A-5886EA4F53CF}"/>
                    </a:ext>
                  </a:extLst>
                </p14:cNvPr>
                <p14:cNvContentPartPr/>
                <p14:nvPr/>
              </p14:nvContentPartPr>
              <p14:xfrm>
                <a:off x="6335583" y="455710"/>
                <a:ext cx="115200" cy="226800"/>
              </p14:xfrm>
            </p:contentPart>
          </mc:Choice>
          <mc:Fallback xmlns="">
            <p:pic>
              <p:nvPicPr>
                <p:cNvPr id="243737" name="Ink 243736">
                  <a:extLst>
                    <a:ext uri="{FF2B5EF4-FFF2-40B4-BE49-F238E27FC236}">
                      <a16:creationId xmlns:a16="http://schemas.microsoft.com/office/drawing/2014/main" id="{14FD5892-3D78-44B2-AF8A-5886EA4F53C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326943" y="446710"/>
                  <a:ext cx="1328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3738" name="Ink 243737">
                  <a:extLst>
                    <a:ext uri="{FF2B5EF4-FFF2-40B4-BE49-F238E27FC236}">
                      <a16:creationId xmlns:a16="http://schemas.microsoft.com/office/drawing/2014/main" id="{4CE003E3-B211-4C89-838A-D6D87960E34C}"/>
                    </a:ext>
                  </a:extLst>
                </p14:cNvPr>
                <p14:cNvContentPartPr/>
                <p14:nvPr/>
              </p14:nvContentPartPr>
              <p14:xfrm>
                <a:off x="6586143" y="298030"/>
                <a:ext cx="183240" cy="215280"/>
              </p14:xfrm>
            </p:contentPart>
          </mc:Choice>
          <mc:Fallback xmlns="">
            <p:pic>
              <p:nvPicPr>
                <p:cNvPr id="243738" name="Ink 243737">
                  <a:extLst>
                    <a:ext uri="{FF2B5EF4-FFF2-40B4-BE49-F238E27FC236}">
                      <a16:creationId xmlns:a16="http://schemas.microsoft.com/office/drawing/2014/main" id="{4CE003E3-B211-4C89-838A-D6D87960E34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77503" y="289390"/>
                  <a:ext cx="2008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3739" name="Ink 243738">
                  <a:extLst>
                    <a:ext uri="{FF2B5EF4-FFF2-40B4-BE49-F238E27FC236}">
                      <a16:creationId xmlns:a16="http://schemas.microsoft.com/office/drawing/2014/main" id="{3E6C26AB-A6B1-46F5-91B9-9F2F7F567B9A}"/>
                    </a:ext>
                  </a:extLst>
                </p14:cNvPr>
                <p14:cNvContentPartPr/>
                <p14:nvPr/>
              </p14:nvContentPartPr>
              <p14:xfrm>
                <a:off x="6947223" y="179950"/>
                <a:ext cx="217800" cy="249120"/>
              </p14:xfrm>
            </p:contentPart>
          </mc:Choice>
          <mc:Fallback xmlns="">
            <p:pic>
              <p:nvPicPr>
                <p:cNvPr id="243739" name="Ink 243738">
                  <a:extLst>
                    <a:ext uri="{FF2B5EF4-FFF2-40B4-BE49-F238E27FC236}">
                      <a16:creationId xmlns:a16="http://schemas.microsoft.com/office/drawing/2014/main" id="{3E6C26AB-A6B1-46F5-91B9-9F2F7F567B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938223" y="171310"/>
                  <a:ext cx="2354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3740" name="Ink 243739">
                  <a:extLst>
                    <a:ext uri="{FF2B5EF4-FFF2-40B4-BE49-F238E27FC236}">
                      <a16:creationId xmlns:a16="http://schemas.microsoft.com/office/drawing/2014/main" id="{A8E57D57-E7B6-4AD0-B767-6726675FB2DE}"/>
                    </a:ext>
                  </a:extLst>
                </p14:cNvPr>
                <p14:cNvContentPartPr/>
                <p14:nvPr/>
              </p14:nvContentPartPr>
              <p14:xfrm>
                <a:off x="7352943" y="152230"/>
                <a:ext cx="206640" cy="242640"/>
              </p14:xfrm>
            </p:contentPart>
          </mc:Choice>
          <mc:Fallback xmlns="">
            <p:pic>
              <p:nvPicPr>
                <p:cNvPr id="243740" name="Ink 243739">
                  <a:extLst>
                    <a:ext uri="{FF2B5EF4-FFF2-40B4-BE49-F238E27FC236}">
                      <a16:creationId xmlns:a16="http://schemas.microsoft.com/office/drawing/2014/main" id="{A8E57D57-E7B6-4AD0-B767-6726675FB2D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43943" y="143230"/>
                  <a:ext cx="2242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3741" name="Ink 243740">
                  <a:extLst>
                    <a:ext uri="{FF2B5EF4-FFF2-40B4-BE49-F238E27FC236}">
                      <a16:creationId xmlns:a16="http://schemas.microsoft.com/office/drawing/2014/main" id="{2D0CF423-4991-4D64-BDF2-48BBF11D4A75}"/>
                    </a:ext>
                  </a:extLst>
                </p14:cNvPr>
                <p14:cNvContentPartPr/>
                <p14:nvPr/>
              </p14:nvContentPartPr>
              <p14:xfrm>
                <a:off x="7770903" y="242590"/>
                <a:ext cx="153000" cy="205560"/>
              </p14:xfrm>
            </p:contentPart>
          </mc:Choice>
          <mc:Fallback xmlns="">
            <p:pic>
              <p:nvPicPr>
                <p:cNvPr id="243741" name="Ink 243740">
                  <a:extLst>
                    <a:ext uri="{FF2B5EF4-FFF2-40B4-BE49-F238E27FC236}">
                      <a16:creationId xmlns:a16="http://schemas.microsoft.com/office/drawing/2014/main" id="{2D0CF423-4991-4D64-BDF2-48BBF11D4A7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62263" y="233590"/>
                  <a:ext cx="170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3742" name="Ink 243741">
                  <a:extLst>
                    <a:ext uri="{FF2B5EF4-FFF2-40B4-BE49-F238E27FC236}">
                      <a16:creationId xmlns:a16="http://schemas.microsoft.com/office/drawing/2014/main" id="{E8FE0519-2139-4745-9FDF-6141B553E84B}"/>
                    </a:ext>
                  </a:extLst>
                </p14:cNvPr>
                <p14:cNvContentPartPr/>
                <p14:nvPr/>
              </p14:nvContentPartPr>
              <p14:xfrm>
                <a:off x="7928943" y="203710"/>
                <a:ext cx="106560" cy="147960"/>
              </p14:xfrm>
            </p:contentPart>
          </mc:Choice>
          <mc:Fallback xmlns="">
            <p:pic>
              <p:nvPicPr>
                <p:cNvPr id="243742" name="Ink 243741">
                  <a:extLst>
                    <a:ext uri="{FF2B5EF4-FFF2-40B4-BE49-F238E27FC236}">
                      <a16:creationId xmlns:a16="http://schemas.microsoft.com/office/drawing/2014/main" id="{E8FE0519-2139-4745-9FDF-6141B553E84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20303" y="194710"/>
                  <a:ext cx="1242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3743" name="Ink 243742">
                  <a:extLst>
                    <a:ext uri="{FF2B5EF4-FFF2-40B4-BE49-F238E27FC236}">
                      <a16:creationId xmlns:a16="http://schemas.microsoft.com/office/drawing/2014/main" id="{7B3BB231-D8D0-4851-809A-F8564D5E69FA}"/>
                    </a:ext>
                  </a:extLst>
                </p14:cNvPr>
                <p14:cNvContentPartPr/>
                <p14:nvPr/>
              </p14:nvContentPartPr>
              <p14:xfrm>
                <a:off x="8117223" y="231430"/>
                <a:ext cx="320040" cy="233640"/>
              </p14:xfrm>
            </p:contentPart>
          </mc:Choice>
          <mc:Fallback xmlns="">
            <p:pic>
              <p:nvPicPr>
                <p:cNvPr id="243743" name="Ink 243742">
                  <a:extLst>
                    <a:ext uri="{FF2B5EF4-FFF2-40B4-BE49-F238E27FC236}">
                      <a16:creationId xmlns:a16="http://schemas.microsoft.com/office/drawing/2014/main" id="{7B3BB231-D8D0-4851-809A-F8564D5E69F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08223" y="222430"/>
                  <a:ext cx="3376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3744" name="Ink 243743">
                  <a:extLst>
                    <a:ext uri="{FF2B5EF4-FFF2-40B4-BE49-F238E27FC236}">
                      <a16:creationId xmlns:a16="http://schemas.microsoft.com/office/drawing/2014/main" id="{E73D0760-1631-415C-BAAE-1E935892B86A}"/>
                    </a:ext>
                  </a:extLst>
                </p14:cNvPr>
                <p14:cNvContentPartPr/>
                <p14:nvPr/>
              </p14:nvContentPartPr>
              <p14:xfrm>
                <a:off x="8605383" y="359230"/>
                <a:ext cx="74160" cy="176040"/>
              </p14:xfrm>
            </p:contentPart>
          </mc:Choice>
          <mc:Fallback xmlns="">
            <p:pic>
              <p:nvPicPr>
                <p:cNvPr id="243744" name="Ink 243743">
                  <a:extLst>
                    <a:ext uri="{FF2B5EF4-FFF2-40B4-BE49-F238E27FC236}">
                      <a16:creationId xmlns:a16="http://schemas.microsoft.com/office/drawing/2014/main" id="{E73D0760-1631-415C-BAAE-1E935892B86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596383" y="350590"/>
                  <a:ext cx="918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3746" name="Ink 243745">
                  <a:extLst>
                    <a:ext uri="{FF2B5EF4-FFF2-40B4-BE49-F238E27FC236}">
                      <a16:creationId xmlns:a16="http://schemas.microsoft.com/office/drawing/2014/main" id="{4301521D-C01A-4467-A5C7-7B07076B86B2}"/>
                    </a:ext>
                  </a:extLst>
                </p14:cNvPr>
                <p14:cNvContentPartPr/>
                <p14:nvPr/>
              </p14:nvContentPartPr>
              <p14:xfrm>
                <a:off x="6950823" y="158710"/>
                <a:ext cx="400680" cy="364680"/>
              </p14:xfrm>
            </p:contentPart>
          </mc:Choice>
          <mc:Fallback xmlns="">
            <p:pic>
              <p:nvPicPr>
                <p:cNvPr id="243746" name="Ink 243745">
                  <a:extLst>
                    <a:ext uri="{FF2B5EF4-FFF2-40B4-BE49-F238E27FC236}">
                      <a16:creationId xmlns:a16="http://schemas.microsoft.com/office/drawing/2014/main" id="{4301521D-C01A-4467-A5C7-7B07076B86B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42183" y="150070"/>
                  <a:ext cx="41832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3747" name="Ink 243746">
                  <a:extLst>
                    <a:ext uri="{FF2B5EF4-FFF2-40B4-BE49-F238E27FC236}">
                      <a16:creationId xmlns:a16="http://schemas.microsoft.com/office/drawing/2014/main" id="{964B8B26-DD3F-44CE-B0CB-B5A34F601217}"/>
                    </a:ext>
                  </a:extLst>
                </p14:cNvPr>
                <p14:cNvContentPartPr/>
                <p14:nvPr/>
              </p14:nvContentPartPr>
              <p14:xfrm>
                <a:off x="7035063" y="192190"/>
                <a:ext cx="97920" cy="330840"/>
              </p14:xfrm>
            </p:contentPart>
          </mc:Choice>
          <mc:Fallback xmlns="">
            <p:pic>
              <p:nvPicPr>
                <p:cNvPr id="243747" name="Ink 243746">
                  <a:extLst>
                    <a:ext uri="{FF2B5EF4-FFF2-40B4-BE49-F238E27FC236}">
                      <a16:creationId xmlns:a16="http://schemas.microsoft.com/office/drawing/2014/main" id="{964B8B26-DD3F-44CE-B0CB-B5A34F60121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26423" y="183190"/>
                  <a:ext cx="1155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3748" name="Ink 243747">
                  <a:extLst>
                    <a:ext uri="{FF2B5EF4-FFF2-40B4-BE49-F238E27FC236}">
                      <a16:creationId xmlns:a16="http://schemas.microsoft.com/office/drawing/2014/main" id="{EE825E46-04C6-43A9-95D6-48C8E4077054}"/>
                    </a:ext>
                  </a:extLst>
                </p14:cNvPr>
                <p14:cNvContentPartPr/>
                <p14:nvPr/>
              </p14:nvContentPartPr>
              <p14:xfrm>
                <a:off x="7296063" y="190750"/>
                <a:ext cx="340920" cy="163800"/>
              </p14:xfrm>
            </p:contentPart>
          </mc:Choice>
          <mc:Fallback xmlns="">
            <p:pic>
              <p:nvPicPr>
                <p:cNvPr id="243748" name="Ink 243747">
                  <a:extLst>
                    <a:ext uri="{FF2B5EF4-FFF2-40B4-BE49-F238E27FC236}">
                      <a16:creationId xmlns:a16="http://schemas.microsoft.com/office/drawing/2014/main" id="{EE825E46-04C6-43A9-95D6-48C8E407705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87063" y="181750"/>
                  <a:ext cx="3585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43749" name="Ink 243748">
                  <a:extLst>
                    <a:ext uri="{FF2B5EF4-FFF2-40B4-BE49-F238E27FC236}">
                      <a16:creationId xmlns:a16="http://schemas.microsoft.com/office/drawing/2014/main" id="{50358412-FDF3-4C9E-9DB6-F159A852DC24}"/>
                    </a:ext>
                  </a:extLst>
                </p14:cNvPr>
                <p14:cNvContentPartPr/>
                <p14:nvPr/>
              </p14:nvContentPartPr>
              <p14:xfrm>
                <a:off x="7321623" y="123790"/>
                <a:ext cx="203400" cy="628920"/>
              </p14:xfrm>
            </p:contentPart>
          </mc:Choice>
          <mc:Fallback xmlns="">
            <p:pic>
              <p:nvPicPr>
                <p:cNvPr id="243749" name="Ink 243748">
                  <a:extLst>
                    <a:ext uri="{FF2B5EF4-FFF2-40B4-BE49-F238E27FC236}">
                      <a16:creationId xmlns:a16="http://schemas.microsoft.com/office/drawing/2014/main" id="{50358412-FDF3-4C9E-9DB6-F159A852DC2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12623" y="115150"/>
                  <a:ext cx="221040" cy="6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43752" name="Ink 243751">
                  <a:extLst>
                    <a:ext uri="{FF2B5EF4-FFF2-40B4-BE49-F238E27FC236}">
                      <a16:creationId xmlns:a16="http://schemas.microsoft.com/office/drawing/2014/main" id="{DE14E695-6A66-4AA0-A757-6CF5A496E5D9}"/>
                    </a:ext>
                  </a:extLst>
                </p14:cNvPr>
                <p14:cNvContentPartPr/>
                <p14:nvPr/>
              </p14:nvContentPartPr>
              <p14:xfrm>
                <a:off x="6337383" y="722110"/>
                <a:ext cx="208440" cy="204480"/>
              </p14:xfrm>
            </p:contentPart>
          </mc:Choice>
          <mc:Fallback xmlns="">
            <p:pic>
              <p:nvPicPr>
                <p:cNvPr id="243752" name="Ink 243751">
                  <a:extLst>
                    <a:ext uri="{FF2B5EF4-FFF2-40B4-BE49-F238E27FC236}">
                      <a16:creationId xmlns:a16="http://schemas.microsoft.com/office/drawing/2014/main" id="{DE14E695-6A66-4AA0-A757-6CF5A496E5D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28743" y="713470"/>
                  <a:ext cx="226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43753" name="Ink 243752">
                  <a:extLst>
                    <a:ext uri="{FF2B5EF4-FFF2-40B4-BE49-F238E27FC236}">
                      <a16:creationId xmlns:a16="http://schemas.microsoft.com/office/drawing/2014/main" id="{4312A360-0E96-46E5-B225-6CDDE17D113C}"/>
                    </a:ext>
                  </a:extLst>
                </p14:cNvPr>
                <p14:cNvContentPartPr/>
                <p14:nvPr/>
              </p14:nvContentPartPr>
              <p14:xfrm>
                <a:off x="6761103" y="578470"/>
                <a:ext cx="137880" cy="259200"/>
              </p14:xfrm>
            </p:contentPart>
          </mc:Choice>
          <mc:Fallback xmlns="">
            <p:pic>
              <p:nvPicPr>
                <p:cNvPr id="243753" name="Ink 243752">
                  <a:extLst>
                    <a:ext uri="{FF2B5EF4-FFF2-40B4-BE49-F238E27FC236}">
                      <a16:creationId xmlns:a16="http://schemas.microsoft.com/office/drawing/2014/main" id="{4312A360-0E96-46E5-B225-6CDDE17D113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52463" y="569830"/>
                  <a:ext cx="1555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43754" name="Ink 243753">
                  <a:extLst>
                    <a:ext uri="{FF2B5EF4-FFF2-40B4-BE49-F238E27FC236}">
                      <a16:creationId xmlns:a16="http://schemas.microsoft.com/office/drawing/2014/main" id="{79CF47AE-851E-43D7-AFB1-27D89DFA9370}"/>
                    </a:ext>
                  </a:extLst>
                </p14:cNvPr>
                <p14:cNvContentPartPr/>
                <p14:nvPr/>
              </p14:nvContentPartPr>
              <p14:xfrm>
                <a:off x="7784583" y="497110"/>
                <a:ext cx="189720" cy="267120"/>
              </p14:xfrm>
            </p:contentPart>
          </mc:Choice>
          <mc:Fallback xmlns="">
            <p:pic>
              <p:nvPicPr>
                <p:cNvPr id="243754" name="Ink 243753">
                  <a:extLst>
                    <a:ext uri="{FF2B5EF4-FFF2-40B4-BE49-F238E27FC236}">
                      <a16:creationId xmlns:a16="http://schemas.microsoft.com/office/drawing/2014/main" id="{79CF47AE-851E-43D7-AFB1-27D89DFA937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75943" y="488110"/>
                  <a:ext cx="2073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43755" name="Ink 243754">
                  <a:extLst>
                    <a:ext uri="{FF2B5EF4-FFF2-40B4-BE49-F238E27FC236}">
                      <a16:creationId xmlns:a16="http://schemas.microsoft.com/office/drawing/2014/main" id="{82DECBE1-60DA-45E5-8FDC-1D9003573FE0}"/>
                    </a:ext>
                  </a:extLst>
                </p14:cNvPr>
                <p14:cNvContentPartPr/>
                <p14:nvPr/>
              </p14:nvContentPartPr>
              <p14:xfrm>
                <a:off x="8238903" y="562630"/>
                <a:ext cx="9000" cy="1800"/>
              </p14:xfrm>
            </p:contentPart>
          </mc:Choice>
          <mc:Fallback xmlns="">
            <p:pic>
              <p:nvPicPr>
                <p:cNvPr id="243755" name="Ink 243754">
                  <a:extLst>
                    <a:ext uri="{FF2B5EF4-FFF2-40B4-BE49-F238E27FC236}">
                      <a16:creationId xmlns:a16="http://schemas.microsoft.com/office/drawing/2014/main" id="{82DECBE1-60DA-45E5-8FDC-1D9003573FE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29903" y="553630"/>
                  <a:ext cx="266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43756" name="Ink 243755">
                  <a:extLst>
                    <a:ext uri="{FF2B5EF4-FFF2-40B4-BE49-F238E27FC236}">
                      <a16:creationId xmlns:a16="http://schemas.microsoft.com/office/drawing/2014/main" id="{670ACC4B-4E1B-4EF4-8256-52F83C8F9B9D}"/>
                    </a:ext>
                  </a:extLst>
                </p14:cNvPr>
                <p14:cNvContentPartPr/>
                <p14:nvPr/>
              </p14:nvContentPartPr>
              <p14:xfrm>
                <a:off x="8232423" y="470830"/>
                <a:ext cx="186480" cy="275040"/>
              </p14:xfrm>
            </p:contentPart>
          </mc:Choice>
          <mc:Fallback xmlns="">
            <p:pic>
              <p:nvPicPr>
                <p:cNvPr id="243756" name="Ink 243755">
                  <a:extLst>
                    <a:ext uri="{FF2B5EF4-FFF2-40B4-BE49-F238E27FC236}">
                      <a16:creationId xmlns:a16="http://schemas.microsoft.com/office/drawing/2014/main" id="{670ACC4B-4E1B-4EF4-8256-52F83C8F9B9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23423" y="461830"/>
                  <a:ext cx="2041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43758" name="Ink 243757">
                  <a:extLst>
                    <a:ext uri="{FF2B5EF4-FFF2-40B4-BE49-F238E27FC236}">
                      <a16:creationId xmlns:a16="http://schemas.microsoft.com/office/drawing/2014/main" id="{06C03C1C-D400-403C-8662-A90B31D02E03}"/>
                    </a:ext>
                  </a:extLst>
                </p14:cNvPr>
                <p14:cNvContentPartPr/>
                <p14:nvPr/>
              </p14:nvContentPartPr>
              <p14:xfrm>
                <a:off x="8243943" y="516190"/>
                <a:ext cx="93600" cy="168120"/>
              </p14:xfrm>
            </p:contentPart>
          </mc:Choice>
          <mc:Fallback xmlns="">
            <p:pic>
              <p:nvPicPr>
                <p:cNvPr id="243758" name="Ink 243757">
                  <a:extLst>
                    <a:ext uri="{FF2B5EF4-FFF2-40B4-BE49-F238E27FC236}">
                      <a16:creationId xmlns:a16="http://schemas.microsoft.com/office/drawing/2014/main" id="{06C03C1C-D400-403C-8662-A90B31D02E0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34943" y="507550"/>
                  <a:ext cx="1112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43759" name="Ink 243758">
                  <a:extLst>
                    <a:ext uri="{FF2B5EF4-FFF2-40B4-BE49-F238E27FC236}">
                      <a16:creationId xmlns:a16="http://schemas.microsoft.com/office/drawing/2014/main" id="{81E40DFC-720F-40AA-8487-4A2CF3EAE37C}"/>
                    </a:ext>
                  </a:extLst>
                </p14:cNvPr>
                <p14:cNvContentPartPr/>
                <p14:nvPr/>
              </p14:nvContentPartPr>
              <p14:xfrm>
                <a:off x="8403783" y="578830"/>
                <a:ext cx="347040" cy="219240"/>
              </p14:xfrm>
            </p:contentPart>
          </mc:Choice>
          <mc:Fallback xmlns="">
            <p:pic>
              <p:nvPicPr>
                <p:cNvPr id="243759" name="Ink 243758">
                  <a:extLst>
                    <a:ext uri="{FF2B5EF4-FFF2-40B4-BE49-F238E27FC236}">
                      <a16:creationId xmlns:a16="http://schemas.microsoft.com/office/drawing/2014/main" id="{81E40DFC-720F-40AA-8487-4A2CF3EAE37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95143" y="570190"/>
                  <a:ext cx="3646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43761" name="Ink 243760">
                  <a:extLst>
                    <a:ext uri="{FF2B5EF4-FFF2-40B4-BE49-F238E27FC236}">
                      <a16:creationId xmlns:a16="http://schemas.microsoft.com/office/drawing/2014/main" id="{33CB8436-245C-4130-AFEE-C6ED690DCEB3}"/>
                    </a:ext>
                  </a:extLst>
                </p14:cNvPr>
                <p14:cNvContentPartPr/>
                <p14:nvPr/>
              </p14:nvContentPartPr>
              <p14:xfrm>
                <a:off x="8545623" y="623470"/>
                <a:ext cx="174240" cy="226080"/>
              </p14:xfrm>
            </p:contentPart>
          </mc:Choice>
          <mc:Fallback xmlns="">
            <p:pic>
              <p:nvPicPr>
                <p:cNvPr id="243761" name="Ink 243760">
                  <a:extLst>
                    <a:ext uri="{FF2B5EF4-FFF2-40B4-BE49-F238E27FC236}">
                      <a16:creationId xmlns:a16="http://schemas.microsoft.com/office/drawing/2014/main" id="{33CB8436-245C-4130-AFEE-C6ED690DCEB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36983" y="614830"/>
                  <a:ext cx="1918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43763" name="Ink 243762">
                  <a:extLst>
                    <a:ext uri="{FF2B5EF4-FFF2-40B4-BE49-F238E27FC236}">
                      <a16:creationId xmlns:a16="http://schemas.microsoft.com/office/drawing/2014/main" id="{489083B5-03B5-4746-B78C-2BD45617536C}"/>
                    </a:ext>
                  </a:extLst>
                </p14:cNvPr>
                <p14:cNvContentPartPr/>
                <p14:nvPr/>
              </p14:nvContentPartPr>
              <p14:xfrm>
                <a:off x="7091943" y="563350"/>
                <a:ext cx="174960" cy="237240"/>
              </p14:xfrm>
            </p:contentPart>
          </mc:Choice>
          <mc:Fallback xmlns="">
            <p:pic>
              <p:nvPicPr>
                <p:cNvPr id="243763" name="Ink 243762">
                  <a:extLst>
                    <a:ext uri="{FF2B5EF4-FFF2-40B4-BE49-F238E27FC236}">
                      <a16:creationId xmlns:a16="http://schemas.microsoft.com/office/drawing/2014/main" id="{489083B5-03B5-4746-B78C-2BD45617536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82943" y="554710"/>
                  <a:ext cx="1926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43764" name="Ink 243763">
                  <a:extLst>
                    <a:ext uri="{FF2B5EF4-FFF2-40B4-BE49-F238E27FC236}">
                      <a16:creationId xmlns:a16="http://schemas.microsoft.com/office/drawing/2014/main" id="{2E629CE0-4087-4987-9218-9D48460547C8}"/>
                    </a:ext>
                  </a:extLst>
                </p14:cNvPr>
                <p14:cNvContentPartPr/>
                <p14:nvPr/>
              </p14:nvContentPartPr>
              <p14:xfrm>
                <a:off x="7442943" y="508990"/>
                <a:ext cx="228600" cy="214920"/>
              </p14:xfrm>
            </p:contentPart>
          </mc:Choice>
          <mc:Fallback xmlns="">
            <p:pic>
              <p:nvPicPr>
                <p:cNvPr id="243764" name="Ink 243763">
                  <a:extLst>
                    <a:ext uri="{FF2B5EF4-FFF2-40B4-BE49-F238E27FC236}">
                      <a16:creationId xmlns:a16="http://schemas.microsoft.com/office/drawing/2014/main" id="{2E629CE0-4087-4987-9218-9D48460547C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33943" y="499990"/>
                  <a:ext cx="2462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43765" name="Ink 243764">
                  <a:extLst>
                    <a:ext uri="{FF2B5EF4-FFF2-40B4-BE49-F238E27FC236}">
                      <a16:creationId xmlns:a16="http://schemas.microsoft.com/office/drawing/2014/main" id="{CF2DA9B5-EE20-4AF3-BC4D-BF5FA033EABC}"/>
                    </a:ext>
                  </a:extLst>
                </p14:cNvPr>
                <p14:cNvContentPartPr/>
                <p14:nvPr/>
              </p14:nvContentPartPr>
              <p14:xfrm>
                <a:off x="6991863" y="373270"/>
                <a:ext cx="697680" cy="507960"/>
              </p14:xfrm>
            </p:contentPart>
          </mc:Choice>
          <mc:Fallback xmlns="">
            <p:pic>
              <p:nvPicPr>
                <p:cNvPr id="243765" name="Ink 243764">
                  <a:extLst>
                    <a:ext uri="{FF2B5EF4-FFF2-40B4-BE49-F238E27FC236}">
                      <a16:creationId xmlns:a16="http://schemas.microsoft.com/office/drawing/2014/main" id="{CF2DA9B5-EE20-4AF3-BC4D-BF5FA033EAB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82863" y="364630"/>
                  <a:ext cx="715320" cy="52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43771" name="Ink 243770">
                <a:extLst>
                  <a:ext uri="{FF2B5EF4-FFF2-40B4-BE49-F238E27FC236}">
                    <a16:creationId xmlns:a16="http://schemas.microsoft.com/office/drawing/2014/main" id="{985F08B1-FD27-4D8D-8486-D6852A067257}"/>
                  </a:ext>
                </a:extLst>
              </p14:cNvPr>
              <p14:cNvContentPartPr/>
              <p14:nvPr/>
            </p14:nvContentPartPr>
            <p14:xfrm>
              <a:off x="9109383" y="3645670"/>
              <a:ext cx="1465560" cy="684360"/>
            </p14:xfrm>
          </p:contentPart>
        </mc:Choice>
        <mc:Fallback xmlns="">
          <p:pic>
            <p:nvPicPr>
              <p:cNvPr id="243771" name="Ink 243770">
                <a:extLst>
                  <a:ext uri="{FF2B5EF4-FFF2-40B4-BE49-F238E27FC236}">
                    <a16:creationId xmlns:a16="http://schemas.microsoft.com/office/drawing/2014/main" id="{985F08B1-FD27-4D8D-8486-D6852A06725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100383" y="3637030"/>
                <a:ext cx="1483200" cy="70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40099D0B-3E48-4CF5-B8E6-0F861116E491}"/>
                  </a:ext>
                </a:extLst>
              </p14:cNvPr>
              <p14:cNvContentPartPr/>
              <p14:nvPr/>
            </p14:nvContentPartPr>
            <p14:xfrm>
              <a:off x="-1110657" y="4922230"/>
              <a:ext cx="260280" cy="38160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40099D0B-3E48-4CF5-B8E6-0F861116E49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-1119297" y="4913590"/>
                <a:ext cx="27792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04BD9FB4-1F40-4E57-AF46-ADBECC9C1B2E}"/>
                  </a:ext>
                </a:extLst>
              </p14:cNvPr>
              <p14:cNvContentPartPr/>
              <p14:nvPr/>
            </p14:nvContentPartPr>
            <p14:xfrm>
              <a:off x="-774057" y="4922950"/>
              <a:ext cx="171000" cy="13104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04BD9FB4-1F40-4E57-AF46-ADBECC9C1B2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-782697" y="4913950"/>
                <a:ext cx="18864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6F03EEE9-50C2-4403-BB08-32DDE727E48A}"/>
                  </a:ext>
                </a:extLst>
              </p14:cNvPr>
              <p14:cNvContentPartPr/>
              <p14:nvPr/>
            </p14:nvContentPartPr>
            <p14:xfrm>
              <a:off x="-383097" y="4405990"/>
              <a:ext cx="264600" cy="35748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6F03EEE9-50C2-4403-BB08-32DDE727E48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-392097" y="4397350"/>
                <a:ext cx="28224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7944A174-27C0-43AB-9CA9-F0F7EB8218D9}"/>
                  </a:ext>
                </a:extLst>
              </p14:cNvPr>
              <p14:cNvContentPartPr/>
              <p14:nvPr/>
            </p14:nvContentPartPr>
            <p14:xfrm>
              <a:off x="-324417" y="4521910"/>
              <a:ext cx="11880" cy="900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7944A174-27C0-43AB-9CA9-F0F7EB8218D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-333417" y="4512910"/>
                <a:ext cx="2952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6324" name="Group 56323">
            <a:extLst>
              <a:ext uri="{FF2B5EF4-FFF2-40B4-BE49-F238E27FC236}">
                <a16:creationId xmlns:a16="http://schemas.microsoft.com/office/drawing/2014/main" id="{D7307367-BC0F-46D0-93CF-6E888B2EA554}"/>
              </a:ext>
            </a:extLst>
          </p:cNvPr>
          <p:cNvGrpSpPr/>
          <p:nvPr/>
        </p:nvGrpSpPr>
        <p:grpSpPr>
          <a:xfrm>
            <a:off x="-542937" y="3754390"/>
            <a:ext cx="1679400" cy="1097640"/>
            <a:chOff x="-542937" y="3754390"/>
            <a:chExt cx="1679400" cy="109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CC5C06A-04FA-476D-AD08-48B0A2146223}"/>
                    </a:ext>
                  </a:extLst>
                </p14:cNvPr>
                <p14:cNvContentPartPr/>
                <p14:nvPr/>
              </p14:nvContentPartPr>
              <p14:xfrm>
                <a:off x="-542937" y="4614790"/>
                <a:ext cx="295200" cy="2372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CC5C06A-04FA-476D-AD08-48B0A214622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-551577" y="4606150"/>
                  <a:ext cx="3128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AE5EC28-35BA-4F92-9979-EB9429DBB751}"/>
                    </a:ext>
                  </a:extLst>
                </p14:cNvPr>
                <p14:cNvContentPartPr/>
                <p14:nvPr/>
              </p14:nvContentPartPr>
              <p14:xfrm>
                <a:off x="-128577" y="4300150"/>
                <a:ext cx="150120" cy="2948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AE5EC28-35BA-4F92-9979-EB9429DBB75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-137217" y="4291510"/>
                  <a:ext cx="1677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248290C-416E-4F5D-A70F-A726995AFA0D}"/>
                    </a:ext>
                  </a:extLst>
                </p14:cNvPr>
                <p14:cNvContentPartPr/>
                <p14:nvPr/>
              </p14:nvContentPartPr>
              <p14:xfrm>
                <a:off x="122703" y="4072630"/>
                <a:ext cx="264600" cy="2988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248290C-416E-4F5D-A70F-A726995AFA0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3703" y="4063630"/>
                  <a:ext cx="2822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ED2563C-A3EE-4B74-B551-41F4E69EC464}"/>
                    </a:ext>
                  </a:extLst>
                </p14:cNvPr>
                <p14:cNvContentPartPr/>
                <p14:nvPr/>
              </p14:nvContentPartPr>
              <p14:xfrm>
                <a:off x="417543" y="3754390"/>
                <a:ext cx="484560" cy="7437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ED2563C-A3EE-4B74-B551-41F4E69EC46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8903" y="3745390"/>
                  <a:ext cx="50220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7982A7F-7FA0-44B8-A931-1912533537A8}"/>
                    </a:ext>
                  </a:extLst>
                </p14:cNvPr>
                <p14:cNvContentPartPr/>
                <p14:nvPr/>
              </p14:nvContentPartPr>
              <p14:xfrm>
                <a:off x="588183" y="3891910"/>
                <a:ext cx="548280" cy="155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7982A7F-7FA0-44B8-A931-1912533537A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9183" y="3883270"/>
                  <a:ext cx="565920" cy="17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6346" name="Ink 56345">
                <a:extLst>
                  <a:ext uri="{FF2B5EF4-FFF2-40B4-BE49-F238E27FC236}">
                    <a16:creationId xmlns:a16="http://schemas.microsoft.com/office/drawing/2014/main" id="{510EAA11-C964-4CD8-95A7-F99B688D37A4}"/>
                  </a:ext>
                </a:extLst>
              </p14:cNvPr>
              <p14:cNvContentPartPr/>
              <p14:nvPr/>
            </p14:nvContentPartPr>
            <p14:xfrm>
              <a:off x="8883663" y="3559990"/>
              <a:ext cx="1863000" cy="896760"/>
            </p14:xfrm>
          </p:contentPart>
        </mc:Choice>
        <mc:Fallback xmlns="">
          <p:pic>
            <p:nvPicPr>
              <p:cNvPr id="56346" name="Ink 56345">
                <a:extLst>
                  <a:ext uri="{FF2B5EF4-FFF2-40B4-BE49-F238E27FC236}">
                    <a16:creationId xmlns:a16="http://schemas.microsoft.com/office/drawing/2014/main" id="{510EAA11-C964-4CD8-95A7-F99B688D37A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874663" y="3550990"/>
                <a:ext cx="1880640" cy="91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365" name="Group 56364">
            <a:extLst>
              <a:ext uri="{FF2B5EF4-FFF2-40B4-BE49-F238E27FC236}">
                <a16:creationId xmlns:a16="http://schemas.microsoft.com/office/drawing/2014/main" id="{DEA765F6-B9B1-44D2-B0AA-4D9790E2CF4B}"/>
              </a:ext>
            </a:extLst>
          </p:cNvPr>
          <p:cNvGrpSpPr/>
          <p:nvPr/>
        </p:nvGrpSpPr>
        <p:grpSpPr>
          <a:xfrm>
            <a:off x="5246583" y="2230510"/>
            <a:ext cx="5694558" cy="4319280"/>
            <a:chOff x="5246583" y="2230510"/>
            <a:chExt cx="5694558" cy="43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7AF1C27-8945-4F28-AAC0-3BCAFF25ADDD}"/>
                    </a:ext>
                  </a:extLst>
                </p14:cNvPr>
                <p14:cNvContentPartPr/>
                <p14:nvPr/>
              </p14:nvContentPartPr>
              <p14:xfrm>
                <a:off x="9397566" y="2230510"/>
                <a:ext cx="252360" cy="543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7AF1C27-8945-4F28-AAC0-3BCAFF25ADD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388566" y="2221510"/>
                  <a:ext cx="27000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38B4D3E-42DE-4893-94BE-1B0A6C121D97}"/>
                    </a:ext>
                  </a:extLst>
                </p14:cNvPr>
                <p14:cNvContentPartPr/>
                <p14:nvPr/>
              </p14:nvContentPartPr>
              <p14:xfrm>
                <a:off x="9340326" y="2576830"/>
                <a:ext cx="271800" cy="30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38B4D3E-42DE-4893-94BE-1B0A6C121D9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331326" y="2568190"/>
                  <a:ext cx="289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9E19791-263D-4F0C-B3F2-5357733ECC47}"/>
                    </a:ext>
                  </a:extLst>
                </p14:cNvPr>
                <p14:cNvContentPartPr/>
                <p14:nvPr/>
              </p14:nvContentPartPr>
              <p14:xfrm>
                <a:off x="9738486" y="2361550"/>
                <a:ext cx="559080" cy="501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9E19791-263D-4F0C-B3F2-5357733ECC4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729846" y="2352550"/>
                  <a:ext cx="57672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4EB10BB-196E-43B1-9638-3A9774E77685}"/>
                    </a:ext>
                  </a:extLst>
                </p14:cNvPr>
                <p14:cNvContentPartPr/>
                <p14:nvPr/>
              </p14:nvContentPartPr>
              <p14:xfrm>
                <a:off x="9331686" y="2831710"/>
                <a:ext cx="1152720" cy="136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4EB10BB-196E-43B1-9638-3A9774E7768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322686" y="2823070"/>
                  <a:ext cx="1170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FF925EF-BA0A-4723-BD3F-25D70B9071C1}"/>
                    </a:ext>
                  </a:extLst>
                </p14:cNvPr>
                <p14:cNvContentPartPr/>
                <p14:nvPr/>
              </p14:nvContentPartPr>
              <p14:xfrm>
                <a:off x="9921726" y="2922430"/>
                <a:ext cx="8640" cy="39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FF925EF-BA0A-4723-BD3F-25D70B9071C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913086" y="2913430"/>
                  <a:ext cx="262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0A0E372-A9DF-4A5F-9791-84924963A378}"/>
                    </a:ext>
                  </a:extLst>
                </p14:cNvPr>
                <p14:cNvContentPartPr/>
                <p14:nvPr/>
              </p14:nvContentPartPr>
              <p14:xfrm>
                <a:off x="9177246" y="3168670"/>
                <a:ext cx="312480" cy="78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0A0E372-A9DF-4A5F-9791-84924963A37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68246" y="3159670"/>
                  <a:ext cx="3301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5F4DE58-3835-4915-9B34-F72FE081C500}"/>
                    </a:ext>
                  </a:extLst>
                </p14:cNvPr>
                <p14:cNvContentPartPr/>
                <p14:nvPr/>
              </p14:nvContentPartPr>
              <p14:xfrm>
                <a:off x="9348966" y="3220870"/>
                <a:ext cx="22680" cy="294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5F4DE58-3835-4915-9B34-F72FE081C50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340326" y="3211870"/>
                  <a:ext cx="403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BE686DD-7546-4995-A113-6E143E972DA5}"/>
                    </a:ext>
                  </a:extLst>
                </p14:cNvPr>
                <p14:cNvContentPartPr/>
                <p14:nvPr/>
              </p14:nvContentPartPr>
              <p14:xfrm>
                <a:off x="9493686" y="3186670"/>
                <a:ext cx="159840" cy="236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BE686DD-7546-4995-A113-6E143E972DA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485046" y="3178030"/>
                  <a:ext cx="1774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EE4C58-5B3C-4295-8118-86D749ED8D1C}"/>
                    </a:ext>
                  </a:extLst>
                </p14:cNvPr>
                <p14:cNvContentPartPr/>
                <p14:nvPr/>
              </p14:nvContentPartPr>
              <p14:xfrm>
                <a:off x="9725526" y="3162550"/>
                <a:ext cx="373320" cy="253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EE4C58-5B3C-4295-8118-86D749ED8D1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716886" y="3153910"/>
                  <a:ext cx="3909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8489BAD-603F-4C83-A5BE-685D4524770C}"/>
                    </a:ext>
                  </a:extLst>
                </p14:cNvPr>
                <p14:cNvContentPartPr/>
                <p14:nvPr/>
              </p14:nvContentPartPr>
              <p14:xfrm>
                <a:off x="10179486" y="3076870"/>
                <a:ext cx="148320" cy="355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8489BAD-603F-4C83-A5BE-685D4524770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170846" y="3067870"/>
                  <a:ext cx="1659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55AF6E1-E2B4-451F-8243-28317E28AAF8}"/>
                    </a:ext>
                  </a:extLst>
                </p14:cNvPr>
                <p14:cNvContentPartPr/>
                <p14:nvPr/>
              </p14:nvContentPartPr>
              <p14:xfrm>
                <a:off x="10450206" y="2942230"/>
                <a:ext cx="272160" cy="361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55AF6E1-E2B4-451F-8243-28317E28AAF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441206" y="2933230"/>
                  <a:ext cx="2898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1C674D9-7D24-41DA-9E67-321A853720F0}"/>
                    </a:ext>
                  </a:extLst>
                </p14:cNvPr>
                <p14:cNvContentPartPr/>
                <p14:nvPr/>
              </p14:nvContentPartPr>
              <p14:xfrm>
                <a:off x="10496967" y="3045190"/>
                <a:ext cx="299160" cy="28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1C674D9-7D24-41DA-9E67-321A853720F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488327" y="3036550"/>
                  <a:ext cx="3168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06799D4-C8B2-4475-87B3-2FB57EA9B8EB}"/>
                    </a:ext>
                  </a:extLst>
                </p14:cNvPr>
                <p14:cNvContentPartPr/>
                <p14:nvPr/>
              </p14:nvContentPartPr>
              <p14:xfrm>
                <a:off x="9297202" y="3512110"/>
                <a:ext cx="1338120" cy="243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06799D4-C8B2-4475-87B3-2FB57EA9B8E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288202" y="3503110"/>
                  <a:ext cx="13557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6CBC745-4501-421C-85EA-47EBEF9D953F}"/>
                    </a:ext>
                  </a:extLst>
                </p14:cNvPr>
                <p14:cNvContentPartPr/>
                <p14:nvPr/>
              </p14:nvContentPartPr>
              <p14:xfrm>
                <a:off x="9387562" y="3831070"/>
                <a:ext cx="241560" cy="414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6CBC745-4501-421C-85EA-47EBEF9D953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378562" y="3822070"/>
                  <a:ext cx="25920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95407B2-0095-46C2-B737-FDFE122BEEEE}"/>
                    </a:ext>
                  </a:extLst>
                </p14:cNvPr>
                <p14:cNvContentPartPr/>
                <p14:nvPr/>
              </p14:nvContentPartPr>
              <p14:xfrm>
                <a:off x="9683842" y="3581230"/>
                <a:ext cx="964080" cy="561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95407B2-0095-46C2-B737-FDFE122BEEE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674842" y="3572230"/>
                  <a:ext cx="98172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A51A61D-EF75-471B-BE7C-479DD814BE5F}"/>
                    </a:ext>
                  </a:extLst>
                </p14:cNvPr>
                <p14:cNvContentPartPr/>
                <p14:nvPr/>
              </p14:nvContentPartPr>
              <p14:xfrm>
                <a:off x="10544602" y="3825310"/>
                <a:ext cx="189000" cy="246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A51A61D-EF75-471B-BE7C-479DD814BE5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535962" y="3816310"/>
                  <a:ext cx="2066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520373C-8B80-4725-A5FE-875CD39FDE34}"/>
                    </a:ext>
                  </a:extLst>
                </p14:cNvPr>
                <p14:cNvContentPartPr/>
                <p14:nvPr/>
              </p14:nvContentPartPr>
              <p14:xfrm>
                <a:off x="9388282" y="4247950"/>
                <a:ext cx="1491480" cy="201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520373C-8B80-4725-A5FE-875CD39FDE3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79642" y="4239310"/>
                  <a:ext cx="15091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9D16C36-39C2-4055-ABCC-108D9C8F7695}"/>
                    </a:ext>
                  </a:extLst>
                </p14:cNvPr>
                <p14:cNvContentPartPr/>
                <p14:nvPr/>
              </p14:nvContentPartPr>
              <p14:xfrm>
                <a:off x="9437781" y="4532350"/>
                <a:ext cx="204840" cy="319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9D16C36-39C2-4055-ABCC-108D9C8F769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428781" y="4523710"/>
                  <a:ext cx="2224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AB00379-D9A0-4FC8-8F24-F40B2E04C169}"/>
                    </a:ext>
                  </a:extLst>
                </p14:cNvPr>
                <p14:cNvContentPartPr/>
                <p14:nvPr/>
              </p14:nvContentPartPr>
              <p14:xfrm>
                <a:off x="9702381" y="4359910"/>
                <a:ext cx="648360" cy="495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AB00379-D9A0-4FC8-8F24-F40B2E04C16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693381" y="4351270"/>
                  <a:ext cx="66600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0192283-862C-4B38-82A5-F0DB35C6928A}"/>
                    </a:ext>
                  </a:extLst>
                </p14:cNvPr>
                <p14:cNvContentPartPr/>
                <p14:nvPr/>
              </p14:nvContentPartPr>
              <p14:xfrm>
                <a:off x="10254261" y="4595350"/>
                <a:ext cx="286200" cy="121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0192283-862C-4B38-82A5-F0DB35C6928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245261" y="4586350"/>
                  <a:ext cx="303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BF5689C-CD56-49A3-BEFA-96640C47C6EA}"/>
                    </a:ext>
                  </a:extLst>
                </p14:cNvPr>
                <p14:cNvContentPartPr/>
                <p14:nvPr/>
              </p14:nvContentPartPr>
              <p14:xfrm>
                <a:off x="9342741" y="4791190"/>
                <a:ext cx="1598400" cy="291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BF5689C-CD56-49A3-BEFA-96640C47C6E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333741" y="4782190"/>
                  <a:ext cx="16160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1FF884A-42CC-4CE5-B5D7-A6C422A728DF}"/>
                    </a:ext>
                  </a:extLst>
                </p14:cNvPr>
                <p14:cNvContentPartPr/>
                <p14:nvPr/>
              </p14:nvContentPartPr>
              <p14:xfrm>
                <a:off x="9636423" y="5066950"/>
                <a:ext cx="185040" cy="488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1FF884A-42CC-4CE5-B5D7-A6C422A728D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627423" y="5057950"/>
                  <a:ext cx="20268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84BD7B9-F4FD-4D9B-B30C-0236D81C7415}"/>
                    </a:ext>
                  </a:extLst>
                </p14:cNvPr>
                <p14:cNvContentPartPr/>
                <p14:nvPr/>
              </p14:nvContentPartPr>
              <p14:xfrm>
                <a:off x="9923343" y="4992430"/>
                <a:ext cx="571680" cy="748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84BD7B9-F4FD-4D9B-B30C-0236D81C741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914343" y="4983430"/>
                  <a:ext cx="589320" cy="76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69A1EAB-5745-45E0-ACED-CFDE5941C77E}"/>
                    </a:ext>
                  </a:extLst>
                </p14:cNvPr>
                <p14:cNvContentPartPr/>
                <p14:nvPr/>
              </p14:nvContentPartPr>
              <p14:xfrm>
                <a:off x="10523103" y="5142910"/>
                <a:ext cx="124560" cy="337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69A1EAB-5745-45E0-ACED-CFDE5941C77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514463" y="5133910"/>
                  <a:ext cx="1422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9A90E8F-9C54-400C-B6EC-A3E172D1D7DD}"/>
                    </a:ext>
                  </a:extLst>
                </p14:cNvPr>
                <p14:cNvContentPartPr/>
                <p14:nvPr/>
              </p14:nvContentPartPr>
              <p14:xfrm>
                <a:off x="10699143" y="5340190"/>
                <a:ext cx="65160" cy="33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9A90E8F-9C54-400C-B6EC-A3E172D1D7D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690143" y="5331550"/>
                  <a:ext cx="828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F8CB58F-3118-4FE4-8EC8-B73C2CA83265}"/>
                    </a:ext>
                  </a:extLst>
                </p14:cNvPr>
                <p14:cNvContentPartPr/>
                <p14:nvPr/>
              </p14:nvContentPartPr>
              <p14:xfrm>
                <a:off x="8512143" y="2650990"/>
                <a:ext cx="728280" cy="191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F8CB58F-3118-4FE4-8EC8-B73C2CA8326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503503" y="2642350"/>
                  <a:ext cx="7459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EE96D84-AC2B-408A-91B6-399DAFBE4973}"/>
                    </a:ext>
                  </a:extLst>
                </p14:cNvPr>
                <p14:cNvContentPartPr/>
                <p14:nvPr/>
              </p14:nvContentPartPr>
              <p14:xfrm>
                <a:off x="8443743" y="2710030"/>
                <a:ext cx="155880" cy="194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EE96D84-AC2B-408A-91B6-399DAFBE497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434743" y="2701030"/>
                  <a:ext cx="1735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50C0D4E-C793-4932-A9FA-F80E87A50EEC}"/>
                    </a:ext>
                  </a:extLst>
                </p14:cNvPr>
                <p14:cNvContentPartPr/>
                <p14:nvPr/>
              </p14:nvContentPartPr>
              <p14:xfrm>
                <a:off x="7611423" y="2665390"/>
                <a:ext cx="37440" cy="290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50C0D4E-C793-4932-A9FA-F80E87A50EE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02423" y="2656390"/>
                  <a:ext cx="550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AAC08E0-17AD-40A7-9282-A8461D7E9CB8}"/>
                    </a:ext>
                  </a:extLst>
                </p14:cNvPr>
                <p14:cNvContentPartPr/>
                <p14:nvPr/>
              </p14:nvContentPartPr>
              <p14:xfrm>
                <a:off x="7569663" y="2599150"/>
                <a:ext cx="260640" cy="308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AAC08E0-17AD-40A7-9282-A8461D7E9CB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560663" y="2590510"/>
                  <a:ext cx="2782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3E66216-7E7B-4304-A1F0-053B5059E8A8}"/>
                    </a:ext>
                  </a:extLst>
                </p14:cNvPr>
                <p14:cNvContentPartPr/>
                <p14:nvPr/>
              </p14:nvContentPartPr>
              <p14:xfrm>
                <a:off x="7856943" y="2536510"/>
                <a:ext cx="180000" cy="52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3E66216-7E7B-4304-A1F0-053B5059E8A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848303" y="2527870"/>
                  <a:ext cx="1976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B77A39E-6C3D-46B5-8CFE-522070AECAB1}"/>
                    </a:ext>
                  </a:extLst>
                </p14:cNvPr>
                <p14:cNvContentPartPr/>
                <p14:nvPr/>
              </p14:nvContentPartPr>
              <p14:xfrm>
                <a:off x="7906623" y="2546950"/>
                <a:ext cx="74880" cy="29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B77A39E-6C3D-46B5-8CFE-522070AECAB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97983" y="2537950"/>
                  <a:ext cx="925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5FEB192-52F2-4D5E-9B3B-4441C0469EB3}"/>
                    </a:ext>
                  </a:extLst>
                </p14:cNvPr>
                <p14:cNvContentPartPr/>
                <p14:nvPr/>
              </p14:nvContentPartPr>
              <p14:xfrm>
                <a:off x="8041623" y="2528950"/>
                <a:ext cx="232200" cy="258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5FEB192-52F2-4D5E-9B3B-4441C0469EB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032623" y="2519950"/>
                  <a:ext cx="2498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3570346-8CE3-49A4-8F5D-416FC1EC9D18}"/>
                    </a:ext>
                  </a:extLst>
                </p14:cNvPr>
                <p14:cNvContentPartPr/>
                <p14:nvPr/>
              </p14:nvContentPartPr>
              <p14:xfrm>
                <a:off x="8363463" y="2374150"/>
                <a:ext cx="242640" cy="338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3570346-8CE3-49A4-8F5D-416FC1EC9D1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354463" y="2365510"/>
                  <a:ext cx="2602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C078D4F-DE46-442E-B6DE-E124E2384DF7}"/>
                    </a:ext>
                  </a:extLst>
                </p14:cNvPr>
                <p14:cNvContentPartPr/>
                <p14:nvPr/>
              </p14:nvContentPartPr>
              <p14:xfrm>
                <a:off x="8601423" y="2554510"/>
                <a:ext cx="131760" cy="191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C078D4F-DE46-442E-B6DE-E124E2384DF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592783" y="2545510"/>
                  <a:ext cx="1494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D0609A5-5024-44D6-97AA-FEB6FA157980}"/>
                    </a:ext>
                  </a:extLst>
                </p14:cNvPr>
                <p14:cNvContentPartPr/>
                <p14:nvPr/>
              </p14:nvContentPartPr>
              <p14:xfrm>
                <a:off x="7780983" y="3097750"/>
                <a:ext cx="128160" cy="281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D0609A5-5024-44D6-97AA-FEB6FA15798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772343" y="3089110"/>
                  <a:ext cx="1458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6A291B2-F8A1-405F-A929-25437E5F7608}"/>
                    </a:ext>
                  </a:extLst>
                </p14:cNvPr>
                <p14:cNvContentPartPr/>
                <p14:nvPr/>
              </p14:nvContentPartPr>
              <p14:xfrm>
                <a:off x="7844343" y="2966350"/>
                <a:ext cx="113760" cy="197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6A291B2-F8A1-405F-A929-25437E5F760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835343" y="2957710"/>
                  <a:ext cx="1314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EBA5C22-32D0-41AB-931C-3EDEAEA0411A}"/>
                    </a:ext>
                  </a:extLst>
                </p14:cNvPr>
                <p14:cNvContentPartPr/>
                <p14:nvPr/>
              </p14:nvContentPartPr>
              <p14:xfrm>
                <a:off x="7821303" y="2902630"/>
                <a:ext cx="332280" cy="319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EBA5C22-32D0-41AB-931C-3EDEAEA0411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812663" y="2893630"/>
                  <a:ext cx="3499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48A0B44-7D39-47C4-BB3F-DC8EF9D374B6}"/>
                    </a:ext>
                  </a:extLst>
                </p14:cNvPr>
                <p14:cNvContentPartPr/>
                <p14:nvPr/>
              </p14:nvContentPartPr>
              <p14:xfrm>
                <a:off x="8121183" y="2987230"/>
                <a:ext cx="62280" cy="152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48A0B44-7D39-47C4-BB3F-DC8EF9D374B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12543" y="2978230"/>
                  <a:ext cx="79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FAA6287-0741-4277-B75D-26CDA0D33110}"/>
                    </a:ext>
                  </a:extLst>
                </p14:cNvPr>
                <p14:cNvContentPartPr/>
                <p14:nvPr/>
              </p14:nvContentPartPr>
              <p14:xfrm>
                <a:off x="8261223" y="2819470"/>
                <a:ext cx="227880" cy="347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FAA6287-0741-4277-B75D-26CDA0D3311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52583" y="2810470"/>
                  <a:ext cx="24552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3DF9FD0-B77C-4B4F-93E4-088B8896B00E}"/>
                    </a:ext>
                  </a:extLst>
                </p14:cNvPr>
                <p14:cNvContentPartPr/>
                <p14:nvPr/>
              </p14:nvContentPartPr>
              <p14:xfrm>
                <a:off x="8548143" y="3050230"/>
                <a:ext cx="55080" cy="172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3DF9FD0-B77C-4B4F-93E4-088B8896B00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539503" y="3041590"/>
                  <a:ext cx="72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5706E5F-7ADA-4B18-900E-8DABADCD01C0}"/>
                    </a:ext>
                  </a:extLst>
                </p14:cNvPr>
                <p14:cNvContentPartPr/>
                <p14:nvPr/>
              </p14:nvContentPartPr>
              <p14:xfrm>
                <a:off x="6392103" y="2988310"/>
                <a:ext cx="144360" cy="317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5706E5F-7ADA-4B18-900E-8DABADCD01C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83463" y="2979310"/>
                  <a:ext cx="1620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6B0C2AE-BF27-4A43-8913-F5FD5835AA34}"/>
                    </a:ext>
                  </a:extLst>
                </p14:cNvPr>
                <p14:cNvContentPartPr/>
                <p14:nvPr/>
              </p14:nvContentPartPr>
              <p14:xfrm>
                <a:off x="6500463" y="3034390"/>
                <a:ext cx="442800" cy="209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6B0C2AE-BF27-4A43-8913-F5FD5835AA3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491823" y="3025390"/>
                  <a:ext cx="460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97A2AAE-8322-4845-942D-E6C8A85A156D}"/>
                    </a:ext>
                  </a:extLst>
                </p14:cNvPr>
                <p14:cNvContentPartPr/>
                <p14:nvPr/>
              </p14:nvContentPartPr>
              <p14:xfrm>
                <a:off x="6780183" y="2837830"/>
                <a:ext cx="227880" cy="177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97A2AAE-8322-4845-942D-E6C8A85A156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771543" y="2828830"/>
                  <a:ext cx="2455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E95EE66-73C5-4006-B364-678630F4A3D4}"/>
                    </a:ext>
                  </a:extLst>
                </p14:cNvPr>
                <p14:cNvContentPartPr/>
                <p14:nvPr/>
              </p14:nvContentPartPr>
              <p14:xfrm>
                <a:off x="6895383" y="2941150"/>
                <a:ext cx="108360" cy="191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E95EE66-73C5-4006-B364-678630F4A3D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86743" y="2932150"/>
                  <a:ext cx="1260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28BF207-9AD3-4C51-84B8-B0C7387017BB}"/>
                    </a:ext>
                  </a:extLst>
                </p14:cNvPr>
                <p14:cNvContentPartPr/>
                <p14:nvPr/>
              </p14:nvContentPartPr>
              <p14:xfrm>
                <a:off x="7011303" y="2810110"/>
                <a:ext cx="274680" cy="374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28BF207-9AD3-4C51-84B8-B0C7387017B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02303" y="2801110"/>
                  <a:ext cx="2923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B38B61E-69FD-4F27-8DDC-DD184AAD83B4}"/>
                    </a:ext>
                  </a:extLst>
                </p14:cNvPr>
                <p14:cNvContentPartPr/>
                <p14:nvPr/>
              </p14:nvContentPartPr>
              <p14:xfrm>
                <a:off x="6747423" y="3367750"/>
                <a:ext cx="166680" cy="262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B38B61E-69FD-4F27-8DDC-DD184AAD83B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738783" y="3358750"/>
                  <a:ext cx="1843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44B1EEB-8499-4C6A-8294-82ACFA187F7A}"/>
                    </a:ext>
                  </a:extLst>
                </p14:cNvPr>
                <p14:cNvContentPartPr/>
                <p14:nvPr/>
              </p14:nvContentPartPr>
              <p14:xfrm>
                <a:off x="6952263" y="3400510"/>
                <a:ext cx="120600" cy="175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44B1EEB-8499-4C6A-8294-82ACFA187F7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943263" y="3391870"/>
                  <a:ext cx="1382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7F4EF3F-699A-4E2B-A9BD-980DA5685714}"/>
                    </a:ext>
                  </a:extLst>
                </p14:cNvPr>
                <p14:cNvContentPartPr/>
                <p14:nvPr/>
              </p14:nvContentPartPr>
              <p14:xfrm>
                <a:off x="7189863" y="3246790"/>
                <a:ext cx="114840" cy="236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7F4EF3F-699A-4E2B-A9BD-980DA568571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180863" y="3238150"/>
                  <a:ext cx="1324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0EED896-B35B-469E-A94B-DEFF6974D3DF}"/>
                    </a:ext>
                  </a:extLst>
                </p14:cNvPr>
                <p14:cNvContentPartPr/>
                <p14:nvPr/>
              </p14:nvContentPartPr>
              <p14:xfrm>
                <a:off x="7364823" y="3112870"/>
                <a:ext cx="246960" cy="352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0EED896-B35B-469E-A94B-DEFF6974D3D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356183" y="3103870"/>
                  <a:ext cx="2646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3A1D663-0659-409B-A3EB-2D91604EE5BB}"/>
                    </a:ext>
                  </a:extLst>
                </p14:cNvPr>
                <p14:cNvContentPartPr/>
                <p14:nvPr/>
              </p14:nvContentPartPr>
              <p14:xfrm>
                <a:off x="7622583" y="3375310"/>
                <a:ext cx="49320" cy="230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3A1D663-0659-409B-A3EB-2D91604EE5B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613943" y="3366310"/>
                  <a:ext cx="669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770F1FD-E084-43E9-ADA5-7A5FA304CA02}"/>
                    </a:ext>
                  </a:extLst>
                </p14:cNvPr>
                <p14:cNvContentPartPr/>
                <p14:nvPr/>
              </p14:nvContentPartPr>
              <p14:xfrm>
                <a:off x="7109223" y="3652510"/>
                <a:ext cx="309600" cy="350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770F1FD-E084-43E9-ADA5-7A5FA304CA0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100223" y="3643510"/>
                  <a:ext cx="3272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43712" name="Ink 243711">
                  <a:extLst>
                    <a:ext uri="{FF2B5EF4-FFF2-40B4-BE49-F238E27FC236}">
                      <a16:creationId xmlns:a16="http://schemas.microsoft.com/office/drawing/2014/main" id="{10D417F7-94A4-4DF7-BA63-A3960034BD4C}"/>
                    </a:ext>
                  </a:extLst>
                </p14:cNvPr>
                <p14:cNvContentPartPr/>
                <p14:nvPr/>
              </p14:nvContentPartPr>
              <p14:xfrm>
                <a:off x="7503063" y="3516070"/>
                <a:ext cx="264600" cy="287640"/>
              </p14:xfrm>
            </p:contentPart>
          </mc:Choice>
          <mc:Fallback xmlns="">
            <p:pic>
              <p:nvPicPr>
                <p:cNvPr id="243712" name="Ink 243711">
                  <a:extLst>
                    <a:ext uri="{FF2B5EF4-FFF2-40B4-BE49-F238E27FC236}">
                      <a16:creationId xmlns:a16="http://schemas.microsoft.com/office/drawing/2014/main" id="{10D417F7-94A4-4DF7-BA63-A3960034BD4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494063" y="3507070"/>
                  <a:ext cx="2822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43713" name="Ink 243712">
                  <a:extLst>
                    <a:ext uri="{FF2B5EF4-FFF2-40B4-BE49-F238E27FC236}">
                      <a16:creationId xmlns:a16="http://schemas.microsoft.com/office/drawing/2014/main" id="{FA311046-2153-4275-B303-F5F181451659}"/>
                    </a:ext>
                  </a:extLst>
                </p14:cNvPr>
                <p14:cNvContentPartPr/>
                <p14:nvPr/>
              </p14:nvContentPartPr>
              <p14:xfrm>
                <a:off x="7835343" y="3475030"/>
                <a:ext cx="299880" cy="341640"/>
              </p14:xfrm>
            </p:contentPart>
          </mc:Choice>
          <mc:Fallback xmlns="">
            <p:pic>
              <p:nvPicPr>
                <p:cNvPr id="243713" name="Ink 243712">
                  <a:extLst>
                    <a:ext uri="{FF2B5EF4-FFF2-40B4-BE49-F238E27FC236}">
                      <a16:creationId xmlns:a16="http://schemas.microsoft.com/office/drawing/2014/main" id="{FA311046-2153-4275-B303-F5F18145165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826703" y="3466030"/>
                  <a:ext cx="3175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43715" name="Ink 243714">
                  <a:extLst>
                    <a:ext uri="{FF2B5EF4-FFF2-40B4-BE49-F238E27FC236}">
                      <a16:creationId xmlns:a16="http://schemas.microsoft.com/office/drawing/2014/main" id="{DC6BE61C-4A80-45EC-A4DB-76B0484D397F}"/>
                    </a:ext>
                  </a:extLst>
                </p14:cNvPr>
                <p14:cNvContentPartPr/>
                <p14:nvPr/>
              </p14:nvContentPartPr>
              <p14:xfrm>
                <a:off x="8374263" y="3427870"/>
                <a:ext cx="826920" cy="797760"/>
              </p14:xfrm>
            </p:contentPart>
          </mc:Choice>
          <mc:Fallback xmlns="">
            <p:pic>
              <p:nvPicPr>
                <p:cNvPr id="243715" name="Ink 243714">
                  <a:extLst>
                    <a:ext uri="{FF2B5EF4-FFF2-40B4-BE49-F238E27FC236}">
                      <a16:creationId xmlns:a16="http://schemas.microsoft.com/office/drawing/2014/main" id="{DC6BE61C-4A80-45EC-A4DB-76B0484D397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365623" y="3419230"/>
                  <a:ext cx="84456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43716" name="Ink 243715">
                  <a:extLst>
                    <a:ext uri="{FF2B5EF4-FFF2-40B4-BE49-F238E27FC236}">
                      <a16:creationId xmlns:a16="http://schemas.microsoft.com/office/drawing/2014/main" id="{D11561C3-24FD-4E95-8ED1-EE225B531BB1}"/>
                    </a:ext>
                  </a:extLst>
                </p14:cNvPr>
                <p14:cNvContentPartPr/>
                <p14:nvPr/>
              </p14:nvContentPartPr>
              <p14:xfrm>
                <a:off x="7635543" y="4314910"/>
                <a:ext cx="326160" cy="281160"/>
              </p14:xfrm>
            </p:contentPart>
          </mc:Choice>
          <mc:Fallback xmlns="">
            <p:pic>
              <p:nvPicPr>
                <p:cNvPr id="243716" name="Ink 243715">
                  <a:extLst>
                    <a:ext uri="{FF2B5EF4-FFF2-40B4-BE49-F238E27FC236}">
                      <a16:creationId xmlns:a16="http://schemas.microsoft.com/office/drawing/2014/main" id="{D11561C3-24FD-4E95-8ED1-EE225B531BB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626543" y="4305910"/>
                  <a:ext cx="3438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43717" name="Ink 243716">
                  <a:extLst>
                    <a:ext uri="{FF2B5EF4-FFF2-40B4-BE49-F238E27FC236}">
                      <a16:creationId xmlns:a16="http://schemas.microsoft.com/office/drawing/2014/main" id="{EC957AEA-4228-4D74-9C12-E54E6030AD54}"/>
                    </a:ext>
                  </a:extLst>
                </p14:cNvPr>
                <p14:cNvContentPartPr/>
                <p14:nvPr/>
              </p14:nvContentPartPr>
              <p14:xfrm>
                <a:off x="7983303" y="4133830"/>
                <a:ext cx="221400" cy="352080"/>
              </p14:xfrm>
            </p:contentPart>
          </mc:Choice>
          <mc:Fallback xmlns="">
            <p:pic>
              <p:nvPicPr>
                <p:cNvPr id="243717" name="Ink 243716">
                  <a:extLst>
                    <a:ext uri="{FF2B5EF4-FFF2-40B4-BE49-F238E27FC236}">
                      <a16:creationId xmlns:a16="http://schemas.microsoft.com/office/drawing/2014/main" id="{EC957AEA-4228-4D74-9C12-E54E6030AD5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74303" y="4124830"/>
                  <a:ext cx="2390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43718" name="Ink 243717">
                  <a:extLst>
                    <a:ext uri="{FF2B5EF4-FFF2-40B4-BE49-F238E27FC236}">
                      <a16:creationId xmlns:a16="http://schemas.microsoft.com/office/drawing/2014/main" id="{0A3F67A2-EEAD-43E1-B36F-992710A33025}"/>
                    </a:ext>
                  </a:extLst>
                </p14:cNvPr>
                <p14:cNvContentPartPr/>
                <p14:nvPr/>
              </p14:nvContentPartPr>
              <p14:xfrm>
                <a:off x="8312343" y="3910990"/>
                <a:ext cx="227880" cy="448920"/>
              </p14:xfrm>
            </p:contentPart>
          </mc:Choice>
          <mc:Fallback xmlns="">
            <p:pic>
              <p:nvPicPr>
                <p:cNvPr id="243718" name="Ink 243717">
                  <a:extLst>
                    <a:ext uri="{FF2B5EF4-FFF2-40B4-BE49-F238E27FC236}">
                      <a16:creationId xmlns:a16="http://schemas.microsoft.com/office/drawing/2014/main" id="{0A3F67A2-EEAD-43E1-B36F-992710A3302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03343" y="3901990"/>
                  <a:ext cx="24552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3719" name="Ink 243718">
                  <a:extLst>
                    <a:ext uri="{FF2B5EF4-FFF2-40B4-BE49-F238E27FC236}">
                      <a16:creationId xmlns:a16="http://schemas.microsoft.com/office/drawing/2014/main" id="{440A6546-3B02-4B0F-8F9D-03257DD45646}"/>
                    </a:ext>
                  </a:extLst>
                </p14:cNvPr>
                <p14:cNvContentPartPr/>
                <p14:nvPr/>
              </p14:nvContentPartPr>
              <p14:xfrm>
                <a:off x="8589903" y="4213030"/>
                <a:ext cx="123480" cy="276480"/>
              </p14:xfrm>
            </p:contentPart>
          </mc:Choice>
          <mc:Fallback xmlns="">
            <p:pic>
              <p:nvPicPr>
                <p:cNvPr id="243719" name="Ink 243718">
                  <a:extLst>
                    <a:ext uri="{FF2B5EF4-FFF2-40B4-BE49-F238E27FC236}">
                      <a16:creationId xmlns:a16="http://schemas.microsoft.com/office/drawing/2014/main" id="{440A6546-3B02-4B0F-8F9D-03257DD4564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581263" y="4204030"/>
                  <a:ext cx="1411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43720" name="Ink 243719">
                  <a:extLst>
                    <a:ext uri="{FF2B5EF4-FFF2-40B4-BE49-F238E27FC236}">
                      <a16:creationId xmlns:a16="http://schemas.microsoft.com/office/drawing/2014/main" id="{D6B3C4A3-624C-46ED-A269-4E9A1050F616}"/>
                    </a:ext>
                  </a:extLst>
                </p14:cNvPr>
                <p14:cNvContentPartPr/>
                <p14:nvPr/>
              </p14:nvContentPartPr>
              <p14:xfrm>
                <a:off x="7896183" y="4655110"/>
                <a:ext cx="290520" cy="224640"/>
              </p14:xfrm>
            </p:contentPart>
          </mc:Choice>
          <mc:Fallback xmlns="">
            <p:pic>
              <p:nvPicPr>
                <p:cNvPr id="243720" name="Ink 243719">
                  <a:extLst>
                    <a:ext uri="{FF2B5EF4-FFF2-40B4-BE49-F238E27FC236}">
                      <a16:creationId xmlns:a16="http://schemas.microsoft.com/office/drawing/2014/main" id="{D6B3C4A3-624C-46ED-A269-4E9A1050F61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887543" y="4646470"/>
                  <a:ext cx="3081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43721" name="Ink 243720">
                  <a:extLst>
                    <a:ext uri="{FF2B5EF4-FFF2-40B4-BE49-F238E27FC236}">
                      <a16:creationId xmlns:a16="http://schemas.microsoft.com/office/drawing/2014/main" id="{AD6CA94B-4CC7-4EB9-BF4F-4CB6FF096626}"/>
                    </a:ext>
                  </a:extLst>
                </p14:cNvPr>
                <p14:cNvContentPartPr/>
                <p14:nvPr/>
              </p14:nvContentPartPr>
              <p14:xfrm>
                <a:off x="8081223" y="4759150"/>
                <a:ext cx="116640" cy="174240"/>
              </p14:xfrm>
            </p:contentPart>
          </mc:Choice>
          <mc:Fallback xmlns="">
            <p:pic>
              <p:nvPicPr>
                <p:cNvPr id="243721" name="Ink 243720">
                  <a:extLst>
                    <a:ext uri="{FF2B5EF4-FFF2-40B4-BE49-F238E27FC236}">
                      <a16:creationId xmlns:a16="http://schemas.microsoft.com/office/drawing/2014/main" id="{AD6CA94B-4CC7-4EB9-BF4F-4CB6FF09662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072583" y="4750150"/>
                  <a:ext cx="134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43722" name="Ink 243721">
                  <a:extLst>
                    <a:ext uri="{FF2B5EF4-FFF2-40B4-BE49-F238E27FC236}">
                      <a16:creationId xmlns:a16="http://schemas.microsoft.com/office/drawing/2014/main" id="{251F7812-AE0F-4F6C-9970-017C29FF3806}"/>
                    </a:ext>
                  </a:extLst>
                </p14:cNvPr>
                <p14:cNvContentPartPr/>
                <p14:nvPr/>
              </p14:nvContentPartPr>
              <p14:xfrm>
                <a:off x="8302263" y="4615510"/>
                <a:ext cx="142560" cy="212040"/>
              </p14:xfrm>
            </p:contentPart>
          </mc:Choice>
          <mc:Fallback xmlns="">
            <p:pic>
              <p:nvPicPr>
                <p:cNvPr id="243722" name="Ink 243721">
                  <a:extLst>
                    <a:ext uri="{FF2B5EF4-FFF2-40B4-BE49-F238E27FC236}">
                      <a16:creationId xmlns:a16="http://schemas.microsoft.com/office/drawing/2014/main" id="{251F7812-AE0F-4F6C-9970-017C29FF380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293263" y="4606510"/>
                  <a:ext cx="1602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43723" name="Ink 243722">
                  <a:extLst>
                    <a:ext uri="{FF2B5EF4-FFF2-40B4-BE49-F238E27FC236}">
                      <a16:creationId xmlns:a16="http://schemas.microsoft.com/office/drawing/2014/main" id="{AEE31664-E8D7-4576-A6D3-16025AEEEC76}"/>
                    </a:ext>
                  </a:extLst>
                </p14:cNvPr>
                <p14:cNvContentPartPr/>
                <p14:nvPr/>
              </p14:nvContentPartPr>
              <p14:xfrm>
                <a:off x="8468583" y="4399510"/>
                <a:ext cx="279360" cy="455040"/>
              </p14:xfrm>
            </p:contentPart>
          </mc:Choice>
          <mc:Fallback xmlns="">
            <p:pic>
              <p:nvPicPr>
                <p:cNvPr id="243723" name="Ink 243722">
                  <a:extLst>
                    <a:ext uri="{FF2B5EF4-FFF2-40B4-BE49-F238E27FC236}">
                      <a16:creationId xmlns:a16="http://schemas.microsoft.com/office/drawing/2014/main" id="{AEE31664-E8D7-4576-A6D3-16025AEEEC7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459583" y="4390870"/>
                  <a:ext cx="29700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43767" name="Ink 243766">
                  <a:extLst>
                    <a:ext uri="{FF2B5EF4-FFF2-40B4-BE49-F238E27FC236}">
                      <a16:creationId xmlns:a16="http://schemas.microsoft.com/office/drawing/2014/main" id="{D6075D69-DA2A-4AD5-B797-B26EF15E1772}"/>
                    </a:ext>
                  </a:extLst>
                </p14:cNvPr>
                <p14:cNvContentPartPr/>
                <p14:nvPr/>
              </p14:nvContentPartPr>
              <p14:xfrm>
                <a:off x="7598463" y="4101430"/>
                <a:ext cx="1152000" cy="640080"/>
              </p14:xfrm>
            </p:contentPart>
          </mc:Choice>
          <mc:Fallback xmlns="">
            <p:pic>
              <p:nvPicPr>
                <p:cNvPr id="243767" name="Ink 243766">
                  <a:extLst>
                    <a:ext uri="{FF2B5EF4-FFF2-40B4-BE49-F238E27FC236}">
                      <a16:creationId xmlns:a16="http://schemas.microsoft.com/office/drawing/2014/main" id="{D6075D69-DA2A-4AD5-B797-B26EF15E177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589823" y="4092790"/>
                  <a:ext cx="1169640" cy="6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43768" name="Ink 243767">
                  <a:extLst>
                    <a:ext uri="{FF2B5EF4-FFF2-40B4-BE49-F238E27FC236}">
                      <a16:creationId xmlns:a16="http://schemas.microsoft.com/office/drawing/2014/main" id="{DFAA576C-F904-4402-9329-C3043DC638DC}"/>
                    </a:ext>
                  </a:extLst>
                </p14:cNvPr>
                <p14:cNvContentPartPr/>
                <p14:nvPr/>
              </p14:nvContentPartPr>
              <p14:xfrm>
                <a:off x="7227303" y="3846550"/>
                <a:ext cx="1487880" cy="946440"/>
              </p14:xfrm>
            </p:contentPart>
          </mc:Choice>
          <mc:Fallback xmlns="">
            <p:pic>
              <p:nvPicPr>
                <p:cNvPr id="243768" name="Ink 243767">
                  <a:extLst>
                    <a:ext uri="{FF2B5EF4-FFF2-40B4-BE49-F238E27FC236}">
                      <a16:creationId xmlns:a16="http://schemas.microsoft.com/office/drawing/2014/main" id="{DFAA576C-F904-4402-9329-C3043DC638D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18303" y="3837910"/>
                  <a:ext cx="1505520" cy="9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43769" name="Ink 243768">
                  <a:extLst>
                    <a:ext uri="{FF2B5EF4-FFF2-40B4-BE49-F238E27FC236}">
                      <a16:creationId xmlns:a16="http://schemas.microsoft.com/office/drawing/2014/main" id="{C67418A2-3BE2-44B6-922B-90FF1381DBC9}"/>
                    </a:ext>
                  </a:extLst>
                </p14:cNvPr>
                <p14:cNvContentPartPr/>
                <p14:nvPr/>
              </p14:nvContentPartPr>
              <p14:xfrm>
                <a:off x="7673343" y="4254070"/>
                <a:ext cx="1209240" cy="919080"/>
              </p14:xfrm>
            </p:contentPart>
          </mc:Choice>
          <mc:Fallback xmlns="">
            <p:pic>
              <p:nvPicPr>
                <p:cNvPr id="243769" name="Ink 243768">
                  <a:extLst>
                    <a:ext uri="{FF2B5EF4-FFF2-40B4-BE49-F238E27FC236}">
                      <a16:creationId xmlns:a16="http://schemas.microsoft.com/office/drawing/2014/main" id="{C67418A2-3BE2-44B6-922B-90FF1381DBC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664703" y="4245070"/>
                  <a:ext cx="1226880" cy="9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43773" name="Ink 243772">
                  <a:extLst>
                    <a:ext uri="{FF2B5EF4-FFF2-40B4-BE49-F238E27FC236}">
                      <a16:creationId xmlns:a16="http://schemas.microsoft.com/office/drawing/2014/main" id="{EDAF228E-337A-4464-8530-A5F7D7B1B877}"/>
                    </a:ext>
                  </a:extLst>
                </p14:cNvPr>
                <p14:cNvContentPartPr/>
                <p14:nvPr/>
              </p14:nvContentPartPr>
              <p14:xfrm>
                <a:off x="8547423" y="4050670"/>
                <a:ext cx="867600" cy="1497960"/>
              </p14:xfrm>
            </p:contentPart>
          </mc:Choice>
          <mc:Fallback xmlns="">
            <p:pic>
              <p:nvPicPr>
                <p:cNvPr id="243773" name="Ink 243772">
                  <a:extLst>
                    <a:ext uri="{FF2B5EF4-FFF2-40B4-BE49-F238E27FC236}">
                      <a16:creationId xmlns:a16="http://schemas.microsoft.com/office/drawing/2014/main" id="{EDAF228E-337A-4464-8530-A5F7D7B1B87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538423" y="4042030"/>
                  <a:ext cx="885240" cy="15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43774" name="Ink 243773">
                  <a:extLst>
                    <a:ext uri="{FF2B5EF4-FFF2-40B4-BE49-F238E27FC236}">
                      <a16:creationId xmlns:a16="http://schemas.microsoft.com/office/drawing/2014/main" id="{6562A00D-63F6-4481-A74A-0816E500DF49}"/>
                    </a:ext>
                  </a:extLst>
                </p14:cNvPr>
                <p14:cNvContentPartPr/>
                <p14:nvPr/>
              </p14:nvContentPartPr>
              <p14:xfrm>
                <a:off x="8454183" y="5699470"/>
                <a:ext cx="17280" cy="387360"/>
              </p14:xfrm>
            </p:contentPart>
          </mc:Choice>
          <mc:Fallback xmlns="">
            <p:pic>
              <p:nvPicPr>
                <p:cNvPr id="243774" name="Ink 243773">
                  <a:extLst>
                    <a:ext uri="{FF2B5EF4-FFF2-40B4-BE49-F238E27FC236}">
                      <a16:creationId xmlns:a16="http://schemas.microsoft.com/office/drawing/2014/main" id="{6562A00D-63F6-4481-A74A-0816E500DF4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445183" y="5690830"/>
                  <a:ext cx="349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43775" name="Ink 243774">
                  <a:extLst>
                    <a:ext uri="{FF2B5EF4-FFF2-40B4-BE49-F238E27FC236}">
                      <a16:creationId xmlns:a16="http://schemas.microsoft.com/office/drawing/2014/main" id="{C7017A2D-A56E-4D0F-9D27-9B112477DA4C}"/>
                    </a:ext>
                  </a:extLst>
                </p14:cNvPr>
                <p14:cNvContentPartPr/>
                <p14:nvPr/>
              </p14:nvContentPartPr>
              <p14:xfrm>
                <a:off x="8537703" y="5604790"/>
                <a:ext cx="171360" cy="404280"/>
              </p14:xfrm>
            </p:contentPart>
          </mc:Choice>
          <mc:Fallback xmlns="">
            <p:pic>
              <p:nvPicPr>
                <p:cNvPr id="243775" name="Ink 243774">
                  <a:extLst>
                    <a:ext uri="{FF2B5EF4-FFF2-40B4-BE49-F238E27FC236}">
                      <a16:creationId xmlns:a16="http://schemas.microsoft.com/office/drawing/2014/main" id="{C7017A2D-A56E-4D0F-9D27-9B112477DA4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528703" y="5596150"/>
                  <a:ext cx="1890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07A82FA-7C90-4431-84A2-35EF71937871}"/>
                    </a:ext>
                  </a:extLst>
                </p14:cNvPr>
                <p14:cNvContentPartPr/>
                <p14:nvPr/>
              </p14:nvContentPartPr>
              <p14:xfrm>
                <a:off x="8290383" y="5503630"/>
                <a:ext cx="606960" cy="6706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07A82FA-7C90-4431-84A2-35EF7193787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281743" y="5494630"/>
                  <a:ext cx="62460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A862CD5-4777-45DE-93F4-029EA684457C}"/>
                    </a:ext>
                  </a:extLst>
                </p14:cNvPr>
                <p14:cNvContentPartPr/>
                <p14:nvPr/>
              </p14:nvContentPartPr>
              <p14:xfrm>
                <a:off x="8920023" y="4936630"/>
                <a:ext cx="409680" cy="1359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A862CD5-4777-45DE-93F4-029EA684457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911023" y="4927990"/>
                  <a:ext cx="427320" cy="13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8D48304-AAF0-4389-BDD4-7843C4626A7D}"/>
                    </a:ext>
                  </a:extLst>
                </p14:cNvPr>
                <p14:cNvContentPartPr/>
                <p14:nvPr/>
              </p14:nvContentPartPr>
              <p14:xfrm>
                <a:off x="9293703" y="5486350"/>
                <a:ext cx="514080" cy="1063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8D48304-AAF0-4389-BDD4-7843C4626A7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285063" y="5477350"/>
                  <a:ext cx="531720" cy="10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7E4395E-DD80-47A6-A9C0-ED87B1EF84C8}"/>
                    </a:ext>
                  </a:extLst>
                </p14:cNvPr>
                <p14:cNvContentPartPr/>
                <p14:nvPr/>
              </p14:nvContentPartPr>
              <p14:xfrm>
                <a:off x="9775743" y="5108350"/>
                <a:ext cx="832320" cy="479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7E4395E-DD80-47A6-A9C0-ED87B1EF84C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766743" y="5099710"/>
                  <a:ext cx="8499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219C11D-FC03-4B81-B788-A625BD64A099}"/>
                    </a:ext>
                  </a:extLst>
                </p14:cNvPr>
                <p14:cNvContentPartPr/>
                <p14:nvPr/>
              </p14:nvContentPartPr>
              <p14:xfrm>
                <a:off x="9842343" y="5038510"/>
                <a:ext cx="639360" cy="7416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219C11D-FC03-4B81-B788-A625BD64A09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833343" y="5029870"/>
                  <a:ext cx="657000" cy="75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1E76B52-C4D8-4CAF-9950-385BD5D3761E}"/>
                    </a:ext>
                  </a:extLst>
                </p14:cNvPr>
                <p14:cNvContentPartPr/>
                <p14:nvPr/>
              </p14:nvContentPartPr>
              <p14:xfrm>
                <a:off x="6550863" y="4477990"/>
                <a:ext cx="914760" cy="1047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1E76B52-C4D8-4CAF-9950-385BD5D3761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542223" y="4469350"/>
                  <a:ext cx="932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6C5E641-5295-4367-8EFC-335FFDFAD0D1}"/>
                    </a:ext>
                  </a:extLst>
                </p14:cNvPr>
                <p14:cNvContentPartPr/>
                <p14:nvPr/>
              </p14:nvContentPartPr>
              <p14:xfrm>
                <a:off x="6448263" y="4365310"/>
                <a:ext cx="207000" cy="297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6C5E641-5295-4367-8EFC-335FFDFAD0D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439623" y="4356670"/>
                  <a:ext cx="2246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EBE1E18-F0EF-45EC-991A-7FD3BF246E72}"/>
                    </a:ext>
                  </a:extLst>
                </p14:cNvPr>
                <p14:cNvContentPartPr/>
                <p14:nvPr/>
              </p14:nvContentPartPr>
              <p14:xfrm>
                <a:off x="7722663" y="4773550"/>
                <a:ext cx="210600" cy="3769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EBE1E18-F0EF-45EC-991A-7FD3BF246E7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713663" y="4764910"/>
                  <a:ext cx="22824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B913C48-E2FD-42B2-87CD-41478EA4AE9A}"/>
                    </a:ext>
                  </a:extLst>
                </p14:cNvPr>
                <p14:cNvContentPartPr/>
                <p14:nvPr/>
              </p14:nvContentPartPr>
              <p14:xfrm>
                <a:off x="7653903" y="4191430"/>
                <a:ext cx="1270080" cy="9630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B913C48-E2FD-42B2-87CD-41478EA4AE9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644903" y="4182790"/>
                  <a:ext cx="1287720" cy="9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5C0CC50-046E-4CB4-95C6-5FCE7A1B5DB4}"/>
                    </a:ext>
                  </a:extLst>
                </p14:cNvPr>
                <p14:cNvContentPartPr/>
                <p14:nvPr/>
              </p14:nvContentPartPr>
              <p14:xfrm>
                <a:off x="6370503" y="4981990"/>
                <a:ext cx="1551960" cy="4129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5C0CC50-046E-4CB4-95C6-5FCE7A1B5DB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361503" y="4973350"/>
                  <a:ext cx="15696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6C5D432-8D00-4390-A9E7-564FA77AB8EA}"/>
                    </a:ext>
                  </a:extLst>
                </p14:cNvPr>
                <p14:cNvContentPartPr/>
                <p14:nvPr/>
              </p14:nvContentPartPr>
              <p14:xfrm>
                <a:off x="5676063" y="4977670"/>
                <a:ext cx="45720" cy="369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6C5D432-8D00-4390-A9E7-564FA77AB8E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667423" y="4969030"/>
                  <a:ext cx="633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2389A40-3F8B-47A9-988B-63B798AC2058}"/>
                    </a:ext>
                  </a:extLst>
                </p14:cNvPr>
                <p14:cNvContentPartPr/>
                <p14:nvPr/>
              </p14:nvContentPartPr>
              <p14:xfrm>
                <a:off x="5852463" y="4957870"/>
                <a:ext cx="63720" cy="278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2389A40-3F8B-47A9-988B-63B798AC205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843463" y="4948870"/>
                  <a:ext cx="813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DC57EF3-BE37-48D7-9715-171D24FB3C6D}"/>
                    </a:ext>
                  </a:extLst>
                </p14:cNvPr>
                <p14:cNvContentPartPr/>
                <p14:nvPr/>
              </p14:nvContentPartPr>
              <p14:xfrm>
                <a:off x="5823303" y="4966150"/>
                <a:ext cx="154080" cy="1018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DC57EF3-BE37-48D7-9715-171D24FB3C6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814663" y="4957510"/>
                  <a:ext cx="171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92F11D0-3065-40C2-8C26-52C277E716BA}"/>
                    </a:ext>
                  </a:extLst>
                </p14:cNvPr>
                <p14:cNvContentPartPr/>
                <p14:nvPr/>
              </p14:nvContentPartPr>
              <p14:xfrm>
                <a:off x="6018783" y="4900630"/>
                <a:ext cx="302760" cy="2358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92F11D0-3065-40C2-8C26-52C277E716B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010143" y="4891990"/>
                  <a:ext cx="3204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A371D41-25B7-43F9-89CF-D4392ADADEE0}"/>
                    </a:ext>
                  </a:extLst>
                </p14:cNvPr>
                <p14:cNvContentPartPr/>
                <p14:nvPr/>
              </p14:nvContentPartPr>
              <p14:xfrm>
                <a:off x="6456903" y="4715590"/>
                <a:ext cx="788040" cy="6757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A371D41-25B7-43F9-89CF-D4392ADADEE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47903" y="4706950"/>
                  <a:ext cx="805680" cy="69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8C93FBA-5E50-461A-BD6C-2515AF168E34}"/>
                    </a:ext>
                  </a:extLst>
                </p14:cNvPr>
                <p14:cNvContentPartPr/>
                <p14:nvPr/>
              </p14:nvContentPartPr>
              <p14:xfrm>
                <a:off x="6718983" y="4784350"/>
                <a:ext cx="266040" cy="1170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8C93FBA-5E50-461A-BD6C-2515AF168E3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710343" y="4775710"/>
                  <a:ext cx="283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088D1A3-C5B2-44D9-9F74-59737BDA32E6}"/>
                    </a:ext>
                  </a:extLst>
                </p14:cNvPr>
                <p14:cNvContentPartPr/>
                <p14:nvPr/>
              </p14:nvContentPartPr>
              <p14:xfrm>
                <a:off x="5246583" y="4258390"/>
                <a:ext cx="173880" cy="3477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088D1A3-C5B2-44D9-9F74-59737BDA32E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237583" y="4249750"/>
                  <a:ext cx="1915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7AF9DC4-72C1-459F-A197-2A45F1B376B9}"/>
                    </a:ext>
                  </a:extLst>
                </p14:cNvPr>
                <p14:cNvContentPartPr/>
                <p14:nvPr/>
              </p14:nvContentPartPr>
              <p14:xfrm>
                <a:off x="5415063" y="4371790"/>
                <a:ext cx="137520" cy="197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7AF9DC4-72C1-459F-A197-2A45F1B376B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406063" y="4363150"/>
                  <a:ext cx="1551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575136B-BAD8-4B1D-AA9F-A03DFE4695CA}"/>
                    </a:ext>
                  </a:extLst>
                </p14:cNvPr>
                <p14:cNvContentPartPr/>
                <p14:nvPr/>
              </p14:nvContentPartPr>
              <p14:xfrm>
                <a:off x="5607663" y="4371430"/>
                <a:ext cx="29160" cy="1929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575136B-BAD8-4B1D-AA9F-A03DFE4695C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599023" y="4362430"/>
                  <a:ext cx="46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4532102-6433-4FDD-9C97-9B96DF6D810C}"/>
                    </a:ext>
                  </a:extLst>
                </p14:cNvPr>
                <p14:cNvContentPartPr/>
                <p14:nvPr/>
              </p14:nvContentPartPr>
              <p14:xfrm>
                <a:off x="5637543" y="4290790"/>
                <a:ext cx="322560" cy="2156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4532102-6433-4FDD-9C97-9B96DF6D810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628543" y="4281790"/>
                  <a:ext cx="340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F73BF2D-C0D7-431A-AA09-1C61DFF57DE2}"/>
                    </a:ext>
                  </a:extLst>
                </p14:cNvPr>
                <p14:cNvContentPartPr/>
                <p14:nvPr/>
              </p14:nvContentPartPr>
              <p14:xfrm>
                <a:off x="6036423" y="4228150"/>
                <a:ext cx="203400" cy="651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F73BF2D-C0D7-431A-AA09-1C61DFF57DE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027783" y="4219510"/>
                  <a:ext cx="2210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B4A55C4-EDCA-4B28-8523-51D7926A191E}"/>
                    </a:ext>
                  </a:extLst>
                </p14:cNvPr>
                <p14:cNvContentPartPr/>
                <p14:nvPr/>
              </p14:nvContentPartPr>
              <p14:xfrm>
                <a:off x="6344223" y="4021870"/>
                <a:ext cx="53280" cy="2185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B4A55C4-EDCA-4B28-8523-51D7926A191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335583" y="4013230"/>
                  <a:ext cx="709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C414197-FF67-495D-AD29-36E63532B203}"/>
                    </a:ext>
                  </a:extLst>
                </p14:cNvPr>
                <p14:cNvContentPartPr/>
                <p14:nvPr/>
              </p14:nvContentPartPr>
              <p14:xfrm>
                <a:off x="6427743" y="3953830"/>
                <a:ext cx="164160" cy="228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C414197-FF67-495D-AD29-36E63532B20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418743" y="3944830"/>
                  <a:ext cx="1818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AB71027-B707-4048-9840-42B7583D5927}"/>
                    </a:ext>
                  </a:extLst>
                </p14:cNvPr>
                <p14:cNvContentPartPr/>
                <p14:nvPr/>
              </p14:nvContentPartPr>
              <p14:xfrm>
                <a:off x="6595143" y="3925750"/>
                <a:ext cx="132480" cy="2196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AB71027-B707-4048-9840-42B7583D592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586143" y="3917110"/>
                  <a:ext cx="150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9462F9A-8EB7-4C1B-9AA0-01D3DE5FFAF0}"/>
                    </a:ext>
                  </a:extLst>
                </p14:cNvPr>
                <p14:cNvContentPartPr/>
                <p14:nvPr/>
              </p14:nvContentPartPr>
              <p14:xfrm>
                <a:off x="6767943" y="3847630"/>
                <a:ext cx="103320" cy="274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9462F9A-8EB7-4C1B-9AA0-01D3DE5FFAF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759303" y="3838990"/>
                  <a:ext cx="1209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CD6E277-7807-442F-B7CB-AA39834B7FBB}"/>
                    </a:ext>
                  </a:extLst>
                </p14:cNvPr>
                <p14:cNvContentPartPr/>
                <p14:nvPr/>
              </p14:nvContentPartPr>
              <p14:xfrm>
                <a:off x="6982863" y="3964630"/>
                <a:ext cx="133200" cy="3816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CD6E277-7807-442F-B7CB-AA39834B7FB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973863" y="3955630"/>
                  <a:ext cx="1508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8BE2E6C-EDB2-4AAC-B508-025BFDC386A5}"/>
                    </a:ext>
                  </a:extLst>
                </p14:cNvPr>
                <p14:cNvContentPartPr/>
                <p14:nvPr/>
              </p14:nvContentPartPr>
              <p14:xfrm>
                <a:off x="7127943" y="3763030"/>
                <a:ext cx="348840" cy="4327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8BE2E6C-EDB2-4AAC-B508-025BFDC386A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118943" y="3754390"/>
                  <a:ext cx="3664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8598C59-18D9-4257-8D8C-8FAD79F514FD}"/>
                    </a:ext>
                  </a:extLst>
                </p14:cNvPr>
                <p14:cNvContentPartPr/>
                <p14:nvPr/>
              </p14:nvContentPartPr>
              <p14:xfrm>
                <a:off x="7210383" y="3834310"/>
                <a:ext cx="184680" cy="324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8598C59-18D9-4257-8D8C-8FAD79F514F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201743" y="3825670"/>
                  <a:ext cx="2023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754B71E-6EEF-442B-97A5-E023B6A6D689}"/>
                    </a:ext>
                  </a:extLst>
                </p14:cNvPr>
                <p14:cNvContentPartPr/>
                <p14:nvPr/>
              </p14:nvContentPartPr>
              <p14:xfrm>
                <a:off x="6225783" y="3806230"/>
                <a:ext cx="24840" cy="6069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754B71E-6EEF-442B-97A5-E023B6A6D68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217143" y="3797230"/>
                  <a:ext cx="4248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F2A0D93-521C-43FC-934A-174F074069D0}"/>
                    </a:ext>
                  </a:extLst>
                </p14:cNvPr>
                <p14:cNvContentPartPr/>
                <p14:nvPr/>
              </p14:nvContentPartPr>
              <p14:xfrm>
                <a:off x="5789103" y="3697510"/>
                <a:ext cx="209160" cy="341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F2A0D93-521C-43FC-934A-174F074069D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80463" y="3688870"/>
                  <a:ext cx="226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B9061E0-D1DC-4607-95EB-DC1BF421F09E}"/>
                    </a:ext>
                  </a:extLst>
                </p14:cNvPr>
                <p14:cNvContentPartPr/>
                <p14:nvPr/>
              </p14:nvContentPartPr>
              <p14:xfrm>
                <a:off x="5762103" y="3770230"/>
                <a:ext cx="135720" cy="2019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B9061E0-D1DC-4607-95EB-DC1BF421F09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753103" y="3761230"/>
                  <a:ext cx="1533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B1A4E01-DE61-4249-9382-BBB36FD35B20}"/>
                    </a:ext>
                  </a:extLst>
                </p14:cNvPr>
                <p14:cNvContentPartPr/>
                <p14:nvPr/>
              </p14:nvContentPartPr>
              <p14:xfrm>
                <a:off x="5750943" y="3845830"/>
                <a:ext cx="242280" cy="2473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B1A4E01-DE61-4249-9382-BBB36FD35B2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741943" y="3837190"/>
                  <a:ext cx="2599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AF0AB91-6E1B-4F80-91FD-77FD701016AA}"/>
                    </a:ext>
                  </a:extLst>
                </p14:cNvPr>
                <p14:cNvContentPartPr/>
                <p14:nvPr/>
              </p14:nvContentPartPr>
              <p14:xfrm>
                <a:off x="6162423" y="3651790"/>
                <a:ext cx="207360" cy="676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AF0AB91-6E1B-4F80-91FD-77FD701016A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153423" y="3643150"/>
                  <a:ext cx="2250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571CF08-7A01-422A-A45B-10EDA9936195}"/>
                    </a:ext>
                  </a:extLst>
                </p14:cNvPr>
                <p14:cNvContentPartPr/>
                <p14:nvPr/>
              </p14:nvContentPartPr>
              <p14:xfrm>
                <a:off x="6434223" y="3475390"/>
                <a:ext cx="88920" cy="2995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571CF08-7A01-422A-A45B-10EDA993619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425583" y="3466390"/>
                  <a:ext cx="1065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027D909-38EF-4318-B3FF-4934F7209104}"/>
                    </a:ext>
                  </a:extLst>
                </p14:cNvPr>
                <p14:cNvContentPartPr/>
                <p14:nvPr/>
              </p14:nvContentPartPr>
              <p14:xfrm>
                <a:off x="6554103" y="3495910"/>
                <a:ext cx="244800" cy="2710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027D909-38EF-4318-B3FF-4934F720910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545463" y="3487270"/>
                  <a:ext cx="2624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FFE41FE-3602-42CF-B956-9314A4D4BCD3}"/>
                    </a:ext>
                  </a:extLst>
                </p14:cNvPr>
                <p14:cNvContentPartPr/>
                <p14:nvPr/>
              </p14:nvContentPartPr>
              <p14:xfrm>
                <a:off x="6760743" y="3536950"/>
                <a:ext cx="199080" cy="1674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FFE41FE-3602-42CF-B956-9314A4D4BCD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751743" y="3528310"/>
                  <a:ext cx="216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56349" name="Ink 56348">
                  <a:extLst>
                    <a:ext uri="{FF2B5EF4-FFF2-40B4-BE49-F238E27FC236}">
                      <a16:creationId xmlns:a16="http://schemas.microsoft.com/office/drawing/2014/main" id="{7E8736C6-1001-4755-86E4-04C2048FC45F}"/>
                    </a:ext>
                  </a:extLst>
                </p14:cNvPr>
                <p14:cNvContentPartPr/>
                <p14:nvPr/>
              </p14:nvContentPartPr>
              <p14:xfrm>
                <a:off x="5343783" y="4691470"/>
                <a:ext cx="33120" cy="305640"/>
              </p14:xfrm>
            </p:contentPart>
          </mc:Choice>
          <mc:Fallback xmlns="">
            <p:pic>
              <p:nvPicPr>
                <p:cNvPr id="56349" name="Ink 56348">
                  <a:extLst>
                    <a:ext uri="{FF2B5EF4-FFF2-40B4-BE49-F238E27FC236}">
                      <a16:creationId xmlns:a16="http://schemas.microsoft.com/office/drawing/2014/main" id="{7E8736C6-1001-4755-86E4-04C2048FC45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335143" y="4682830"/>
                  <a:ext cx="507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56350" name="Ink 56349">
                  <a:extLst>
                    <a:ext uri="{FF2B5EF4-FFF2-40B4-BE49-F238E27FC236}">
                      <a16:creationId xmlns:a16="http://schemas.microsoft.com/office/drawing/2014/main" id="{E280DFEB-7BC8-4193-869C-08A2564AF264}"/>
                    </a:ext>
                  </a:extLst>
                </p14:cNvPr>
                <p14:cNvContentPartPr/>
                <p14:nvPr/>
              </p14:nvContentPartPr>
              <p14:xfrm>
                <a:off x="5487783" y="4623790"/>
                <a:ext cx="104760" cy="315720"/>
              </p14:xfrm>
            </p:contentPart>
          </mc:Choice>
          <mc:Fallback xmlns="">
            <p:pic>
              <p:nvPicPr>
                <p:cNvPr id="56350" name="Ink 56349">
                  <a:extLst>
                    <a:ext uri="{FF2B5EF4-FFF2-40B4-BE49-F238E27FC236}">
                      <a16:creationId xmlns:a16="http://schemas.microsoft.com/office/drawing/2014/main" id="{E280DFEB-7BC8-4193-869C-08A2564AF26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479143" y="4615150"/>
                  <a:ext cx="1224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56351" name="Ink 56350">
                  <a:extLst>
                    <a:ext uri="{FF2B5EF4-FFF2-40B4-BE49-F238E27FC236}">
                      <a16:creationId xmlns:a16="http://schemas.microsoft.com/office/drawing/2014/main" id="{C7E088D9-BD4C-4A02-B993-38C79C17ECA2}"/>
                    </a:ext>
                  </a:extLst>
                </p14:cNvPr>
                <p14:cNvContentPartPr/>
                <p14:nvPr/>
              </p14:nvContentPartPr>
              <p14:xfrm>
                <a:off x="5490303" y="4606870"/>
                <a:ext cx="212760" cy="122040"/>
              </p14:xfrm>
            </p:contentPart>
          </mc:Choice>
          <mc:Fallback xmlns="">
            <p:pic>
              <p:nvPicPr>
                <p:cNvPr id="56351" name="Ink 56350">
                  <a:extLst>
                    <a:ext uri="{FF2B5EF4-FFF2-40B4-BE49-F238E27FC236}">
                      <a16:creationId xmlns:a16="http://schemas.microsoft.com/office/drawing/2014/main" id="{C7E088D9-BD4C-4A02-B993-38C79C17ECA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481663" y="4597870"/>
                  <a:ext cx="230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56357" name="Ink 56356">
                  <a:extLst>
                    <a:ext uri="{FF2B5EF4-FFF2-40B4-BE49-F238E27FC236}">
                      <a16:creationId xmlns:a16="http://schemas.microsoft.com/office/drawing/2014/main" id="{21BC7F39-CEB5-4244-A3DF-1B1E5BC45300}"/>
                    </a:ext>
                  </a:extLst>
                </p14:cNvPr>
                <p14:cNvContentPartPr/>
                <p14:nvPr/>
              </p14:nvContentPartPr>
              <p14:xfrm>
                <a:off x="5741943" y="4507870"/>
                <a:ext cx="133200" cy="262800"/>
              </p14:xfrm>
            </p:contentPart>
          </mc:Choice>
          <mc:Fallback xmlns="">
            <p:pic>
              <p:nvPicPr>
                <p:cNvPr id="56357" name="Ink 56356">
                  <a:extLst>
                    <a:ext uri="{FF2B5EF4-FFF2-40B4-BE49-F238E27FC236}">
                      <a16:creationId xmlns:a16="http://schemas.microsoft.com/office/drawing/2014/main" id="{21BC7F39-CEB5-4244-A3DF-1B1E5BC4530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732943" y="4498870"/>
                  <a:ext cx="1508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56358" name="Ink 56357">
                  <a:extLst>
                    <a:ext uri="{FF2B5EF4-FFF2-40B4-BE49-F238E27FC236}">
                      <a16:creationId xmlns:a16="http://schemas.microsoft.com/office/drawing/2014/main" id="{9F4D9BC8-A488-47D2-B0A1-D094D9B0490F}"/>
                    </a:ext>
                  </a:extLst>
                </p14:cNvPr>
                <p14:cNvContentPartPr/>
                <p14:nvPr/>
              </p14:nvContentPartPr>
              <p14:xfrm>
                <a:off x="5733303" y="4665190"/>
                <a:ext cx="212040" cy="150480"/>
              </p14:xfrm>
            </p:contentPart>
          </mc:Choice>
          <mc:Fallback xmlns="">
            <p:pic>
              <p:nvPicPr>
                <p:cNvPr id="56358" name="Ink 56357">
                  <a:extLst>
                    <a:ext uri="{FF2B5EF4-FFF2-40B4-BE49-F238E27FC236}">
                      <a16:creationId xmlns:a16="http://schemas.microsoft.com/office/drawing/2014/main" id="{9F4D9BC8-A488-47D2-B0A1-D094D9B0490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724663" y="4656190"/>
                  <a:ext cx="229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56360" name="Ink 56359">
                  <a:extLst>
                    <a:ext uri="{FF2B5EF4-FFF2-40B4-BE49-F238E27FC236}">
                      <a16:creationId xmlns:a16="http://schemas.microsoft.com/office/drawing/2014/main" id="{5AD1BAE6-34BD-4C4B-9790-15F3E40A5E15}"/>
                    </a:ext>
                  </a:extLst>
                </p14:cNvPr>
                <p14:cNvContentPartPr/>
                <p14:nvPr/>
              </p14:nvContentPartPr>
              <p14:xfrm>
                <a:off x="6009063" y="4467910"/>
                <a:ext cx="176760" cy="273600"/>
              </p14:xfrm>
            </p:contentPart>
          </mc:Choice>
          <mc:Fallback xmlns="">
            <p:pic>
              <p:nvPicPr>
                <p:cNvPr id="56360" name="Ink 56359">
                  <a:extLst>
                    <a:ext uri="{FF2B5EF4-FFF2-40B4-BE49-F238E27FC236}">
                      <a16:creationId xmlns:a16="http://schemas.microsoft.com/office/drawing/2014/main" id="{5AD1BAE6-34BD-4C4B-9790-15F3E40A5E1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000063" y="4459270"/>
                  <a:ext cx="1944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6361" name="Ink 56360">
                  <a:extLst>
                    <a:ext uri="{FF2B5EF4-FFF2-40B4-BE49-F238E27FC236}">
                      <a16:creationId xmlns:a16="http://schemas.microsoft.com/office/drawing/2014/main" id="{F6F091BC-B8B1-4D48-80E3-6740B1641A0A}"/>
                    </a:ext>
                  </a:extLst>
                </p14:cNvPr>
                <p14:cNvContentPartPr/>
                <p14:nvPr/>
              </p14:nvContentPartPr>
              <p14:xfrm>
                <a:off x="6195903" y="4544230"/>
                <a:ext cx="110160" cy="262080"/>
              </p14:xfrm>
            </p:contentPart>
          </mc:Choice>
          <mc:Fallback xmlns="">
            <p:pic>
              <p:nvPicPr>
                <p:cNvPr id="56361" name="Ink 56360">
                  <a:extLst>
                    <a:ext uri="{FF2B5EF4-FFF2-40B4-BE49-F238E27FC236}">
                      <a16:creationId xmlns:a16="http://schemas.microsoft.com/office/drawing/2014/main" id="{F6F091BC-B8B1-4D48-80E3-6740B1641A0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187263" y="4535590"/>
                  <a:ext cx="1278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6362" name="Ink 56361">
                  <a:extLst>
                    <a:ext uri="{FF2B5EF4-FFF2-40B4-BE49-F238E27FC236}">
                      <a16:creationId xmlns:a16="http://schemas.microsoft.com/office/drawing/2014/main" id="{9A278551-9CC1-40D6-8366-B5FAEDCDFA44}"/>
                    </a:ext>
                  </a:extLst>
                </p14:cNvPr>
                <p14:cNvContentPartPr/>
                <p14:nvPr/>
              </p14:nvContentPartPr>
              <p14:xfrm>
                <a:off x="6297063" y="4299790"/>
                <a:ext cx="164880" cy="542520"/>
              </p14:xfrm>
            </p:contentPart>
          </mc:Choice>
          <mc:Fallback xmlns="">
            <p:pic>
              <p:nvPicPr>
                <p:cNvPr id="56362" name="Ink 56361">
                  <a:extLst>
                    <a:ext uri="{FF2B5EF4-FFF2-40B4-BE49-F238E27FC236}">
                      <a16:creationId xmlns:a16="http://schemas.microsoft.com/office/drawing/2014/main" id="{9A278551-9CC1-40D6-8366-B5FAEDCDFA4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288423" y="4291150"/>
                  <a:ext cx="18252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6363" name="Ink 56362">
                  <a:extLst>
                    <a:ext uri="{FF2B5EF4-FFF2-40B4-BE49-F238E27FC236}">
                      <a16:creationId xmlns:a16="http://schemas.microsoft.com/office/drawing/2014/main" id="{55FD4F41-F9A3-4B49-88A7-25FB177F7C2E}"/>
                    </a:ext>
                  </a:extLst>
                </p14:cNvPr>
                <p14:cNvContentPartPr/>
                <p14:nvPr/>
              </p14:nvContentPartPr>
              <p14:xfrm>
                <a:off x="6429543" y="4396270"/>
                <a:ext cx="211320" cy="217800"/>
              </p14:xfrm>
            </p:contentPart>
          </mc:Choice>
          <mc:Fallback xmlns="">
            <p:pic>
              <p:nvPicPr>
                <p:cNvPr id="56363" name="Ink 56362">
                  <a:extLst>
                    <a:ext uri="{FF2B5EF4-FFF2-40B4-BE49-F238E27FC236}">
                      <a16:creationId xmlns:a16="http://schemas.microsoft.com/office/drawing/2014/main" id="{55FD4F41-F9A3-4B49-88A7-25FB177F7C2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420543" y="4387270"/>
                  <a:ext cx="2289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6364" name="Ink 56363">
                  <a:extLst>
                    <a:ext uri="{FF2B5EF4-FFF2-40B4-BE49-F238E27FC236}">
                      <a16:creationId xmlns:a16="http://schemas.microsoft.com/office/drawing/2014/main" id="{F22968FF-7A7E-40B4-9D33-E4E87AC57F6F}"/>
                    </a:ext>
                  </a:extLst>
                </p14:cNvPr>
                <p14:cNvContentPartPr/>
                <p14:nvPr/>
              </p14:nvContentPartPr>
              <p14:xfrm>
                <a:off x="6909423" y="4385830"/>
                <a:ext cx="14760" cy="12960"/>
              </p14:xfrm>
            </p:contentPart>
          </mc:Choice>
          <mc:Fallback xmlns="">
            <p:pic>
              <p:nvPicPr>
                <p:cNvPr id="56364" name="Ink 56363">
                  <a:extLst>
                    <a:ext uri="{FF2B5EF4-FFF2-40B4-BE49-F238E27FC236}">
                      <a16:creationId xmlns:a16="http://schemas.microsoft.com/office/drawing/2014/main" id="{F22968FF-7A7E-40B4-9D33-E4E87AC57F6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900423" y="4376830"/>
                  <a:ext cx="32400" cy="30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Chapter 1: introduction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5814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our goal: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get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feel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and terminology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more depth, detail </a:t>
            </a:r>
            <a:r>
              <a:rPr lang="en-US" altLang="en-US" i="1">
                <a:ea typeface="ＭＳ Ｐゴシック" panose="020B0600070205080204" pitchFamily="34" charset="-128"/>
              </a:rPr>
              <a:t>later</a:t>
            </a:r>
            <a:r>
              <a:rPr lang="en-US" altLang="en-US">
                <a:ea typeface="ＭＳ Ｐゴシック" panose="020B0600070205080204" pitchFamily="34" charset="-128"/>
              </a:rPr>
              <a:t> in course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approach:</a:t>
            </a:r>
          </a:p>
          <a:p>
            <a:pPr lvl="1" eaLnBrk="1" hangingPunct="1">
              <a:lnSpc>
                <a:spcPct val="90000"/>
              </a:lnSpc>
              <a:buSzPct val="85000"/>
            </a:pPr>
            <a:r>
              <a:rPr lang="en-US" altLang="en-US" sz="2800">
                <a:ea typeface="Arial" panose="020B0604020202020204" pitchFamily="34" charset="0"/>
              </a:rPr>
              <a:t>use Internet as example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800">
              <a:ea typeface="Arial" panose="020B0604020202020204" pitchFamily="34" charset="0"/>
            </a:endParaRPr>
          </a:p>
        </p:txBody>
      </p:sp>
      <p:sp>
        <p:nvSpPr>
          <p:cNvPr id="2150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14800" y="1371600"/>
            <a:ext cx="5029200" cy="52451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overview</a:t>
            </a: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:</a:t>
            </a:r>
          </a:p>
          <a:p>
            <a:pPr eaLnBrk="1" hangingPunct="1">
              <a:buSzPct val="75000"/>
            </a:pPr>
            <a:r>
              <a:rPr lang="en-US" altLang="en-US" sz="2400" dirty="0">
                <a:ea typeface="ＭＳ Ｐゴシック" panose="020B0600070205080204" pitchFamily="34" charset="-128"/>
              </a:rPr>
              <a:t>what</a:t>
            </a:r>
            <a:r>
              <a:rPr lang="ja-JP" altLang="en-US" sz="2400" dirty="0">
                <a:ea typeface="ＭＳ Ｐゴシック" panose="020B0600070205080204" pitchFamily="34" charset="-128"/>
              </a:rPr>
              <a:t>’</a:t>
            </a:r>
            <a:r>
              <a:rPr lang="en-US" altLang="ja-JP" sz="2400" dirty="0">
                <a:ea typeface="ＭＳ Ｐゴシック" panose="020B0600070205080204" pitchFamily="34" charset="-128"/>
              </a:rPr>
              <a:t>s the Internet?</a:t>
            </a:r>
          </a:p>
          <a:p>
            <a:pPr eaLnBrk="1" hangingPunct="1">
              <a:buSzPct val="75000"/>
            </a:pPr>
            <a:r>
              <a:rPr lang="en-US" altLang="en-US" sz="2400" dirty="0">
                <a:ea typeface="ＭＳ Ｐゴシック" panose="020B0600070205080204" pitchFamily="34" charset="-128"/>
              </a:rPr>
              <a:t>what</a:t>
            </a:r>
            <a:r>
              <a:rPr lang="ja-JP" altLang="en-US" sz="2400" dirty="0">
                <a:ea typeface="ＭＳ Ｐゴシック" panose="020B0600070205080204" pitchFamily="34" charset="-128"/>
              </a:rPr>
              <a:t>’</a:t>
            </a:r>
            <a:r>
              <a:rPr lang="en-US" altLang="ja-JP" sz="2400" dirty="0">
                <a:ea typeface="ＭＳ Ｐゴシック" panose="020B0600070205080204" pitchFamily="34" charset="-128"/>
              </a:rPr>
              <a:t>s a protocol?</a:t>
            </a:r>
          </a:p>
          <a:p>
            <a:pPr eaLnBrk="1" hangingPunct="1">
              <a:buSzPct val="75000"/>
            </a:pPr>
            <a:r>
              <a:rPr lang="en-US" altLang="en-US" sz="2400" dirty="0">
                <a:ea typeface="ＭＳ Ｐゴシック" panose="020B0600070205080204" pitchFamily="34" charset="-128"/>
              </a:rPr>
              <a:t>network edge; hosts, access net, physical media</a:t>
            </a:r>
          </a:p>
          <a:p>
            <a:pPr eaLnBrk="1" hangingPunct="1">
              <a:buSzPct val="75000"/>
            </a:pPr>
            <a:r>
              <a:rPr lang="en-US" altLang="en-US" sz="2400" dirty="0">
                <a:ea typeface="ＭＳ Ｐゴシック" panose="020B0600070205080204" pitchFamily="34" charset="-128"/>
              </a:rPr>
              <a:t>network core: packet/circuit switching, Internet structure</a:t>
            </a:r>
          </a:p>
          <a:p>
            <a:pPr eaLnBrk="1" hangingPunct="1">
              <a:buSzPct val="75000"/>
            </a:pPr>
            <a:r>
              <a:rPr lang="en-US" altLang="en-US" sz="2400" dirty="0">
                <a:ea typeface="ＭＳ Ｐゴシック" panose="020B0600070205080204" pitchFamily="34" charset="-128"/>
              </a:rPr>
              <a:t>performance: loss, delay, throughput</a:t>
            </a:r>
          </a:p>
          <a:p>
            <a:pPr eaLnBrk="1" hangingPunct="1">
              <a:buSzPct val="75000"/>
            </a:pPr>
            <a:r>
              <a:rPr lang="en-US" altLang="en-US" sz="2400" dirty="0">
                <a:ea typeface="ＭＳ Ｐゴシック" panose="020B0600070205080204" pitchFamily="34" charset="-128"/>
              </a:rPr>
              <a:t>security</a:t>
            </a:r>
          </a:p>
          <a:p>
            <a:pPr eaLnBrk="1" hangingPunct="1">
              <a:buSzPct val="75000"/>
            </a:pPr>
            <a:r>
              <a:rPr lang="en-US" altLang="en-US" sz="2400" dirty="0">
                <a:ea typeface="ＭＳ Ｐゴシック" panose="020B0600070205080204" pitchFamily="34" charset="-128"/>
              </a:rPr>
              <a:t>protocol layers, service models</a:t>
            </a:r>
          </a:p>
          <a:p>
            <a:pPr eaLnBrk="1" hangingPunct="1">
              <a:buSzPct val="75000"/>
            </a:pPr>
            <a:r>
              <a:rPr lang="en-US" altLang="en-US" sz="2400" dirty="0">
                <a:ea typeface="ＭＳ Ｐゴシック" panose="020B0600070205080204" pitchFamily="34" charset="-128"/>
              </a:rPr>
              <a:t>history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pic>
        <p:nvPicPr>
          <p:cNvPr id="21510" name="Picture 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030288"/>
            <a:ext cx="54848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A4C2E0CA-3B13-4392-8063-8F679679073C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2" name="Group 219"/>
          <p:cNvGrpSpPr>
            <a:grpSpLocks/>
          </p:cNvGrpSpPr>
          <p:nvPr/>
        </p:nvGrpSpPr>
        <p:grpSpPr bwMode="auto">
          <a:xfrm>
            <a:off x="5281613" y="2803525"/>
            <a:ext cx="409575" cy="565150"/>
            <a:chOff x="375561" y="297711"/>
            <a:chExt cx="1252683" cy="2142487"/>
          </a:xfrm>
        </p:grpSpPr>
        <p:sp>
          <p:nvSpPr>
            <p:cNvPr id="221" name="Freeform 220"/>
            <p:cNvSpPr/>
            <p:nvPr/>
          </p:nvSpPr>
          <p:spPr>
            <a:xfrm>
              <a:off x="375561" y="297711"/>
              <a:ext cx="971072" cy="2136471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2" name="Freeform 221"/>
            <p:cNvSpPr/>
            <p:nvPr/>
          </p:nvSpPr>
          <p:spPr>
            <a:xfrm>
              <a:off x="375561" y="309747"/>
              <a:ext cx="1247826" cy="77033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1332065" y="1080080"/>
              <a:ext cx="296179" cy="136011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56323" name="Title 50"/>
          <p:cNvSpPr>
            <a:spLocks noGrp="1"/>
          </p:cNvSpPr>
          <p:nvPr>
            <p:ph type="title" idx="4294967295"/>
          </p:nvPr>
        </p:nvSpPr>
        <p:spPr>
          <a:xfrm>
            <a:off x="290513" y="198438"/>
            <a:ext cx="8321675" cy="765175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Host: sends </a:t>
            </a:r>
            <a:r>
              <a:rPr lang="en-US" altLang="en-US" sz="4000" i="1">
                <a:ea typeface="ＭＳ Ｐゴシック" panose="020B0600070205080204" pitchFamily="34" charset="-128"/>
              </a:rPr>
              <a:t>packets</a:t>
            </a:r>
            <a:r>
              <a:rPr lang="en-US" altLang="en-US" sz="4000">
                <a:ea typeface="ＭＳ Ｐゴシック" panose="020B0600070205080204" pitchFamily="34" charset="-128"/>
              </a:rPr>
              <a:t> of data</a:t>
            </a:r>
          </a:p>
        </p:txBody>
      </p:sp>
      <p:sp>
        <p:nvSpPr>
          <p:cNvPr id="243750" name="Content Placeholder 52"/>
          <p:cNvSpPr>
            <a:spLocks noGrp="1"/>
          </p:cNvSpPr>
          <p:nvPr>
            <p:ph idx="4294967295"/>
          </p:nvPr>
        </p:nvSpPr>
        <p:spPr>
          <a:xfrm>
            <a:off x="428625" y="1296988"/>
            <a:ext cx="3775075" cy="3425825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>
                <a:ea typeface="+mn-ea"/>
              </a:rPr>
              <a:t>host sending function:</a:t>
            </a:r>
          </a:p>
          <a:p>
            <a:pPr eaLnBrk="1" hangingPunct="1">
              <a:defRPr/>
            </a:pPr>
            <a:r>
              <a:rPr lang="en-US" sz="2400" dirty="0">
                <a:ea typeface="+mn-ea"/>
              </a:rPr>
              <a:t>takes application message</a:t>
            </a:r>
          </a:p>
          <a:p>
            <a:pPr eaLnBrk="1" hangingPunct="1">
              <a:defRPr/>
            </a:pPr>
            <a:r>
              <a:rPr lang="en-US" sz="2400" dirty="0">
                <a:ea typeface="+mn-ea"/>
              </a:rPr>
              <a:t>breaks into smaller chunks, known as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packets</a:t>
            </a:r>
            <a:r>
              <a:rPr lang="en-US" sz="2400" dirty="0">
                <a:ea typeface="+mn-ea"/>
              </a:rPr>
              <a:t>, of length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L</a:t>
            </a:r>
            <a:r>
              <a:rPr lang="en-US" sz="2400" dirty="0">
                <a:ea typeface="+mn-ea"/>
              </a:rPr>
              <a:t> bits</a:t>
            </a:r>
          </a:p>
          <a:p>
            <a:pPr eaLnBrk="1" hangingPunct="1">
              <a:defRPr/>
            </a:pPr>
            <a:r>
              <a:rPr lang="en-US" sz="2400" dirty="0">
                <a:ea typeface="+mn-ea"/>
              </a:rPr>
              <a:t>transmits packet into access network at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transmission rate R</a:t>
            </a:r>
          </a:p>
          <a:p>
            <a:pPr lvl="1" eaLnBrk="1" hangingPunct="1">
              <a:defRPr/>
            </a:pPr>
            <a:r>
              <a:rPr lang="en-US" dirty="0"/>
              <a:t>link transmission rate, aka link </a:t>
            </a:r>
            <a:r>
              <a:rPr lang="en-US" i="1" dirty="0">
                <a:solidFill>
                  <a:srgbClr val="C00000"/>
                </a:solidFill>
              </a:rPr>
              <a:t>capacity, aka link bandwidth</a:t>
            </a:r>
          </a:p>
        </p:txBody>
      </p:sp>
      <p:sp>
        <p:nvSpPr>
          <p:cNvPr id="56325" name="Line 305"/>
          <p:cNvSpPr>
            <a:spLocks noChangeShapeType="1"/>
          </p:cNvSpPr>
          <p:nvPr/>
        </p:nvSpPr>
        <p:spPr bwMode="auto">
          <a:xfrm>
            <a:off x="5705475" y="3727450"/>
            <a:ext cx="24542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56326" name="Picture 39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822325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327" name="Group 51"/>
          <p:cNvGrpSpPr>
            <a:grpSpLocks/>
          </p:cNvGrpSpPr>
          <p:nvPr/>
        </p:nvGrpSpPr>
        <p:grpSpPr bwMode="auto">
          <a:xfrm>
            <a:off x="7883525" y="3427413"/>
            <a:ext cx="1052513" cy="355600"/>
            <a:chOff x="4410" y="1365"/>
            <a:chExt cx="663" cy="224"/>
          </a:xfrm>
        </p:grpSpPr>
        <p:sp>
          <p:nvSpPr>
            <p:cNvPr id="56352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6353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6354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6355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418 h 63"/>
                <a:gd name="T2" fmla="*/ 81432 w 280"/>
                <a:gd name="T3" fmla="*/ 1380 h 63"/>
                <a:gd name="T4" fmla="*/ 480586 w 280"/>
                <a:gd name="T5" fmla="*/ 0 h 63"/>
                <a:gd name="T6" fmla="*/ 61357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56356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56328" name="TextBox 1"/>
          <p:cNvSpPr txBox="1">
            <a:spLocks noChangeArrowheads="1"/>
          </p:cNvSpPr>
          <p:nvPr/>
        </p:nvSpPr>
        <p:spPr bwMode="auto">
          <a:xfrm>
            <a:off x="5756275" y="3759200"/>
            <a:ext cx="26463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>
                <a:latin typeface="Arial" panose="020B0604020202020204" pitchFamily="34" charset="0"/>
              </a:rPr>
              <a:t>R: </a:t>
            </a:r>
            <a:r>
              <a:rPr lang="en-US" altLang="en-US" sz="1800">
                <a:latin typeface="Arial" panose="020B0604020202020204" pitchFamily="34" charset="0"/>
              </a:rPr>
              <a:t>link transmission rate</a:t>
            </a:r>
          </a:p>
        </p:txBody>
      </p:sp>
      <p:grpSp>
        <p:nvGrpSpPr>
          <p:cNvPr id="56329" name="Group 201"/>
          <p:cNvGrpSpPr>
            <a:grpSpLocks/>
          </p:cNvGrpSpPr>
          <p:nvPr/>
        </p:nvGrpSpPr>
        <p:grpSpPr bwMode="auto">
          <a:xfrm>
            <a:off x="5033963" y="2809875"/>
            <a:ext cx="409575" cy="565150"/>
            <a:chOff x="375561" y="297711"/>
            <a:chExt cx="1252683" cy="2138362"/>
          </a:xfrm>
        </p:grpSpPr>
        <p:sp>
          <p:nvSpPr>
            <p:cNvPr id="203" name="Freeform 202"/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4" name="Freeform 203"/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56330" name="TextBox 205"/>
          <p:cNvSpPr txBox="1">
            <a:spLocks noChangeArrowheads="1"/>
          </p:cNvSpPr>
          <p:nvPr/>
        </p:nvSpPr>
        <p:spPr bwMode="auto">
          <a:xfrm>
            <a:off x="4791075" y="3986213"/>
            <a:ext cx="668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host</a:t>
            </a:r>
          </a:p>
        </p:txBody>
      </p:sp>
      <p:grpSp>
        <p:nvGrpSpPr>
          <p:cNvPr id="56331" name="Group 206"/>
          <p:cNvGrpSpPr>
            <a:grpSpLocks/>
          </p:cNvGrpSpPr>
          <p:nvPr/>
        </p:nvGrpSpPr>
        <p:grpSpPr bwMode="auto">
          <a:xfrm>
            <a:off x="4559300" y="3535363"/>
            <a:ext cx="1295400" cy="506412"/>
            <a:chOff x="1816230" y="6118900"/>
            <a:chExt cx="1843339" cy="739100"/>
          </a:xfrm>
        </p:grpSpPr>
        <p:pic>
          <p:nvPicPr>
            <p:cNvPr id="56347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2069"/>
              <a:ext cx="1843339" cy="715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9" name="Rectangle 208"/>
            <p:cNvSpPr/>
            <p:nvPr/>
          </p:nvSpPr>
          <p:spPr>
            <a:xfrm rot="1049095">
              <a:off x="1947252" y="6118900"/>
              <a:ext cx="1651325" cy="46338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56332" name="Group 209"/>
          <p:cNvGrpSpPr>
            <a:grpSpLocks/>
          </p:cNvGrpSpPr>
          <p:nvPr/>
        </p:nvGrpSpPr>
        <p:grpSpPr bwMode="auto">
          <a:xfrm>
            <a:off x="4699000" y="1919288"/>
            <a:ext cx="1409700" cy="877887"/>
            <a:chOff x="2387973" y="4309243"/>
            <a:chExt cx="1771787" cy="1282262"/>
          </a:xfrm>
        </p:grpSpPr>
        <p:pic>
          <p:nvPicPr>
            <p:cNvPr id="56345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508" y="4309243"/>
              <a:ext cx="1284945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2" name="Rectangle 211"/>
            <p:cNvSpPr/>
            <p:nvPr/>
          </p:nvSpPr>
          <p:spPr>
            <a:xfrm rot="11601822">
              <a:off x="2387973" y="5127757"/>
              <a:ext cx="1771787" cy="4243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56333" name="TextBox 215"/>
          <p:cNvSpPr txBox="1">
            <a:spLocks noChangeArrowheads="1"/>
          </p:cNvSpPr>
          <p:nvPr/>
        </p:nvSpPr>
        <p:spPr bwMode="auto">
          <a:xfrm>
            <a:off x="5448300" y="3341688"/>
            <a:ext cx="2889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56334" name="TextBox 216"/>
          <p:cNvSpPr txBox="1">
            <a:spLocks noChangeArrowheads="1"/>
          </p:cNvSpPr>
          <p:nvPr/>
        </p:nvSpPr>
        <p:spPr bwMode="auto">
          <a:xfrm>
            <a:off x="5207000" y="3349625"/>
            <a:ext cx="288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2</a:t>
            </a:r>
          </a:p>
        </p:txBody>
      </p:sp>
      <p:cxnSp>
        <p:nvCxnSpPr>
          <p:cNvPr id="56335" name="Straight Connector 3"/>
          <p:cNvCxnSpPr>
            <a:cxnSpLocks noChangeShapeType="1"/>
          </p:cNvCxnSpPr>
          <p:nvPr/>
        </p:nvCxnSpPr>
        <p:spPr bwMode="auto">
          <a:xfrm flipV="1">
            <a:off x="5697538" y="2363788"/>
            <a:ext cx="1225550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6336" name="TextBox 234"/>
          <p:cNvSpPr txBox="1">
            <a:spLocks noChangeArrowheads="1"/>
          </p:cNvSpPr>
          <p:nvPr/>
        </p:nvSpPr>
        <p:spPr bwMode="auto">
          <a:xfrm>
            <a:off x="6861175" y="2014538"/>
            <a:ext cx="15319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two packets,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>
                <a:latin typeface="Arial" panose="020B0604020202020204" pitchFamily="34" charset="0"/>
              </a:rPr>
              <a:t>L</a:t>
            </a:r>
            <a:r>
              <a:rPr lang="en-US" altLang="en-US" sz="1800">
                <a:latin typeface="Arial" panose="020B0604020202020204" pitchFamily="34" charset="0"/>
              </a:rPr>
              <a:t> bits each</a:t>
            </a:r>
          </a:p>
        </p:txBody>
      </p:sp>
      <p:sp>
        <p:nvSpPr>
          <p:cNvPr id="56337" name="TextBox 235"/>
          <p:cNvSpPr txBox="1">
            <a:spLocks noChangeArrowheads="1"/>
          </p:cNvSpPr>
          <p:nvPr/>
        </p:nvSpPr>
        <p:spPr bwMode="auto">
          <a:xfrm>
            <a:off x="1550988" y="5456238"/>
            <a:ext cx="1479550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lnSpc>
                <a:spcPts val="18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packet</a:t>
            </a:r>
          </a:p>
          <a:p>
            <a:pPr algn="r">
              <a:lnSpc>
                <a:spcPts val="18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transmission</a:t>
            </a:r>
          </a:p>
          <a:p>
            <a:pPr algn="r">
              <a:lnSpc>
                <a:spcPts val="18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delay</a:t>
            </a:r>
          </a:p>
        </p:txBody>
      </p:sp>
      <p:sp>
        <p:nvSpPr>
          <p:cNvPr id="56338" name="TextBox 237"/>
          <p:cNvSpPr txBox="1">
            <a:spLocks noChangeArrowheads="1"/>
          </p:cNvSpPr>
          <p:nvPr/>
        </p:nvSpPr>
        <p:spPr bwMode="auto">
          <a:xfrm>
            <a:off x="3660775" y="5453063"/>
            <a:ext cx="1711325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ts val="18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time needed to</a:t>
            </a:r>
          </a:p>
          <a:p>
            <a:pPr algn="ctr">
              <a:lnSpc>
                <a:spcPts val="18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transmit </a:t>
            </a:r>
            <a:r>
              <a:rPr lang="en-US" altLang="en-US" sz="1800" i="1">
                <a:latin typeface="Arial" panose="020B0604020202020204" pitchFamily="34" charset="0"/>
              </a:rPr>
              <a:t>L</a:t>
            </a:r>
            <a:r>
              <a:rPr lang="en-US" altLang="en-US" sz="1800">
                <a:latin typeface="Arial" panose="020B0604020202020204" pitchFamily="34" charset="0"/>
              </a:rPr>
              <a:t>-bit</a:t>
            </a:r>
          </a:p>
          <a:p>
            <a:pPr algn="ctr">
              <a:lnSpc>
                <a:spcPts val="18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packet into link</a:t>
            </a:r>
          </a:p>
        </p:txBody>
      </p:sp>
      <p:sp>
        <p:nvSpPr>
          <p:cNvPr id="56339" name="TextBox 4"/>
          <p:cNvSpPr txBox="1">
            <a:spLocks noChangeArrowheads="1"/>
          </p:cNvSpPr>
          <p:nvPr/>
        </p:nvSpPr>
        <p:spPr bwMode="auto">
          <a:xfrm>
            <a:off x="6167438" y="5400675"/>
            <a:ext cx="17414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latin typeface="Arial" panose="020B0604020202020204" pitchFamily="34" charset="0"/>
              </a:rPr>
              <a:t>L</a:t>
            </a:r>
            <a:r>
              <a:rPr lang="en-US" altLang="en-US" sz="2400">
                <a:latin typeface="Arial" panose="020B0604020202020204" pitchFamily="34" charset="0"/>
              </a:rPr>
              <a:t> (bits)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latin typeface="Arial" panose="020B0604020202020204" pitchFamily="34" charset="0"/>
              </a:rPr>
              <a:t>R</a:t>
            </a:r>
            <a:r>
              <a:rPr lang="en-US" altLang="en-US" sz="2400">
                <a:latin typeface="Arial" panose="020B0604020202020204" pitchFamily="34" charset="0"/>
              </a:rPr>
              <a:t> (bits/sec)</a:t>
            </a:r>
          </a:p>
        </p:txBody>
      </p:sp>
      <p:cxnSp>
        <p:nvCxnSpPr>
          <p:cNvPr id="56340" name="Straight Connector 9"/>
          <p:cNvCxnSpPr>
            <a:cxnSpLocks noChangeShapeType="1"/>
          </p:cNvCxnSpPr>
          <p:nvPr/>
        </p:nvCxnSpPr>
        <p:spPr bwMode="auto">
          <a:xfrm>
            <a:off x="6254750" y="5819775"/>
            <a:ext cx="12842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6341" name="TextBox 10"/>
          <p:cNvSpPr txBox="1">
            <a:spLocks noChangeArrowheads="1"/>
          </p:cNvSpPr>
          <p:nvPr/>
        </p:nvSpPr>
        <p:spPr bwMode="auto">
          <a:xfrm>
            <a:off x="3228975" y="5586413"/>
            <a:ext cx="365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=</a:t>
            </a:r>
          </a:p>
        </p:txBody>
      </p:sp>
      <p:sp>
        <p:nvSpPr>
          <p:cNvPr id="56342" name="TextBox 245"/>
          <p:cNvSpPr txBox="1">
            <a:spLocks noChangeArrowheads="1"/>
          </p:cNvSpPr>
          <p:nvPr/>
        </p:nvSpPr>
        <p:spPr bwMode="auto">
          <a:xfrm>
            <a:off x="5570538" y="5602288"/>
            <a:ext cx="365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=</a:t>
            </a:r>
          </a:p>
        </p:txBody>
      </p:sp>
      <p:sp>
        <p:nvSpPr>
          <p:cNvPr id="56343" name="Rectangle 11"/>
          <p:cNvSpPr>
            <a:spLocks noChangeArrowheads="1"/>
          </p:cNvSpPr>
          <p:nvPr/>
        </p:nvSpPr>
        <p:spPr bwMode="auto">
          <a:xfrm>
            <a:off x="1109663" y="5322888"/>
            <a:ext cx="7275512" cy="1001712"/>
          </a:xfrm>
          <a:prstGeom prst="rect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563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8065AA83-0019-4216-AD7D-7BD340C30376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D661E94-8043-4820-90F5-9C1650F356BE}"/>
                  </a:ext>
                </a:extLst>
              </p14:cNvPr>
              <p14:cNvContentPartPr/>
              <p14:nvPr/>
            </p14:nvContentPartPr>
            <p14:xfrm>
              <a:off x="-646794" y="268447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D661E94-8043-4820-90F5-9C1650F356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55794" y="26754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12155F5-439A-4675-934B-A6DC33AEE224}"/>
                  </a:ext>
                </a:extLst>
              </p14:cNvPr>
              <p14:cNvContentPartPr/>
              <p14:nvPr/>
            </p14:nvContentPartPr>
            <p14:xfrm>
              <a:off x="5297886" y="2593030"/>
              <a:ext cx="652680" cy="983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12155F5-439A-4675-934B-A6DC33AEE22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89246" y="2584030"/>
                <a:ext cx="670320" cy="10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36F3E4A-FD81-421D-87BA-7163770BC006}"/>
                  </a:ext>
                </a:extLst>
              </p14:cNvPr>
              <p14:cNvContentPartPr/>
              <p14:nvPr/>
            </p14:nvContentPartPr>
            <p14:xfrm>
              <a:off x="1259046" y="5269630"/>
              <a:ext cx="1963440" cy="1346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36F3E4A-FD81-421D-87BA-7163770BC00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0406" y="5260630"/>
                <a:ext cx="1981080" cy="13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3770" name="Ink 243769">
                <a:extLst>
                  <a:ext uri="{FF2B5EF4-FFF2-40B4-BE49-F238E27FC236}">
                    <a16:creationId xmlns:a16="http://schemas.microsoft.com/office/drawing/2014/main" id="{DB44AAC1-CA5F-400A-8521-AA0132880C23}"/>
                  </a:ext>
                </a:extLst>
              </p14:cNvPr>
              <p14:cNvContentPartPr/>
              <p14:nvPr/>
            </p14:nvContentPartPr>
            <p14:xfrm>
              <a:off x="8664966" y="4647550"/>
              <a:ext cx="360" cy="360"/>
            </p14:xfrm>
          </p:contentPart>
        </mc:Choice>
        <mc:Fallback xmlns="">
          <p:pic>
            <p:nvPicPr>
              <p:cNvPr id="243770" name="Ink 243769">
                <a:extLst>
                  <a:ext uri="{FF2B5EF4-FFF2-40B4-BE49-F238E27FC236}">
                    <a16:creationId xmlns:a16="http://schemas.microsoft.com/office/drawing/2014/main" id="{DB44AAC1-CA5F-400A-8521-AA0132880C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55966" y="463891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6379" name="Ink 56378">
                <a:extLst>
                  <a:ext uri="{FF2B5EF4-FFF2-40B4-BE49-F238E27FC236}">
                    <a16:creationId xmlns:a16="http://schemas.microsoft.com/office/drawing/2014/main" id="{744C2083-EB83-4A2A-BE0D-E8854CE7C0FB}"/>
                  </a:ext>
                </a:extLst>
              </p14:cNvPr>
              <p14:cNvContentPartPr/>
              <p14:nvPr/>
            </p14:nvContentPartPr>
            <p14:xfrm>
              <a:off x="8045766" y="5628190"/>
              <a:ext cx="2045880" cy="244800"/>
            </p14:xfrm>
          </p:contentPart>
        </mc:Choice>
        <mc:Fallback xmlns="">
          <p:pic>
            <p:nvPicPr>
              <p:cNvPr id="56379" name="Ink 56378">
                <a:extLst>
                  <a:ext uri="{FF2B5EF4-FFF2-40B4-BE49-F238E27FC236}">
                    <a16:creationId xmlns:a16="http://schemas.microsoft.com/office/drawing/2014/main" id="{744C2083-EB83-4A2A-BE0D-E8854CE7C0F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37126" y="5619190"/>
                <a:ext cx="20635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6381" name="Ink 56380">
                <a:extLst>
                  <a:ext uri="{FF2B5EF4-FFF2-40B4-BE49-F238E27FC236}">
                    <a16:creationId xmlns:a16="http://schemas.microsoft.com/office/drawing/2014/main" id="{271BEABD-A5AA-4A12-A37C-56D9EED5F591}"/>
                  </a:ext>
                </a:extLst>
              </p14:cNvPr>
              <p14:cNvContentPartPr/>
              <p14:nvPr/>
            </p14:nvContentPartPr>
            <p14:xfrm>
              <a:off x="8564166" y="5902870"/>
              <a:ext cx="142200" cy="325080"/>
            </p14:xfrm>
          </p:contentPart>
        </mc:Choice>
        <mc:Fallback xmlns="">
          <p:pic>
            <p:nvPicPr>
              <p:cNvPr id="56381" name="Ink 56380">
                <a:extLst>
                  <a:ext uri="{FF2B5EF4-FFF2-40B4-BE49-F238E27FC236}">
                    <a16:creationId xmlns:a16="http://schemas.microsoft.com/office/drawing/2014/main" id="{271BEABD-A5AA-4A12-A37C-56D9EED5F59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555166" y="5893870"/>
                <a:ext cx="15984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6382" name="Ink 56381">
                <a:extLst>
                  <a:ext uri="{FF2B5EF4-FFF2-40B4-BE49-F238E27FC236}">
                    <a16:creationId xmlns:a16="http://schemas.microsoft.com/office/drawing/2014/main" id="{957308E1-7E6B-4E51-A16C-5D3D5E991538}"/>
                  </a:ext>
                </a:extLst>
              </p14:cNvPr>
              <p14:cNvContentPartPr/>
              <p14:nvPr/>
            </p14:nvContentPartPr>
            <p14:xfrm>
              <a:off x="8625006" y="5805310"/>
              <a:ext cx="159840" cy="87120"/>
            </p14:xfrm>
          </p:contentPart>
        </mc:Choice>
        <mc:Fallback xmlns="">
          <p:pic>
            <p:nvPicPr>
              <p:cNvPr id="56382" name="Ink 56381">
                <a:extLst>
                  <a:ext uri="{FF2B5EF4-FFF2-40B4-BE49-F238E27FC236}">
                    <a16:creationId xmlns:a16="http://schemas.microsoft.com/office/drawing/2014/main" id="{957308E1-7E6B-4E51-A16C-5D3D5E99153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616006" y="5796310"/>
                <a:ext cx="17748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3776" name="Ink 243775">
                <a:extLst>
                  <a:ext uri="{FF2B5EF4-FFF2-40B4-BE49-F238E27FC236}">
                    <a16:creationId xmlns:a16="http://schemas.microsoft.com/office/drawing/2014/main" id="{64199816-E356-4F6B-9157-82FA6AB2EAB7}"/>
                  </a:ext>
                </a:extLst>
              </p14:cNvPr>
              <p14:cNvContentPartPr/>
              <p14:nvPr/>
            </p14:nvContentPartPr>
            <p14:xfrm>
              <a:off x="8813646" y="6004030"/>
              <a:ext cx="360" cy="360"/>
            </p14:xfrm>
          </p:contentPart>
        </mc:Choice>
        <mc:Fallback xmlns="">
          <p:pic>
            <p:nvPicPr>
              <p:cNvPr id="243776" name="Ink 243775">
                <a:extLst>
                  <a:ext uri="{FF2B5EF4-FFF2-40B4-BE49-F238E27FC236}">
                    <a16:creationId xmlns:a16="http://schemas.microsoft.com/office/drawing/2014/main" id="{64199816-E356-4F6B-9157-82FA6AB2EAB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05006" y="59950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3778" name="Ink 243777">
                <a:extLst>
                  <a:ext uri="{FF2B5EF4-FFF2-40B4-BE49-F238E27FC236}">
                    <a16:creationId xmlns:a16="http://schemas.microsoft.com/office/drawing/2014/main" id="{AE17D3E5-556C-4211-A7BC-C04EBCB19C73}"/>
                  </a:ext>
                </a:extLst>
              </p14:cNvPr>
              <p14:cNvContentPartPr/>
              <p14:nvPr/>
            </p14:nvContentPartPr>
            <p14:xfrm>
              <a:off x="8942886" y="6074950"/>
              <a:ext cx="219960" cy="81360"/>
            </p14:xfrm>
          </p:contentPart>
        </mc:Choice>
        <mc:Fallback xmlns="">
          <p:pic>
            <p:nvPicPr>
              <p:cNvPr id="243778" name="Ink 243777">
                <a:extLst>
                  <a:ext uri="{FF2B5EF4-FFF2-40B4-BE49-F238E27FC236}">
                    <a16:creationId xmlns:a16="http://schemas.microsoft.com/office/drawing/2014/main" id="{AE17D3E5-556C-4211-A7BC-C04EBCB19C7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934246" y="6066310"/>
                <a:ext cx="2376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3779" name="Ink 243778">
                <a:extLst>
                  <a:ext uri="{FF2B5EF4-FFF2-40B4-BE49-F238E27FC236}">
                    <a16:creationId xmlns:a16="http://schemas.microsoft.com/office/drawing/2014/main" id="{130DFFE5-35D4-44EC-BBA2-3A8F02D68060}"/>
                  </a:ext>
                </a:extLst>
              </p14:cNvPr>
              <p14:cNvContentPartPr/>
              <p14:nvPr/>
            </p14:nvContentPartPr>
            <p14:xfrm>
              <a:off x="8991486" y="5992870"/>
              <a:ext cx="76320" cy="205200"/>
            </p14:xfrm>
          </p:contentPart>
        </mc:Choice>
        <mc:Fallback xmlns="">
          <p:pic>
            <p:nvPicPr>
              <p:cNvPr id="243779" name="Ink 243778">
                <a:extLst>
                  <a:ext uri="{FF2B5EF4-FFF2-40B4-BE49-F238E27FC236}">
                    <a16:creationId xmlns:a16="http://schemas.microsoft.com/office/drawing/2014/main" id="{130DFFE5-35D4-44EC-BBA2-3A8F02D680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982486" y="5984230"/>
                <a:ext cx="939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3780" name="Ink 243779">
                <a:extLst>
                  <a:ext uri="{FF2B5EF4-FFF2-40B4-BE49-F238E27FC236}">
                    <a16:creationId xmlns:a16="http://schemas.microsoft.com/office/drawing/2014/main" id="{DB7CF66A-3C25-40EC-B74C-24F1C9AAF6F1}"/>
                  </a:ext>
                </a:extLst>
              </p14:cNvPr>
              <p14:cNvContentPartPr/>
              <p14:nvPr/>
            </p14:nvContentPartPr>
            <p14:xfrm>
              <a:off x="9176886" y="5913310"/>
              <a:ext cx="76320" cy="265680"/>
            </p14:xfrm>
          </p:contentPart>
        </mc:Choice>
        <mc:Fallback xmlns="">
          <p:pic>
            <p:nvPicPr>
              <p:cNvPr id="243780" name="Ink 243779">
                <a:extLst>
                  <a:ext uri="{FF2B5EF4-FFF2-40B4-BE49-F238E27FC236}">
                    <a16:creationId xmlns:a16="http://schemas.microsoft.com/office/drawing/2014/main" id="{DB7CF66A-3C25-40EC-B74C-24F1C9AAF6F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68246" y="5904670"/>
                <a:ext cx="9396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3781" name="Ink 243780">
                <a:extLst>
                  <a:ext uri="{FF2B5EF4-FFF2-40B4-BE49-F238E27FC236}">
                    <a16:creationId xmlns:a16="http://schemas.microsoft.com/office/drawing/2014/main" id="{B09DF1D8-A92D-4EC4-95D4-35D2C617E84D}"/>
                  </a:ext>
                </a:extLst>
              </p14:cNvPr>
              <p14:cNvContentPartPr/>
              <p14:nvPr/>
            </p14:nvContentPartPr>
            <p14:xfrm>
              <a:off x="9334926" y="5936350"/>
              <a:ext cx="187560" cy="200160"/>
            </p14:xfrm>
          </p:contentPart>
        </mc:Choice>
        <mc:Fallback xmlns="">
          <p:pic>
            <p:nvPicPr>
              <p:cNvPr id="243781" name="Ink 243780">
                <a:extLst>
                  <a:ext uri="{FF2B5EF4-FFF2-40B4-BE49-F238E27FC236}">
                    <a16:creationId xmlns:a16="http://schemas.microsoft.com/office/drawing/2014/main" id="{B09DF1D8-A92D-4EC4-95D4-35D2C617E84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325926" y="5927710"/>
                <a:ext cx="2052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3782" name="Ink 243781">
                <a:extLst>
                  <a:ext uri="{FF2B5EF4-FFF2-40B4-BE49-F238E27FC236}">
                    <a16:creationId xmlns:a16="http://schemas.microsoft.com/office/drawing/2014/main" id="{87598388-8BD8-4F2B-B513-522EB835E0FA}"/>
                  </a:ext>
                </a:extLst>
              </p14:cNvPr>
              <p14:cNvContentPartPr/>
              <p14:nvPr/>
            </p14:nvContentPartPr>
            <p14:xfrm>
              <a:off x="9517446" y="5678590"/>
              <a:ext cx="138960" cy="214560"/>
            </p14:xfrm>
          </p:contentPart>
        </mc:Choice>
        <mc:Fallback xmlns="">
          <p:pic>
            <p:nvPicPr>
              <p:cNvPr id="243782" name="Ink 243781">
                <a:extLst>
                  <a:ext uri="{FF2B5EF4-FFF2-40B4-BE49-F238E27FC236}">
                    <a16:creationId xmlns:a16="http://schemas.microsoft.com/office/drawing/2014/main" id="{87598388-8BD8-4F2B-B513-522EB835E0F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508446" y="5669590"/>
                <a:ext cx="156600" cy="23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789" name="Group 243788">
            <a:extLst>
              <a:ext uri="{FF2B5EF4-FFF2-40B4-BE49-F238E27FC236}">
                <a16:creationId xmlns:a16="http://schemas.microsoft.com/office/drawing/2014/main" id="{64F8AD72-1664-48D9-9BA1-9B5172FA7139}"/>
              </a:ext>
            </a:extLst>
          </p:cNvPr>
          <p:cNvGrpSpPr/>
          <p:nvPr/>
        </p:nvGrpSpPr>
        <p:grpSpPr>
          <a:xfrm>
            <a:off x="5363406" y="3974350"/>
            <a:ext cx="4455360" cy="1747440"/>
            <a:chOff x="5363406" y="3974350"/>
            <a:chExt cx="4455360" cy="174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E28E7F0-6C66-4E63-AB01-B48B5E8C4BA9}"/>
                    </a:ext>
                  </a:extLst>
                </p14:cNvPr>
                <p14:cNvContentPartPr/>
                <p14:nvPr/>
              </p14:nvContentPartPr>
              <p14:xfrm>
                <a:off x="5460606" y="4260190"/>
                <a:ext cx="45000" cy="474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E28E7F0-6C66-4E63-AB01-B48B5E8C4BA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51606" y="4251550"/>
                  <a:ext cx="6264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7D2F895-3DE7-420C-8AF9-9F01C4BC8C5F}"/>
                    </a:ext>
                  </a:extLst>
                </p14:cNvPr>
                <p14:cNvContentPartPr/>
                <p14:nvPr/>
              </p14:nvContentPartPr>
              <p14:xfrm>
                <a:off x="5363406" y="4182790"/>
                <a:ext cx="237240" cy="141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7D2F895-3DE7-420C-8AF9-9F01C4BC8C5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54766" y="4173790"/>
                  <a:ext cx="2548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E13A8C0-1566-4BC7-A18A-C08698A0CF4F}"/>
                    </a:ext>
                  </a:extLst>
                </p14:cNvPr>
                <p14:cNvContentPartPr/>
                <p14:nvPr/>
              </p14:nvContentPartPr>
              <p14:xfrm>
                <a:off x="8610606" y="4156150"/>
                <a:ext cx="20880" cy="477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E13A8C0-1566-4BC7-A18A-C08698A0CF4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601606" y="4147510"/>
                  <a:ext cx="385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FB27E84-6CE2-4F43-8858-0DF13FDF9753}"/>
                    </a:ext>
                  </a:extLst>
                </p14:cNvPr>
                <p14:cNvContentPartPr/>
                <p14:nvPr/>
              </p14:nvContentPartPr>
              <p14:xfrm>
                <a:off x="8398566" y="4049950"/>
                <a:ext cx="350640" cy="318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FB27E84-6CE2-4F43-8858-0DF13FDF975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89926" y="4040950"/>
                  <a:ext cx="3682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47F8AEF-CD6D-4483-A9E7-835FA88DEBA8}"/>
                    </a:ext>
                  </a:extLst>
                </p14:cNvPr>
                <p14:cNvContentPartPr/>
                <p14:nvPr/>
              </p14:nvContentPartPr>
              <p14:xfrm>
                <a:off x="5960646" y="4585630"/>
                <a:ext cx="2416320" cy="84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47F8AEF-CD6D-4483-A9E7-835FA88DEBA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51646" y="4576630"/>
                  <a:ext cx="24339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4E8BA7A-6AA5-4178-A15C-DB63691C7F37}"/>
                    </a:ext>
                  </a:extLst>
                </p14:cNvPr>
                <p14:cNvContentPartPr/>
                <p14:nvPr/>
              </p14:nvContentPartPr>
              <p14:xfrm>
                <a:off x="8114166" y="4456750"/>
                <a:ext cx="284400" cy="216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4E8BA7A-6AA5-4178-A15C-DB63691C7F3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05166" y="4448110"/>
                  <a:ext cx="3020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A91656E-0D41-462D-ADE8-ABABE5EC423B}"/>
                    </a:ext>
                  </a:extLst>
                </p14:cNvPr>
                <p14:cNvContentPartPr/>
                <p14:nvPr/>
              </p14:nvContentPartPr>
              <p14:xfrm>
                <a:off x="5813406" y="4493110"/>
                <a:ext cx="270360" cy="255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A91656E-0D41-462D-ADE8-ABABE5EC423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04766" y="4484110"/>
                  <a:ext cx="2880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3724" name="Ink 243723">
                  <a:extLst>
                    <a:ext uri="{FF2B5EF4-FFF2-40B4-BE49-F238E27FC236}">
                      <a16:creationId xmlns:a16="http://schemas.microsoft.com/office/drawing/2014/main" id="{1A4DD510-7EF0-47E9-A6D7-5B4ACDDD61EC}"/>
                    </a:ext>
                  </a:extLst>
                </p14:cNvPr>
                <p14:cNvContentPartPr/>
                <p14:nvPr/>
              </p14:nvContentPartPr>
              <p14:xfrm>
                <a:off x="6345126" y="4756630"/>
                <a:ext cx="28080" cy="249120"/>
              </p14:xfrm>
            </p:contentPart>
          </mc:Choice>
          <mc:Fallback xmlns="">
            <p:pic>
              <p:nvPicPr>
                <p:cNvPr id="243724" name="Ink 243723">
                  <a:extLst>
                    <a:ext uri="{FF2B5EF4-FFF2-40B4-BE49-F238E27FC236}">
                      <a16:creationId xmlns:a16="http://schemas.microsoft.com/office/drawing/2014/main" id="{1A4DD510-7EF0-47E9-A6D7-5B4ACDDD61E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36486" y="4747990"/>
                  <a:ext cx="457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3727" name="Ink 243726">
                  <a:extLst>
                    <a:ext uri="{FF2B5EF4-FFF2-40B4-BE49-F238E27FC236}">
                      <a16:creationId xmlns:a16="http://schemas.microsoft.com/office/drawing/2014/main" id="{888315E6-4DFD-4D4D-920D-96DD7D776E7D}"/>
                    </a:ext>
                  </a:extLst>
                </p14:cNvPr>
                <p14:cNvContentPartPr/>
                <p14:nvPr/>
              </p14:nvContentPartPr>
              <p14:xfrm>
                <a:off x="6341526" y="4818910"/>
                <a:ext cx="329400" cy="216360"/>
              </p14:xfrm>
            </p:contentPart>
          </mc:Choice>
          <mc:Fallback xmlns="">
            <p:pic>
              <p:nvPicPr>
                <p:cNvPr id="243727" name="Ink 243726">
                  <a:extLst>
                    <a:ext uri="{FF2B5EF4-FFF2-40B4-BE49-F238E27FC236}">
                      <a16:creationId xmlns:a16="http://schemas.microsoft.com/office/drawing/2014/main" id="{888315E6-4DFD-4D4D-920D-96DD7D776E7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32526" y="4809910"/>
                  <a:ext cx="347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3736" name="Ink 243735">
                  <a:extLst>
                    <a:ext uri="{FF2B5EF4-FFF2-40B4-BE49-F238E27FC236}">
                      <a16:creationId xmlns:a16="http://schemas.microsoft.com/office/drawing/2014/main" id="{287731B3-62E7-4BB2-8942-B34B7B8D986A}"/>
                    </a:ext>
                  </a:extLst>
                </p14:cNvPr>
                <p14:cNvContentPartPr/>
                <p14:nvPr/>
              </p14:nvContentPartPr>
              <p14:xfrm>
                <a:off x="6424686" y="4888390"/>
                <a:ext cx="24840" cy="10800"/>
              </p14:xfrm>
            </p:contentPart>
          </mc:Choice>
          <mc:Fallback xmlns="">
            <p:pic>
              <p:nvPicPr>
                <p:cNvPr id="243736" name="Ink 243735">
                  <a:extLst>
                    <a:ext uri="{FF2B5EF4-FFF2-40B4-BE49-F238E27FC236}">
                      <a16:creationId xmlns:a16="http://schemas.microsoft.com/office/drawing/2014/main" id="{287731B3-62E7-4BB2-8942-B34B7B8D986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15686" y="4879390"/>
                  <a:ext cx="424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43745" name="Ink 243744">
                  <a:extLst>
                    <a:ext uri="{FF2B5EF4-FFF2-40B4-BE49-F238E27FC236}">
                      <a16:creationId xmlns:a16="http://schemas.microsoft.com/office/drawing/2014/main" id="{E1B8E9A2-9B09-4A8E-99F4-8019AB09C548}"/>
                    </a:ext>
                  </a:extLst>
                </p14:cNvPr>
                <p14:cNvContentPartPr/>
                <p14:nvPr/>
              </p14:nvContentPartPr>
              <p14:xfrm>
                <a:off x="6397686" y="4850590"/>
                <a:ext cx="150840" cy="104040"/>
              </p14:xfrm>
            </p:contentPart>
          </mc:Choice>
          <mc:Fallback xmlns="">
            <p:pic>
              <p:nvPicPr>
                <p:cNvPr id="243745" name="Ink 243744">
                  <a:extLst>
                    <a:ext uri="{FF2B5EF4-FFF2-40B4-BE49-F238E27FC236}">
                      <a16:creationId xmlns:a16="http://schemas.microsoft.com/office/drawing/2014/main" id="{E1B8E9A2-9B09-4A8E-99F4-8019AB09C54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88686" y="4841950"/>
                  <a:ext cx="168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43751" name="Ink 243750">
                  <a:extLst>
                    <a:ext uri="{FF2B5EF4-FFF2-40B4-BE49-F238E27FC236}">
                      <a16:creationId xmlns:a16="http://schemas.microsoft.com/office/drawing/2014/main" id="{1D5E4777-94F6-4CA9-9AEE-89C00940D4E1}"/>
                    </a:ext>
                  </a:extLst>
                </p14:cNvPr>
                <p14:cNvContentPartPr/>
                <p14:nvPr/>
              </p14:nvContentPartPr>
              <p14:xfrm>
                <a:off x="6411006" y="4879030"/>
                <a:ext cx="126000" cy="111600"/>
              </p14:xfrm>
            </p:contentPart>
          </mc:Choice>
          <mc:Fallback xmlns="">
            <p:pic>
              <p:nvPicPr>
                <p:cNvPr id="243751" name="Ink 243750">
                  <a:extLst>
                    <a:ext uri="{FF2B5EF4-FFF2-40B4-BE49-F238E27FC236}">
                      <a16:creationId xmlns:a16="http://schemas.microsoft.com/office/drawing/2014/main" id="{1D5E4777-94F6-4CA9-9AEE-89C00940D4E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02006" y="4870390"/>
                  <a:ext cx="143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43757" name="Ink 243756">
                  <a:extLst>
                    <a:ext uri="{FF2B5EF4-FFF2-40B4-BE49-F238E27FC236}">
                      <a16:creationId xmlns:a16="http://schemas.microsoft.com/office/drawing/2014/main" id="{748AE185-D814-40B5-95CE-475B1423750F}"/>
                    </a:ext>
                  </a:extLst>
                </p14:cNvPr>
                <p14:cNvContentPartPr/>
                <p14:nvPr/>
              </p14:nvContentPartPr>
              <p14:xfrm>
                <a:off x="6542766" y="4873270"/>
                <a:ext cx="90360" cy="82440"/>
              </p14:xfrm>
            </p:contentPart>
          </mc:Choice>
          <mc:Fallback xmlns="">
            <p:pic>
              <p:nvPicPr>
                <p:cNvPr id="243757" name="Ink 243756">
                  <a:extLst>
                    <a:ext uri="{FF2B5EF4-FFF2-40B4-BE49-F238E27FC236}">
                      <a16:creationId xmlns:a16="http://schemas.microsoft.com/office/drawing/2014/main" id="{748AE185-D814-40B5-95CE-475B1423750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33766" y="4864630"/>
                  <a:ext cx="108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43760" name="Ink 243759">
                  <a:extLst>
                    <a:ext uri="{FF2B5EF4-FFF2-40B4-BE49-F238E27FC236}">
                      <a16:creationId xmlns:a16="http://schemas.microsoft.com/office/drawing/2014/main" id="{F53EE20F-597E-4394-B5EE-535B210979E0}"/>
                    </a:ext>
                  </a:extLst>
                </p14:cNvPr>
                <p14:cNvContentPartPr/>
                <p14:nvPr/>
              </p14:nvContentPartPr>
              <p14:xfrm>
                <a:off x="6375006" y="4894510"/>
                <a:ext cx="82080" cy="52200"/>
              </p14:xfrm>
            </p:contentPart>
          </mc:Choice>
          <mc:Fallback xmlns="">
            <p:pic>
              <p:nvPicPr>
                <p:cNvPr id="243760" name="Ink 243759">
                  <a:extLst>
                    <a:ext uri="{FF2B5EF4-FFF2-40B4-BE49-F238E27FC236}">
                      <a16:creationId xmlns:a16="http://schemas.microsoft.com/office/drawing/2014/main" id="{F53EE20F-597E-4394-B5EE-535B210979E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66366" y="4885510"/>
                  <a:ext cx="997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D408069-B640-42F0-9E91-B835151DC143}"/>
                    </a:ext>
                  </a:extLst>
                </p14:cNvPr>
                <p14:cNvContentPartPr/>
                <p14:nvPr/>
              </p14:nvContentPartPr>
              <p14:xfrm>
                <a:off x="8223246" y="4880470"/>
                <a:ext cx="183240" cy="2872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D408069-B640-42F0-9E91-B835151DC14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14606" y="4871830"/>
                  <a:ext cx="2008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1B8128A-4AE8-43A6-83BF-4AAE94B426F9}"/>
                    </a:ext>
                  </a:extLst>
                </p14:cNvPr>
                <p14:cNvContentPartPr/>
                <p14:nvPr/>
              </p14:nvContentPartPr>
              <p14:xfrm>
                <a:off x="8288406" y="4831150"/>
                <a:ext cx="144360" cy="489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1B8128A-4AE8-43A6-83BF-4AAE94B426F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79406" y="4822150"/>
                  <a:ext cx="1620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346BCCA-ECDB-4840-934E-42B66302BBF2}"/>
                    </a:ext>
                  </a:extLst>
                </p14:cNvPr>
                <p14:cNvContentPartPr/>
                <p14:nvPr/>
              </p14:nvContentPartPr>
              <p14:xfrm>
                <a:off x="8511246" y="4819630"/>
                <a:ext cx="237240" cy="2242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346BCCA-ECDB-4840-934E-42B66302BBF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02246" y="4810990"/>
                  <a:ext cx="2548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681494A-0BE7-4C66-92AC-53996C61AA09}"/>
                    </a:ext>
                  </a:extLst>
                </p14:cNvPr>
                <p14:cNvContentPartPr/>
                <p14:nvPr/>
              </p14:nvContentPartPr>
              <p14:xfrm>
                <a:off x="8782686" y="4734310"/>
                <a:ext cx="124200" cy="2829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681494A-0BE7-4C66-92AC-53996C61AA0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74046" y="4725670"/>
                  <a:ext cx="1418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CECB5FD-A811-4A11-9942-37D6A3CBB916}"/>
                    </a:ext>
                  </a:extLst>
                </p14:cNvPr>
                <p14:cNvContentPartPr/>
                <p14:nvPr/>
              </p14:nvContentPartPr>
              <p14:xfrm>
                <a:off x="8950086" y="4648270"/>
                <a:ext cx="187920" cy="4651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CECB5FD-A811-4A11-9942-37D6A3CBB91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941446" y="4639630"/>
                  <a:ext cx="20556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98B481A-6C1E-4D91-A375-1B833D8EC76C}"/>
                    </a:ext>
                  </a:extLst>
                </p14:cNvPr>
                <p14:cNvContentPartPr/>
                <p14:nvPr/>
              </p14:nvContentPartPr>
              <p14:xfrm>
                <a:off x="9103806" y="4818190"/>
                <a:ext cx="176400" cy="3042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98B481A-6C1E-4D91-A375-1B833D8EC76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095166" y="4809190"/>
                  <a:ext cx="1940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A3862A5-24C3-481D-9E08-1E22A476EDB2}"/>
                    </a:ext>
                  </a:extLst>
                </p14:cNvPr>
                <p14:cNvContentPartPr/>
                <p14:nvPr/>
              </p14:nvContentPartPr>
              <p14:xfrm>
                <a:off x="9490446" y="5049670"/>
                <a:ext cx="7200" cy="93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A3862A5-24C3-481D-9E08-1E22A476EDB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481806" y="5040670"/>
                  <a:ext cx="248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B729AF7-8483-4BA0-BC94-FBF0CB982071}"/>
                    </a:ext>
                  </a:extLst>
                </p14:cNvPr>
                <p14:cNvContentPartPr/>
                <p14:nvPr/>
              </p14:nvContentPartPr>
              <p14:xfrm>
                <a:off x="6581286" y="4838710"/>
                <a:ext cx="295560" cy="1242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B729AF7-8483-4BA0-BC94-FBF0CB98207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572646" y="4829710"/>
                  <a:ext cx="313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D67B046-364B-4BDC-8C94-D8D53F09B72E}"/>
                    </a:ext>
                  </a:extLst>
                </p14:cNvPr>
                <p14:cNvContentPartPr/>
                <p14:nvPr/>
              </p14:nvContentPartPr>
              <p14:xfrm>
                <a:off x="6921126" y="4804150"/>
                <a:ext cx="35280" cy="196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D67B046-364B-4BDC-8C94-D8D53F09B72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12486" y="4795510"/>
                  <a:ext cx="52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45B91A2-B16D-41B7-B500-A6637D9BA543}"/>
                    </a:ext>
                  </a:extLst>
                </p14:cNvPr>
                <p14:cNvContentPartPr/>
                <p14:nvPr/>
              </p14:nvContentPartPr>
              <p14:xfrm>
                <a:off x="7047846" y="4812430"/>
                <a:ext cx="99360" cy="2347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45B91A2-B16D-41B7-B500-A6637D9BA54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39206" y="4803430"/>
                  <a:ext cx="1170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320" name="Ink 56319">
                  <a:extLst>
                    <a:ext uri="{FF2B5EF4-FFF2-40B4-BE49-F238E27FC236}">
                      <a16:creationId xmlns:a16="http://schemas.microsoft.com/office/drawing/2014/main" id="{D0312E62-2EF2-4C89-B102-CF90E7CBAA00}"/>
                    </a:ext>
                  </a:extLst>
                </p14:cNvPr>
                <p14:cNvContentPartPr/>
                <p14:nvPr/>
              </p14:nvContentPartPr>
              <p14:xfrm>
                <a:off x="7051446" y="4786870"/>
                <a:ext cx="131400" cy="54720"/>
              </p14:xfrm>
            </p:contentPart>
          </mc:Choice>
          <mc:Fallback xmlns="">
            <p:pic>
              <p:nvPicPr>
                <p:cNvPr id="56320" name="Ink 56319">
                  <a:extLst>
                    <a:ext uri="{FF2B5EF4-FFF2-40B4-BE49-F238E27FC236}">
                      <a16:creationId xmlns:a16="http://schemas.microsoft.com/office/drawing/2014/main" id="{D0312E62-2EF2-4C89-B102-CF90E7CBAA0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42446" y="4778230"/>
                  <a:ext cx="1490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321" name="Ink 56320">
                  <a:extLst>
                    <a:ext uri="{FF2B5EF4-FFF2-40B4-BE49-F238E27FC236}">
                      <a16:creationId xmlns:a16="http://schemas.microsoft.com/office/drawing/2014/main" id="{3DC04A6D-5013-4B42-8919-90950CA85F8C}"/>
                    </a:ext>
                  </a:extLst>
                </p14:cNvPr>
                <p14:cNvContentPartPr/>
                <p14:nvPr/>
              </p14:nvContentPartPr>
              <p14:xfrm>
                <a:off x="7246206" y="4792270"/>
                <a:ext cx="276120" cy="185040"/>
              </p14:xfrm>
            </p:contentPart>
          </mc:Choice>
          <mc:Fallback xmlns="">
            <p:pic>
              <p:nvPicPr>
                <p:cNvPr id="56321" name="Ink 56320">
                  <a:extLst>
                    <a:ext uri="{FF2B5EF4-FFF2-40B4-BE49-F238E27FC236}">
                      <a16:creationId xmlns:a16="http://schemas.microsoft.com/office/drawing/2014/main" id="{3DC04A6D-5013-4B42-8919-90950CA85F8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37206" y="4783270"/>
                  <a:ext cx="2937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6348" name="Ink 56347">
                  <a:extLst>
                    <a:ext uri="{FF2B5EF4-FFF2-40B4-BE49-F238E27FC236}">
                      <a16:creationId xmlns:a16="http://schemas.microsoft.com/office/drawing/2014/main" id="{EBF3EFA8-5875-4DE8-81DF-32FFAB262193}"/>
                    </a:ext>
                  </a:extLst>
                </p14:cNvPr>
                <p14:cNvContentPartPr/>
                <p14:nvPr/>
              </p14:nvContentPartPr>
              <p14:xfrm>
                <a:off x="7288686" y="4995670"/>
                <a:ext cx="12960" cy="227880"/>
              </p14:xfrm>
            </p:contentPart>
          </mc:Choice>
          <mc:Fallback xmlns="">
            <p:pic>
              <p:nvPicPr>
                <p:cNvPr id="56348" name="Ink 56347">
                  <a:extLst>
                    <a:ext uri="{FF2B5EF4-FFF2-40B4-BE49-F238E27FC236}">
                      <a16:creationId xmlns:a16="http://schemas.microsoft.com/office/drawing/2014/main" id="{EBF3EFA8-5875-4DE8-81DF-32FFAB26219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280046" y="4987030"/>
                  <a:ext cx="306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359" name="Ink 56358">
                  <a:extLst>
                    <a:ext uri="{FF2B5EF4-FFF2-40B4-BE49-F238E27FC236}">
                      <a16:creationId xmlns:a16="http://schemas.microsoft.com/office/drawing/2014/main" id="{B8A16A13-E3E9-4560-BB79-08F1DDAF33C8}"/>
                    </a:ext>
                  </a:extLst>
                </p14:cNvPr>
                <p14:cNvContentPartPr/>
                <p14:nvPr/>
              </p14:nvContentPartPr>
              <p14:xfrm>
                <a:off x="7266366" y="4940950"/>
                <a:ext cx="181800" cy="226080"/>
              </p14:xfrm>
            </p:contentPart>
          </mc:Choice>
          <mc:Fallback xmlns="">
            <p:pic>
              <p:nvPicPr>
                <p:cNvPr id="56359" name="Ink 56358">
                  <a:extLst>
                    <a:ext uri="{FF2B5EF4-FFF2-40B4-BE49-F238E27FC236}">
                      <a16:creationId xmlns:a16="http://schemas.microsoft.com/office/drawing/2014/main" id="{B8A16A13-E3E9-4560-BB79-08F1DDAF33C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57726" y="4931950"/>
                  <a:ext cx="1994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366" name="Ink 56365">
                  <a:extLst>
                    <a:ext uri="{FF2B5EF4-FFF2-40B4-BE49-F238E27FC236}">
                      <a16:creationId xmlns:a16="http://schemas.microsoft.com/office/drawing/2014/main" id="{A3EBD5F1-20F6-46D5-82C9-B629B946CBAE}"/>
                    </a:ext>
                  </a:extLst>
                </p14:cNvPr>
                <p14:cNvContentPartPr/>
                <p14:nvPr/>
              </p14:nvContentPartPr>
              <p14:xfrm>
                <a:off x="7417566" y="5079910"/>
                <a:ext cx="126360" cy="264960"/>
              </p14:xfrm>
            </p:contentPart>
          </mc:Choice>
          <mc:Fallback xmlns="">
            <p:pic>
              <p:nvPicPr>
                <p:cNvPr id="56366" name="Ink 56365">
                  <a:extLst>
                    <a:ext uri="{FF2B5EF4-FFF2-40B4-BE49-F238E27FC236}">
                      <a16:creationId xmlns:a16="http://schemas.microsoft.com/office/drawing/2014/main" id="{A3EBD5F1-20F6-46D5-82C9-B629B946CBA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408566" y="5070910"/>
                  <a:ext cx="144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367" name="Ink 56366">
                  <a:extLst>
                    <a:ext uri="{FF2B5EF4-FFF2-40B4-BE49-F238E27FC236}">
                      <a16:creationId xmlns:a16="http://schemas.microsoft.com/office/drawing/2014/main" id="{A230454F-DF8A-4953-B2EC-D4BFB097F4FB}"/>
                    </a:ext>
                  </a:extLst>
                </p14:cNvPr>
                <p14:cNvContentPartPr/>
                <p14:nvPr/>
              </p14:nvContentPartPr>
              <p14:xfrm>
                <a:off x="7541406" y="4918630"/>
                <a:ext cx="106200" cy="350280"/>
              </p14:xfrm>
            </p:contentPart>
          </mc:Choice>
          <mc:Fallback xmlns="">
            <p:pic>
              <p:nvPicPr>
                <p:cNvPr id="56367" name="Ink 56366">
                  <a:extLst>
                    <a:ext uri="{FF2B5EF4-FFF2-40B4-BE49-F238E27FC236}">
                      <a16:creationId xmlns:a16="http://schemas.microsoft.com/office/drawing/2014/main" id="{A230454F-DF8A-4953-B2EC-D4BFB097F4F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532406" y="4909990"/>
                  <a:ext cx="1238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368" name="Ink 56367">
                  <a:extLst>
                    <a:ext uri="{FF2B5EF4-FFF2-40B4-BE49-F238E27FC236}">
                      <a16:creationId xmlns:a16="http://schemas.microsoft.com/office/drawing/2014/main" id="{2BA099A0-B48A-4F25-A2B8-6310BDC3BA5A}"/>
                    </a:ext>
                  </a:extLst>
                </p14:cNvPr>
                <p14:cNvContentPartPr/>
                <p14:nvPr/>
              </p14:nvContentPartPr>
              <p14:xfrm>
                <a:off x="7569126" y="5049670"/>
                <a:ext cx="256320" cy="145800"/>
              </p14:xfrm>
            </p:contentPart>
          </mc:Choice>
          <mc:Fallback xmlns="">
            <p:pic>
              <p:nvPicPr>
                <p:cNvPr id="56368" name="Ink 56367">
                  <a:extLst>
                    <a:ext uri="{FF2B5EF4-FFF2-40B4-BE49-F238E27FC236}">
                      <a16:creationId xmlns:a16="http://schemas.microsoft.com/office/drawing/2014/main" id="{2BA099A0-B48A-4F25-A2B8-6310BDC3BA5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60486" y="5041030"/>
                  <a:ext cx="2739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369" name="Ink 56368">
                  <a:extLst>
                    <a:ext uri="{FF2B5EF4-FFF2-40B4-BE49-F238E27FC236}">
                      <a16:creationId xmlns:a16="http://schemas.microsoft.com/office/drawing/2014/main" id="{F8E4008A-DEA6-426E-BCFE-D6F40B188D9D}"/>
                    </a:ext>
                  </a:extLst>
                </p14:cNvPr>
                <p14:cNvContentPartPr/>
                <p14:nvPr/>
              </p14:nvContentPartPr>
              <p14:xfrm>
                <a:off x="7462566" y="5015470"/>
                <a:ext cx="186120" cy="58320"/>
              </p14:xfrm>
            </p:contentPart>
          </mc:Choice>
          <mc:Fallback xmlns="">
            <p:pic>
              <p:nvPicPr>
                <p:cNvPr id="56369" name="Ink 56368">
                  <a:extLst>
                    <a:ext uri="{FF2B5EF4-FFF2-40B4-BE49-F238E27FC236}">
                      <a16:creationId xmlns:a16="http://schemas.microsoft.com/office/drawing/2014/main" id="{F8E4008A-DEA6-426E-BCFE-D6F40B188D9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53566" y="5006830"/>
                  <a:ext cx="2037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371" name="Ink 56370">
                  <a:extLst>
                    <a:ext uri="{FF2B5EF4-FFF2-40B4-BE49-F238E27FC236}">
                      <a16:creationId xmlns:a16="http://schemas.microsoft.com/office/drawing/2014/main" id="{49BA992F-5138-46BF-9E52-8FC5B117C447}"/>
                    </a:ext>
                  </a:extLst>
                </p14:cNvPr>
                <p14:cNvContentPartPr/>
                <p14:nvPr/>
              </p14:nvContentPartPr>
              <p14:xfrm>
                <a:off x="8208846" y="5442070"/>
                <a:ext cx="43560" cy="279720"/>
              </p14:xfrm>
            </p:contentPart>
          </mc:Choice>
          <mc:Fallback xmlns="">
            <p:pic>
              <p:nvPicPr>
                <p:cNvPr id="56371" name="Ink 56370">
                  <a:extLst>
                    <a:ext uri="{FF2B5EF4-FFF2-40B4-BE49-F238E27FC236}">
                      <a16:creationId xmlns:a16="http://schemas.microsoft.com/office/drawing/2014/main" id="{49BA992F-5138-46BF-9E52-8FC5B117C44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99846" y="5433430"/>
                  <a:ext cx="612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372" name="Ink 56371">
                  <a:extLst>
                    <a:ext uri="{FF2B5EF4-FFF2-40B4-BE49-F238E27FC236}">
                      <a16:creationId xmlns:a16="http://schemas.microsoft.com/office/drawing/2014/main" id="{5D9F9C27-0DB4-41BE-902A-E4C33ABE45DE}"/>
                    </a:ext>
                  </a:extLst>
                </p14:cNvPr>
                <p14:cNvContentPartPr/>
                <p14:nvPr/>
              </p14:nvContentPartPr>
              <p14:xfrm>
                <a:off x="8315766" y="5425510"/>
                <a:ext cx="282960" cy="246600"/>
              </p14:xfrm>
            </p:contentPart>
          </mc:Choice>
          <mc:Fallback xmlns="">
            <p:pic>
              <p:nvPicPr>
                <p:cNvPr id="56372" name="Ink 56371">
                  <a:extLst>
                    <a:ext uri="{FF2B5EF4-FFF2-40B4-BE49-F238E27FC236}">
                      <a16:creationId xmlns:a16="http://schemas.microsoft.com/office/drawing/2014/main" id="{5D9F9C27-0DB4-41BE-902A-E4C33ABE45D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306766" y="5416510"/>
                  <a:ext cx="3006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373" name="Ink 56372">
                  <a:extLst>
                    <a:ext uri="{FF2B5EF4-FFF2-40B4-BE49-F238E27FC236}">
                      <a16:creationId xmlns:a16="http://schemas.microsoft.com/office/drawing/2014/main" id="{53E539C5-2633-499B-B511-0ECA38D7E359}"/>
                    </a:ext>
                  </a:extLst>
                </p14:cNvPr>
                <p14:cNvContentPartPr/>
                <p14:nvPr/>
              </p14:nvContentPartPr>
              <p14:xfrm>
                <a:off x="8433846" y="5350270"/>
                <a:ext cx="142920" cy="52200"/>
              </p14:xfrm>
            </p:contentPart>
          </mc:Choice>
          <mc:Fallback xmlns="">
            <p:pic>
              <p:nvPicPr>
                <p:cNvPr id="56373" name="Ink 56372">
                  <a:extLst>
                    <a:ext uri="{FF2B5EF4-FFF2-40B4-BE49-F238E27FC236}">
                      <a16:creationId xmlns:a16="http://schemas.microsoft.com/office/drawing/2014/main" id="{53E539C5-2633-499B-B511-0ECA38D7E35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424846" y="5341630"/>
                  <a:ext cx="1605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374" name="Ink 56373">
                  <a:extLst>
                    <a:ext uri="{FF2B5EF4-FFF2-40B4-BE49-F238E27FC236}">
                      <a16:creationId xmlns:a16="http://schemas.microsoft.com/office/drawing/2014/main" id="{F9689960-C898-4986-838E-BBC3C8FB99BE}"/>
                    </a:ext>
                  </a:extLst>
                </p14:cNvPr>
                <p14:cNvContentPartPr/>
                <p14:nvPr/>
              </p14:nvContentPartPr>
              <p14:xfrm>
                <a:off x="8688726" y="5356030"/>
                <a:ext cx="356760" cy="221040"/>
              </p14:xfrm>
            </p:contentPart>
          </mc:Choice>
          <mc:Fallback xmlns="">
            <p:pic>
              <p:nvPicPr>
                <p:cNvPr id="56374" name="Ink 56373">
                  <a:extLst>
                    <a:ext uri="{FF2B5EF4-FFF2-40B4-BE49-F238E27FC236}">
                      <a16:creationId xmlns:a16="http://schemas.microsoft.com/office/drawing/2014/main" id="{F9689960-C898-4986-838E-BBC3C8FB99B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680086" y="5347390"/>
                  <a:ext cx="3744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375" name="Ink 56374">
                  <a:extLst>
                    <a:ext uri="{FF2B5EF4-FFF2-40B4-BE49-F238E27FC236}">
                      <a16:creationId xmlns:a16="http://schemas.microsoft.com/office/drawing/2014/main" id="{72452EBA-77BC-4EB0-91D5-98B04AC7CF79}"/>
                    </a:ext>
                  </a:extLst>
                </p14:cNvPr>
                <p14:cNvContentPartPr/>
                <p14:nvPr/>
              </p14:nvContentPartPr>
              <p14:xfrm>
                <a:off x="9274806" y="5377990"/>
                <a:ext cx="199080" cy="196920"/>
              </p14:xfrm>
            </p:contentPart>
          </mc:Choice>
          <mc:Fallback xmlns="">
            <p:pic>
              <p:nvPicPr>
                <p:cNvPr id="56375" name="Ink 56374">
                  <a:extLst>
                    <a:ext uri="{FF2B5EF4-FFF2-40B4-BE49-F238E27FC236}">
                      <a16:creationId xmlns:a16="http://schemas.microsoft.com/office/drawing/2014/main" id="{72452EBA-77BC-4EB0-91D5-98B04AC7CF7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266166" y="5369350"/>
                  <a:ext cx="216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6376" name="Ink 56375">
                  <a:extLst>
                    <a:ext uri="{FF2B5EF4-FFF2-40B4-BE49-F238E27FC236}">
                      <a16:creationId xmlns:a16="http://schemas.microsoft.com/office/drawing/2014/main" id="{C3AE2875-66A6-4D77-9EBF-D1B7D2B4149F}"/>
                    </a:ext>
                  </a:extLst>
                </p14:cNvPr>
                <p14:cNvContentPartPr/>
                <p14:nvPr/>
              </p14:nvContentPartPr>
              <p14:xfrm>
                <a:off x="9345726" y="5349910"/>
                <a:ext cx="85680" cy="200520"/>
              </p14:xfrm>
            </p:contentPart>
          </mc:Choice>
          <mc:Fallback xmlns="">
            <p:pic>
              <p:nvPicPr>
                <p:cNvPr id="56376" name="Ink 56375">
                  <a:extLst>
                    <a:ext uri="{FF2B5EF4-FFF2-40B4-BE49-F238E27FC236}">
                      <a16:creationId xmlns:a16="http://schemas.microsoft.com/office/drawing/2014/main" id="{C3AE2875-66A6-4D77-9EBF-D1B7D2B4149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36726" y="5340910"/>
                  <a:ext cx="1033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6377" name="Ink 56376">
                  <a:extLst>
                    <a:ext uri="{FF2B5EF4-FFF2-40B4-BE49-F238E27FC236}">
                      <a16:creationId xmlns:a16="http://schemas.microsoft.com/office/drawing/2014/main" id="{074CF879-4DAF-4CC3-8C24-14272B45A72D}"/>
                    </a:ext>
                  </a:extLst>
                </p14:cNvPr>
                <p14:cNvContentPartPr/>
                <p14:nvPr/>
              </p14:nvContentPartPr>
              <p14:xfrm>
                <a:off x="9532926" y="5215270"/>
                <a:ext cx="285840" cy="363240"/>
              </p14:xfrm>
            </p:contentPart>
          </mc:Choice>
          <mc:Fallback xmlns="">
            <p:pic>
              <p:nvPicPr>
                <p:cNvPr id="56377" name="Ink 56376">
                  <a:extLst>
                    <a:ext uri="{FF2B5EF4-FFF2-40B4-BE49-F238E27FC236}">
                      <a16:creationId xmlns:a16="http://schemas.microsoft.com/office/drawing/2014/main" id="{074CF879-4DAF-4CC3-8C24-14272B45A72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524286" y="5206630"/>
                  <a:ext cx="3034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43784" name="Ink 243783">
                  <a:extLst>
                    <a:ext uri="{FF2B5EF4-FFF2-40B4-BE49-F238E27FC236}">
                      <a16:creationId xmlns:a16="http://schemas.microsoft.com/office/drawing/2014/main" id="{1855F5E2-248F-48EF-90FF-A368C9A53CA2}"/>
                    </a:ext>
                  </a:extLst>
                </p14:cNvPr>
                <p14:cNvContentPartPr/>
                <p14:nvPr/>
              </p14:nvContentPartPr>
              <p14:xfrm>
                <a:off x="8972766" y="4225270"/>
                <a:ext cx="467280" cy="461520"/>
              </p14:xfrm>
            </p:contentPart>
          </mc:Choice>
          <mc:Fallback xmlns="">
            <p:pic>
              <p:nvPicPr>
                <p:cNvPr id="243784" name="Ink 243783">
                  <a:extLst>
                    <a:ext uri="{FF2B5EF4-FFF2-40B4-BE49-F238E27FC236}">
                      <a16:creationId xmlns:a16="http://schemas.microsoft.com/office/drawing/2014/main" id="{1855F5E2-248F-48EF-90FF-A368C9A53CA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963766" y="4216630"/>
                  <a:ext cx="48492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43785" name="Ink 243784">
                  <a:extLst>
                    <a:ext uri="{FF2B5EF4-FFF2-40B4-BE49-F238E27FC236}">
                      <a16:creationId xmlns:a16="http://schemas.microsoft.com/office/drawing/2014/main" id="{D8CEA328-4878-465F-8367-76DB242FF09F}"/>
                    </a:ext>
                  </a:extLst>
                </p14:cNvPr>
                <p14:cNvContentPartPr/>
                <p14:nvPr/>
              </p14:nvContentPartPr>
              <p14:xfrm>
                <a:off x="8909406" y="4531990"/>
                <a:ext cx="140760" cy="212760"/>
              </p14:xfrm>
            </p:contentPart>
          </mc:Choice>
          <mc:Fallback xmlns="">
            <p:pic>
              <p:nvPicPr>
                <p:cNvPr id="243785" name="Ink 243784">
                  <a:extLst>
                    <a:ext uri="{FF2B5EF4-FFF2-40B4-BE49-F238E27FC236}">
                      <a16:creationId xmlns:a16="http://schemas.microsoft.com/office/drawing/2014/main" id="{D8CEA328-4878-465F-8367-76DB242FF09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900406" y="4522990"/>
                  <a:ext cx="1584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43787" name="Ink 243786">
                  <a:extLst>
                    <a:ext uri="{FF2B5EF4-FFF2-40B4-BE49-F238E27FC236}">
                      <a16:creationId xmlns:a16="http://schemas.microsoft.com/office/drawing/2014/main" id="{DF081BDE-67C3-4015-81E8-CDEB724EAC52}"/>
                    </a:ext>
                  </a:extLst>
                </p14:cNvPr>
                <p14:cNvContentPartPr/>
                <p14:nvPr/>
              </p14:nvContentPartPr>
              <p14:xfrm>
                <a:off x="7469046" y="4118710"/>
                <a:ext cx="147960" cy="358920"/>
              </p14:xfrm>
            </p:contentPart>
          </mc:Choice>
          <mc:Fallback xmlns="">
            <p:pic>
              <p:nvPicPr>
                <p:cNvPr id="243787" name="Ink 243786">
                  <a:extLst>
                    <a:ext uri="{FF2B5EF4-FFF2-40B4-BE49-F238E27FC236}">
                      <a16:creationId xmlns:a16="http://schemas.microsoft.com/office/drawing/2014/main" id="{DF081BDE-67C3-4015-81E8-CDEB724EAC5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460406" y="4110070"/>
                  <a:ext cx="1656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43788" name="Ink 243787">
                  <a:extLst>
                    <a:ext uri="{FF2B5EF4-FFF2-40B4-BE49-F238E27FC236}">
                      <a16:creationId xmlns:a16="http://schemas.microsoft.com/office/drawing/2014/main" id="{1283DEAF-0118-4414-8EF6-60BD062A0F21}"/>
                    </a:ext>
                  </a:extLst>
                </p14:cNvPr>
                <p14:cNvContentPartPr/>
                <p14:nvPr/>
              </p14:nvContentPartPr>
              <p14:xfrm>
                <a:off x="7496046" y="3974350"/>
                <a:ext cx="366120" cy="490680"/>
              </p14:xfrm>
            </p:contentPart>
          </mc:Choice>
          <mc:Fallback xmlns="">
            <p:pic>
              <p:nvPicPr>
                <p:cNvPr id="243788" name="Ink 243787">
                  <a:extLst>
                    <a:ext uri="{FF2B5EF4-FFF2-40B4-BE49-F238E27FC236}">
                      <a16:creationId xmlns:a16="http://schemas.microsoft.com/office/drawing/2014/main" id="{1283DEAF-0118-4414-8EF6-60BD062A0F2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87406" y="3965350"/>
                  <a:ext cx="383760" cy="50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795" name="Group 243794">
            <a:extLst>
              <a:ext uri="{FF2B5EF4-FFF2-40B4-BE49-F238E27FC236}">
                <a16:creationId xmlns:a16="http://schemas.microsoft.com/office/drawing/2014/main" id="{A00678E0-D765-4F38-9868-77F7BD46E360}"/>
              </a:ext>
            </a:extLst>
          </p:cNvPr>
          <p:cNvGrpSpPr/>
          <p:nvPr/>
        </p:nvGrpSpPr>
        <p:grpSpPr>
          <a:xfrm>
            <a:off x="10107126" y="5079190"/>
            <a:ext cx="445680" cy="290160"/>
            <a:chOff x="10107126" y="5079190"/>
            <a:chExt cx="44568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43790" name="Ink 243789">
                  <a:extLst>
                    <a:ext uri="{FF2B5EF4-FFF2-40B4-BE49-F238E27FC236}">
                      <a16:creationId xmlns:a16="http://schemas.microsoft.com/office/drawing/2014/main" id="{8025ECD4-CBFF-4203-B065-1D01554F8B0C}"/>
                    </a:ext>
                  </a:extLst>
                </p14:cNvPr>
                <p14:cNvContentPartPr/>
                <p14:nvPr/>
              </p14:nvContentPartPr>
              <p14:xfrm>
                <a:off x="10107126" y="5176390"/>
                <a:ext cx="95040" cy="190080"/>
              </p14:xfrm>
            </p:contentPart>
          </mc:Choice>
          <mc:Fallback xmlns="">
            <p:pic>
              <p:nvPicPr>
                <p:cNvPr id="243790" name="Ink 243789">
                  <a:extLst>
                    <a:ext uri="{FF2B5EF4-FFF2-40B4-BE49-F238E27FC236}">
                      <a16:creationId xmlns:a16="http://schemas.microsoft.com/office/drawing/2014/main" id="{8025ECD4-CBFF-4203-B065-1D01554F8B0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098486" y="5167390"/>
                  <a:ext cx="1126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43791" name="Ink 243790">
                  <a:extLst>
                    <a:ext uri="{FF2B5EF4-FFF2-40B4-BE49-F238E27FC236}">
                      <a16:creationId xmlns:a16="http://schemas.microsoft.com/office/drawing/2014/main" id="{27B3EE6A-1562-4A7B-9E5E-3EF89EDDF4E3}"/>
                    </a:ext>
                  </a:extLst>
                </p14:cNvPr>
                <p14:cNvContentPartPr/>
                <p14:nvPr/>
              </p14:nvContentPartPr>
              <p14:xfrm>
                <a:off x="10254366" y="5293030"/>
                <a:ext cx="54000" cy="60840"/>
              </p14:xfrm>
            </p:contentPart>
          </mc:Choice>
          <mc:Fallback xmlns="">
            <p:pic>
              <p:nvPicPr>
                <p:cNvPr id="243791" name="Ink 243790">
                  <a:extLst>
                    <a:ext uri="{FF2B5EF4-FFF2-40B4-BE49-F238E27FC236}">
                      <a16:creationId xmlns:a16="http://schemas.microsoft.com/office/drawing/2014/main" id="{27B3EE6A-1562-4A7B-9E5E-3EF89EDDF4E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245726" y="5284030"/>
                  <a:ext cx="716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43792" name="Ink 243791">
                  <a:extLst>
                    <a:ext uri="{FF2B5EF4-FFF2-40B4-BE49-F238E27FC236}">
                      <a16:creationId xmlns:a16="http://schemas.microsoft.com/office/drawing/2014/main" id="{0B1861CB-EA4A-4DAD-A309-FC9AD8A646D3}"/>
                    </a:ext>
                  </a:extLst>
                </p14:cNvPr>
                <p14:cNvContentPartPr/>
                <p14:nvPr/>
              </p14:nvContentPartPr>
              <p14:xfrm>
                <a:off x="10320606" y="5264230"/>
                <a:ext cx="4320" cy="7200"/>
              </p14:xfrm>
            </p:contentPart>
          </mc:Choice>
          <mc:Fallback xmlns="">
            <p:pic>
              <p:nvPicPr>
                <p:cNvPr id="243792" name="Ink 243791">
                  <a:extLst>
                    <a:ext uri="{FF2B5EF4-FFF2-40B4-BE49-F238E27FC236}">
                      <a16:creationId xmlns:a16="http://schemas.microsoft.com/office/drawing/2014/main" id="{0B1861CB-EA4A-4DAD-A309-FC9AD8A646D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311606" y="5255590"/>
                  <a:ext cx="219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43793" name="Ink 243792">
                  <a:extLst>
                    <a:ext uri="{FF2B5EF4-FFF2-40B4-BE49-F238E27FC236}">
                      <a16:creationId xmlns:a16="http://schemas.microsoft.com/office/drawing/2014/main" id="{BD624C2F-299A-4CD5-AC27-141E7E330D17}"/>
                    </a:ext>
                  </a:extLst>
                </p14:cNvPr>
                <p14:cNvContentPartPr/>
                <p14:nvPr/>
              </p14:nvContentPartPr>
              <p14:xfrm>
                <a:off x="10373526" y="5079190"/>
                <a:ext cx="172440" cy="290160"/>
              </p14:xfrm>
            </p:contentPart>
          </mc:Choice>
          <mc:Fallback xmlns="">
            <p:pic>
              <p:nvPicPr>
                <p:cNvPr id="243793" name="Ink 243792">
                  <a:extLst>
                    <a:ext uri="{FF2B5EF4-FFF2-40B4-BE49-F238E27FC236}">
                      <a16:creationId xmlns:a16="http://schemas.microsoft.com/office/drawing/2014/main" id="{BD624C2F-299A-4CD5-AC27-141E7E330D1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364526" y="5070550"/>
                  <a:ext cx="1900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43794" name="Ink 243793">
                  <a:extLst>
                    <a:ext uri="{FF2B5EF4-FFF2-40B4-BE49-F238E27FC236}">
                      <a16:creationId xmlns:a16="http://schemas.microsoft.com/office/drawing/2014/main" id="{C3D096CB-F115-4179-9EE5-9D886CDA3DAA}"/>
                    </a:ext>
                  </a:extLst>
                </p14:cNvPr>
                <p14:cNvContentPartPr/>
                <p14:nvPr/>
              </p14:nvContentPartPr>
              <p14:xfrm>
                <a:off x="10351566" y="5131390"/>
                <a:ext cx="201240" cy="37800"/>
              </p14:xfrm>
            </p:contentPart>
          </mc:Choice>
          <mc:Fallback xmlns="">
            <p:pic>
              <p:nvPicPr>
                <p:cNvPr id="243794" name="Ink 243793">
                  <a:extLst>
                    <a:ext uri="{FF2B5EF4-FFF2-40B4-BE49-F238E27FC236}">
                      <a16:creationId xmlns:a16="http://schemas.microsoft.com/office/drawing/2014/main" id="{C3D096CB-F115-4179-9EE5-9D886CDA3DA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342926" y="5122390"/>
                  <a:ext cx="21888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801" name="Group 243800">
            <a:extLst>
              <a:ext uri="{FF2B5EF4-FFF2-40B4-BE49-F238E27FC236}">
                <a16:creationId xmlns:a16="http://schemas.microsoft.com/office/drawing/2014/main" id="{4254928A-8048-4248-BA01-5BB890C9354C}"/>
              </a:ext>
            </a:extLst>
          </p:cNvPr>
          <p:cNvGrpSpPr/>
          <p:nvPr/>
        </p:nvGrpSpPr>
        <p:grpSpPr>
          <a:xfrm>
            <a:off x="10059606" y="5658070"/>
            <a:ext cx="562320" cy="437400"/>
            <a:chOff x="10059606" y="5658070"/>
            <a:chExt cx="562320" cy="4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43796" name="Ink 243795">
                  <a:extLst>
                    <a:ext uri="{FF2B5EF4-FFF2-40B4-BE49-F238E27FC236}">
                      <a16:creationId xmlns:a16="http://schemas.microsoft.com/office/drawing/2014/main" id="{C08E60B6-9CDC-402B-850B-9F10253D5997}"/>
                    </a:ext>
                  </a:extLst>
                </p14:cNvPr>
                <p14:cNvContentPartPr/>
                <p14:nvPr/>
              </p14:nvContentPartPr>
              <p14:xfrm>
                <a:off x="10138446" y="5658070"/>
                <a:ext cx="483480" cy="101880"/>
              </p14:xfrm>
            </p:contentPart>
          </mc:Choice>
          <mc:Fallback xmlns="">
            <p:pic>
              <p:nvPicPr>
                <p:cNvPr id="243796" name="Ink 243795">
                  <a:extLst>
                    <a:ext uri="{FF2B5EF4-FFF2-40B4-BE49-F238E27FC236}">
                      <a16:creationId xmlns:a16="http://schemas.microsoft.com/office/drawing/2014/main" id="{C08E60B6-9CDC-402B-850B-9F10253D599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129806" y="5649070"/>
                  <a:ext cx="5011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43797" name="Ink 243796">
                  <a:extLst>
                    <a:ext uri="{FF2B5EF4-FFF2-40B4-BE49-F238E27FC236}">
                      <a16:creationId xmlns:a16="http://schemas.microsoft.com/office/drawing/2014/main" id="{86FC2C96-2E9E-4C0F-A46E-1E848E3F9BBB}"/>
                    </a:ext>
                  </a:extLst>
                </p14:cNvPr>
                <p14:cNvContentPartPr/>
                <p14:nvPr/>
              </p14:nvContentPartPr>
              <p14:xfrm>
                <a:off x="10059606" y="5889910"/>
                <a:ext cx="156600" cy="201960"/>
              </p14:xfrm>
            </p:contentPart>
          </mc:Choice>
          <mc:Fallback xmlns="">
            <p:pic>
              <p:nvPicPr>
                <p:cNvPr id="243797" name="Ink 243796">
                  <a:extLst>
                    <a:ext uri="{FF2B5EF4-FFF2-40B4-BE49-F238E27FC236}">
                      <a16:creationId xmlns:a16="http://schemas.microsoft.com/office/drawing/2014/main" id="{86FC2C96-2E9E-4C0F-A46E-1E848E3F9BB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050966" y="5881270"/>
                  <a:ext cx="174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43798" name="Ink 243797">
                  <a:extLst>
                    <a:ext uri="{FF2B5EF4-FFF2-40B4-BE49-F238E27FC236}">
                      <a16:creationId xmlns:a16="http://schemas.microsoft.com/office/drawing/2014/main" id="{49B1E4ED-7E67-42D8-9336-C99D3C224EB3}"/>
                    </a:ext>
                  </a:extLst>
                </p14:cNvPr>
                <p14:cNvContentPartPr/>
                <p14:nvPr/>
              </p14:nvContentPartPr>
              <p14:xfrm>
                <a:off x="10194606" y="5990350"/>
                <a:ext cx="27720" cy="105120"/>
              </p14:xfrm>
            </p:contentPart>
          </mc:Choice>
          <mc:Fallback xmlns="">
            <p:pic>
              <p:nvPicPr>
                <p:cNvPr id="243798" name="Ink 243797">
                  <a:extLst>
                    <a:ext uri="{FF2B5EF4-FFF2-40B4-BE49-F238E27FC236}">
                      <a16:creationId xmlns:a16="http://schemas.microsoft.com/office/drawing/2014/main" id="{49B1E4ED-7E67-42D8-9336-C99D3C224EB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185606" y="5981710"/>
                  <a:ext cx="453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43799" name="Ink 243798">
                  <a:extLst>
                    <a:ext uri="{FF2B5EF4-FFF2-40B4-BE49-F238E27FC236}">
                      <a16:creationId xmlns:a16="http://schemas.microsoft.com/office/drawing/2014/main" id="{81B69E44-0EDB-4612-89D8-8816F71C05FB}"/>
                    </a:ext>
                  </a:extLst>
                </p14:cNvPr>
                <p14:cNvContentPartPr/>
                <p14:nvPr/>
              </p14:nvContentPartPr>
              <p14:xfrm>
                <a:off x="10314846" y="5880910"/>
                <a:ext cx="10440" cy="51840"/>
              </p14:xfrm>
            </p:contentPart>
          </mc:Choice>
          <mc:Fallback xmlns="">
            <p:pic>
              <p:nvPicPr>
                <p:cNvPr id="243799" name="Ink 243798">
                  <a:extLst>
                    <a:ext uri="{FF2B5EF4-FFF2-40B4-BE49-F238E27FC236}">
                      <a16:creationId xmlns:a16="http://schemas.microsoft.com/office/drawing/2014/main" id="{81B69E44-0EDB-4612-89D8-8816F71C05F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305846" y="5872270"/>
                  <a:ext cx="280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43800" name="Ink 243799">
                  <a:extLst>
                    <a:ext uri="{FF2B5EF4-FFF2-40B4-BE49-F238E27FC236}">
                      <a16:creationId xmlns:a16="http://schemas.microsoft.com/office/drawing/2014/main" id="{221BA92A-F484-443B-84B3-25D4DF44CCA3}"/>
                    </a:ext>
                  </a:extLst>
                </p14:cNvPr>
                <p14:cNvContentPartPr/>
                <p14:nvPr/>
              </p14:nvContentPartPr>
              <p14:xfrm>
                <a:off x="10354086" y="5836270"/>
                <a:ext cx="125640" cy="236880"/>
              </p14:xfrm>
            </p:contentPart>
          </mc:Choice>
          <mc:Fallback xmlns="">
            <p:pic>
              <p:nvPicPr>
                <p:cNvPr id="243800" name="Ink 243799">
                  <a:extLst>
                    <a:ext uri="{FF2B5EF4-FFF2-40B4-BE49-F238E27FC236}">
                      <a16:creationId xmlns:a16="http://schemas.microsoft.com/office/drawing/2014/main" id="{221BA92A-F484-443B-84B3-25D4DF44CCA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345446" y="5827630"/>
                  <a:ext cx="14328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824" name="Group 243823">
            <a:extLst>
              <a:ext uri="{FF2B5EF4-FFF2-40B4-BE49-F238E27FC236}">
                <a16:creationId xmlns:a16="http://schemas.microsoft.com/office/drawing/2014/main" id="{B9197909-78B4-4ABC-95F2-860882B3F10B}"/>
              </a:ext>
            </a:extLst>
          </p:cNvPr>
          <p:cNvGrpSpPr/>
          <p:nvPr/>
        </p:nvGrpSpPr>
        <p:grpSpPr>
          <a:xfrm>
            <a:off x="8871966" y="283270"/>
            <a:ext cx="1790280" cy="1402200"/>
            <a:chOff x="8871966" y="283270"/>
            <a:chExt cx="1790280" cy="14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43802" name="Ink 243801">
                  <a:extLst>
                    <a:ext uri="{FF2B5EF4-FFF2-40B4-BE49-F238E27FC236}">
                      <a16:creationId xmlns:a16="http://schemas.microsoft.com/office/drawing/2014/main" id="{D58185B5-32A3-48CD-A0BA-5082F6379133}"/>
                    </a:ext>
                  </a:extLst>
                </p14:cNvPr>
                <p14:cNvContentPartPr/>
                <p14:nvPr/>
              </p14:nvContentPartPr>
              <p14:xfrm>
                <a:off x="9264726" y="478390"/>
                <a:ext cx="178920" cy="432360"/>
              </p14:xfrm>
            </p:contentPart>
          </mc:Choice>
          <mc:Fallback xmlns="">
            <p:pic>
              <p:nvPicPr>
                <p:cNvPr id="243802" name="Ink 243801">
                  <a:extLst>
                    <a:ext uri="{FF2B5EF4-FFF2-40B4-BE49-F238E27FC236}">
                      <a16:creationId xmlns:a16="http://schemas.microsoft.com/office/drawing/2014/main" id="{D58185B5-32A3-48CD-A0BA-5082F637913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256086" y="469750"/>
                  <a:ext cx="19656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43803" name="Ink 243802">
                  <a:extLst>
                    <a:ext uri="{FF2B5EF4-FFF2-40B4-BE49-F238E27FC236}">
                      <a16:creationId xmlns:a16="http://schemas.microsoft.com/office/drawing/2014/main" id="{924B8CA9-FD0A-44E6-A8A5-B4E54218A22F}"/>
                    </a:ext>
                  </a:extLst>
                </p14:cNvPr>
                <p14:cNvContentPartPr/>
                <p14:nvPr/>
              </p14:nvContentPartPr>
              <p14:xfrm>
                <a:off x="9505926" y="709510"/>
                <a:ext cx="76680" cy="194760"/>
              </p14:xfrm>
            </p:contentPart>
          </mc:Choice>
          <mc:Fallback xmlns="">
            <p:pic>
              <p:nvPicPr>
                <p:cNvPr id="243803" name="Ink 243802">
                  <a:extLst>
                    <a:ext uri="{FF2B5EF4-FFF2-40B4-BE49-F238E27FC236}">
                      <a16:creationId xmlns:a16="http://schemas.microsoft.com/office/drawing/2014/main" id="{924B8CA9-FD0A-44E6-A8A5-B4E54218A22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496926" y="700510"/>
                  <a:ext cx="943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43804" name="Ink 243803">
                  <a:extLst>
                    <a:ext uri="{FF2B5EF4-FFF2-40B4-BE49-F238E27FC236}">
                      <a16:creationId xmlns:a16="http://schemas.microsoft.com/office/drawing/2014/main" id="{73288BED-038A-4633-8F65-F3533DC77B31}"/>
                    </a:ext>
                  </a:extLst>
                </p14:cNvPr>
                <p14:cNvContentPartPr/>
                <p14:nvPr/>
              </p14:nvContentPartPr>
              <p14:xfrm>
                <a:off x="9678366" y="402430"/>
                <a:ext cx="127800" cy="414360"/>
              </p14:xfrm>
            </p:contentPart>
          </mc:Choice>
          <mc:Fallback xmlns="">
            <p:pic>
              <p:nvPicPr>
                <p:cNvPr id="243804" name="Ink 243803">
                  <a:extLst>
                    <a:ext uri="{FF2B5EF4-FFF2-40B4-BE49-F238E27FC236}">
                      <a16:creationId xmlns:a16="http://schemas.microsoft.com/office/drawing/2014/main" id="{73288BED-038A-4633-8F65-F3533DC77B3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669366" y="393430"/>
                  <a:ext cx="1454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43805" name="Ink 243804">
                  <a:extLst>
                    <a:ext uri="{FF2B5EF4-FFF2-40B4-BE49-F238E27FC236}">
                      <a16:creationId xmlns:a16="http://schemas.microsoft.com/office/drawing/2014/main" id="{450B9561-637A-4090-9FC8-17F6F15816AB}"/>
                    </a:ext>
                  </a:extLst>
                </p14:cNvPr>
                <p14:cNvContentPartPr/>
                <p14:nvPr/>
              </p14:nvContentPartPr>
              <p14:xfrm>
                <a:off x="9635526" y="525910"/>
                <a:ext cx="276120" cy="41040"/>
              </p14:xfrm>
            </p:contentPart>
          </mc:Choice>
          <mc:Fallback xmlns="">
            <p:pic>
              <p:nvPicPr>
                <p:cNvPr id="243805" name="Ink 243804">
                  <a:extLst>
                    <a:ext uri="{FF2B5EF4-FFF2-40B4-BE49-F238E27FC236}">
                      <a16:creationId xmlns:a16="http://schemas.microsoft.com/office/drawing/2014/main" id="{450B9561-637A-4090-9FC8-17F6F15816A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26886" y="517270"/>
                  <a:ext cx="2937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43806" name="Ink 243805">
                  <a:extLst>
                    <a:ext uri="{FF2B5EF4-FFF2-40B4-BE49-F238E27FC236}">
                      <a16:creationId xmlns:a16="http://schemas.microsoft.com/office/drawing/2014/main" id="{4D4ED6B0-E1DC-4EC7-A410-D77C697986D2}"/>
                    </a:ext>
                  </a:extLst>
                </p14:cNvPr>
                <p14:cNvContentPartPr/>
                <p14:nvPr/>
              </p14:nvContentPartPr>
              <p14:xfrm>
                <a:off x="8920926" y="876190"/>
                <a:ext cx="1285560" cy="214560"/>
              </p14:xfrm>
            </p:contentPart>
          </mc:Choice>
          <mc:Fallback xmlns="">
            <p:pic>
              <p:nvPicPr>
                <p:cNvPr id="243806" name="Ink 243805">
                  <a:extLst>
                    <a:ext uri="{FF2B5EF4-FFF2-40B4-BE49-F238E27FC236}">
                      <a16:creationId xmlns:a16="http://schemas.microsoft.com/office/drawing/2014/main" id="{4D4ED6B0-E1DC-4EC7-A410-D77C697986D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912286" y="867190"/>
                  <a:ext cx="1303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43808" name="Ink 243807">
                  <a:extLst>
                    <a:ext uri="{FF2B5EF4-FFF2-40B4-BE49-F238E27FC236}">
                      <a16:creationId xmlns:a16="http://schemas.microsoft.com/office/drawing/2014/main" id="{1BD280DA-C52E-4A04-B5E9-A2208832F4D2}"/>
                    </a:ext>
                  </a:extLst>
                </p14:cNvPr>
                <p14:cNvContentPartPr/>
                <p14:nvPr/>
              </p14:nvContentPartPr>
              <p14:xfrm>
                <a:off x="9295686" y="1150870"/>
                <a:ext cx="109440" cy="246240"/>
              </p14:xfrm>
            </p:contentPart>
          </mc:Choice>
          <mc:Fallback xmlns="">
            <p:pic>
              <p:nvPicPr>
                <p:cNvPr id="243808" name="Ink 243807">
                  <a:extLst>
                    <a:ext uri="{FF2B5EF4-FFF2-40B4-BE49-F238E27FC236}">
                      <a16:creationId xmlns:a16="http://schemas.microsoft.com/office/drawing/2014/main" id="{1BD280DA-C52E-4A04-B5E9-A2208832F4D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287046" y="1141870"/>
                  <a:ext cx="12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43809" name="Ink 243808">
                  <a:extLst>
                    <a:ext uri="{FF2B5EF4-FFF2-40B4-BE49-F238E27FC236}">
                      <a16:creationId xmlns:a16="http://schemas.microsoft.com/office/drawing/2014/main" id="{E436E6E1-5F53-416A-93CA-4BE7B9C2BA27}"/>
                    </a:ext>
                  </a:extLst>
                </p14:cNvPr>
                <p14:cNvContentPartPr/>
                <p14:nvPr/>
              </p14:nvContentPartPr>
              <p14:xfrm>
                <a:off x="9496566" y="1267150"/>
                <a:ext cx="3600" cy="76320"/>
              </p14:xfrm>
            </p:contentPart>
          </mc:Choice>
          <mc:Fallback xmlns="">
            <p:pic>
              <p:nvPicPr>
                <p:cNvPr id="243809" name="Ink 243808">
                  <a:extLst>
                    <a:ext uri="{FF2B5EF4-FFF2-40B4-BE49-F238E27FC236}">
                      <a16:creationId xmlns:a16="http://schemas.microsoft.com/office/drawing/2014/main" id="{E436E6E1-5F53-416A-93CA-4BE7B9C2BA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487926" y="1258150"/>
                  <a:ext cx="212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43810" name="Ink 243809">
                  <a:extLst>
                    <a:ext uri="{FF2B5EF4-FFF2-40B4-BE49-F238E27FC236}">
                      <a16:creationId xmlns:a16="http://schemas.microsoft.com/office/drawing/2014/main" id="{B3B0CAA8-00F5-4EC6-82B4-0F04E86847AB}"/>
                    </a:ext>
                  </a:extLst>
                </p14:cNvPr>
                <p14:cNvContentPartPr/>
                <p14:nvPr/>
              </p14:nvContentPartPr>
              <p14:xfrm>
                <a:off x="9611046" y="1030630"/>
                <a:ext cx="115200" cy="323640"/>
              </p14:xfrm>
            </p:contentPart>
          </mc:Choice>
          <mc:Fallback xmlns="">
            <p:pic>
              <p:nvPicPr>
                <p:cNvPr id="243810" name="Ink 243809">
                  <a:extLst>
                    <a:ext uri="{FF2B5EF4-FFF2-40B4-BE49-F238E27FC236}">
                      <a16:creationId xmlns:a16="http://schemas.microsoft.com/office/drawing/2014/main" id="{B3B0CAA8-00F5-4EC6-82B4-0F04E86847A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602406" y="1021990"/>
                  <a:ext cx="1328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43811" name="Ink 243810">
                  <a:extLst>
                    <a:ext uri="{FF2B5EF4-FFF2-40B4-BE49-F238E27FC236}">
                      <a16:creationId xmlns:a16="http://schemas.microsoft.com/office/drawing/2014/main" id="{8D6FC71A-4191-45BB-8DA0-5F7EC853ADE7}"/>
                    </a:ext>
                  </a:extLst>
                </p14:cNvPr>
                <p14:cNvContentPartPr/>
                <p14:nvPr/>
              </p14:nvContentPartPr>
              <p14:xfrm>
                <a:off x="9537246" y="1139710"/>
                <a:ext cx="249480" cy="24840"/>
              </p14:xfrm>
            </p:contentPart>
          </mc:Choice>
          <mc:Fallback xmlns="">
            <p:pic>
              <p:nvPicPr>
                <p:cNvPr id="243811" name="Ink 243810">
                  <a:extLst>
                    <a:ext uri="{FF2B5EF4-FFF2-40B4-BE49-F238E27FC236}">
                      <a16:creationId xmlns:a16="http://schemas.microsoft.com/office/drawing/2014/main" id="{8D6FC71A-4191-45BB-8DA0-5F7EC853ADE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28246" y="1131070"/>
                  <a:ext cx="2671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43812" name="Ink 243811">
                  <a:extLst>
                    <a:ext uri="{FF2B5EF4-FFF2-40B4-BE49-F238E27FC236}">
                      <a16:creationId xmlns:a16="http://schemas.microsoft.com/office/drawing/2014/main" id="{7D98CE37-50D0-479B-99A4-629F46B1A899}"/>
                    </a:ext>
                  </a:extLst>
                </p14:cNvPr>
                <p14:cNvContentPartPr/>
                <p14:nvPr/>
              </p14:nvContentPartPr>
              <p14:xfrm>
                <a:off x="9644166" y="1153390"/>
                <a:ext cx="227160" cy="375120"/>
              </p14:xfrm>
            </p:contentPart>
          </mc:Choice>
          <mc:Fallback xmlns="">
            <p:pic>
              <p:nvPicPr>
                <p:cNvPr id="243812" name="Ink 243811">
                  <a:extLst>
                    <a:ext uri="{FF2B5EF4-FFF2-40B4-BE49-F238E27FC236}">
                      <a16:creationId xmlns:a16="http://schemas.microsoft.com/office/drawing/2014/main" id="{7D98CE37-50D0-479B-99A4-629F46B1A89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635526" y="1144390"/>
                  <a:ext cx="24480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43813" name="Ink 243812">
                  <a:extLst>
                    <a:ext uri="{FF2B5EF4-FFF2-40B4-BE49-F238E27FC236}">
                      <a16:creationId xmlns:a16="http://schemas.microsoft.com/office/drawing/2014/main" id="{4C203711-A291-4835-AE2D-CF6A8491614B}"/>
                    </a:ext>
                  </a:extLst>
                </p14:cNvPr>
                <p14:cNvContentPartPr/>
                <p14:nvPr/>
              </p14:nvContentPartPr>
              <p14:xfrm>
                <a:off x="9811206" y="1379830"/>
                <a:ext cx="86760" cy="157320"/>
              </p14:xfrm>
            </p:contentPart>
          </mc:Choice>
          <mc:Fallback xmlns="">
            <p:pic>
              <p:nvPicPr>
                <p:cNvPr id="243813" name="Ink 243812">
                  <a:extLst>
                    <a:ext uri="{FF2B5EF4-FFF2-40B4-BE49-F238E27FC236}">
                      <a16:creationId xmlns:a16="http://schemas.microsoft.com/office/drawing/2014/main" id="{4C203711-A291-4835-AE2D-CF6A8491614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802206" y="1370830"/>
                  <a:ext cx="1044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43814" name="Ink 243813">
                  <a:extLst>
                    <a:ext uri="{FF2B5EF4-FFF2-40B4-BE49-F238E27FC236}">
                      <a16:creationId xmlns:a16="http://schemas.microsoft.com/office/drawing/2014/main" id="{95FE652A-6E3C-4EAA-9438-5278849F54C0}"/>
                    </a:ext>
                  </a:extLst>
                </p14:cNvPr>
                <p14:cNvContentPartPr/>
                <p14:nvPr/>
              </p14:nvContentPartPr>
              <p14:xfrm>
                <a:off x="9941166" y="1334830"/>
                <a:ext cx="312480" cy="172080"/>
              </p14:xfrm>
            </p:contentPart>
          </mc:Choice>
          <mc:Fallback xmlns="">
            <p:pic>
              <p:nvPicPr>
                <p:cNvPr id="243814" name="Ink 243813">
                  <a:extLst>
                    <a:ext uri="{FF2B5EF4-FFF2-40B4-BE49-F238E27FC236}">
                      <a16:creationId xmlns:a16="http://schemas.microsoft.com/office/drawing/2014/main" id="{95FE652A-6E3C-4EAA-9438-5278849F54C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932166" y="1326190"/>
                  <a:ext cx="330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43816" name="Ink 243815">
                  <a:extLst>
                    <a:ext uri="{FF2B5EF4-FFF2-40B4-BE49-F238E27FC236}">
                      <a16:creationId xmlns:a16="http://schemas.microsoft.com/office/drawing/2014/main" id="{75A3D960-0818-4314-A90C-63C77F898460}"/>
                    </a:ext>
                  </a:extLst>
                </p14:cNvPr>
                <p14:cNvContentPartPr/>
                <p14:nvPr/>
              </p14:nvContentPartPr>
              <p14:xfrm>
                <a:off x="9208566" y="283270"/>
                <a:ext cx="938880" cy="527400"/>
              </p14:xfrm>
            </p:contentPart>
          </mc:Choice>
          <mc:Fallback xmlns="">
            <p:pic>
              <p:nvPicPr>
                <p:cNvPr id="243816" name="Ink 243815">
                  <a:extLst>
                    <a:ext uri="{FF2B5EF4-FFF2-40B4-BE49-F238E27FC236}">
                      <a16:creationId xmlns:a16="http://schemas.microsoft.com/office/drawing/2014/main" id="{75A3D960-0818-4314-A90C-63C77F89846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199926" y="274630"/>
                  <a:ext cx="95652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43818" name="Ink 243817">
                  <a:extLst>
                    <a:ext uri="{FF2B5EF4-FFF2-40B4-BE49-F238E27FC236}">
                      <a16:creationId xmlns:a16="http://schemas.microsoft.com/office/drawing/2014/main" id="{2BC1992E-A011-4967-83E5-765CC3970851}"/>
                    </a:ext>
                  </a:extLst>
                </p14:cNvPr>
                <p14:cNvContentPartPr/>
                <p14:nvPr/>
              </p14:nvContentPartPr>
              <p14:xfrm>
                <a:off x="8871966" y="913990"/>
                <a:ext cx="916920" cy="771480"/>
              </p14:xfrm>
            </p:contentPart>
          </mc:Choice>
          <mc:Fallback xmlns="">
            <p:pic>
              <p:nvPicPr>
                <p:cNvPr id="243818" name="Ink 243817">
                  <a:extLst>
                    <a:ext uri="{FF2B5EF4-FFF2-40B4-BE49-F238E27FC236}">
                      <a16:creationId xmlns:a16="http://schemas.microsoft.com/office/drawing/2014/main" id="{2BC1992E-A011-4967-83E5-765CC397085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862966" y="904990"/>
                  <a:ext cx="934560" cy="78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43819" name="Ink 243818">
                  <a:extLst>
                    <a:ext uri="{FF2B5EF4-FFF2-40B4-BE49-F238E27FC236}">
                      <a16:creationId xmlns:a16="http://schemas.microsoft.com/office/drawing/2014/main" id="{91F85D8A-5136-42E7-9B63-87348271323C}"/>
                    </a:ext>
                  </a:extLst>
                </p14:cNvPr>
                <p14:cNvContentPartPr/>
                <p14:nvPr/>
              </p14:nvContentPartPr>
              <p14:xfrm>
                <a:off x="9639126" y="1169590"/>
                <a:ext cx="625680" cy="433080"/>
              </p14:xfrm>
            </p:contentPart>
          </mc:Choice>
          <mc:Fallback xmlns="">
            <p:pic>
              <p:nvPicPr>
                <p:cNvPr id="243819" name="Ink 243818">
                  <a:extLst>
                    <a:ext uri="{FF2B5EF4-FFF2-40B4-BE49-F238E27FC236}">
                      <a16:creationId xmlns:a16="http://schemas.microsoft.com/office/drawing/2014/main" id="{91F85D8A-5136-42E7-9B63-87348271323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30126" y="1160950"/>
                  <a:ext cx="64332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43820" name="Ink 243819">
                  <a:extLst>
                    <a:ext uri="{FF2B5EF4-FFF2-40B4-BE49-F238E27FC236}">
                      <a16:creationId xmlns:a16="http://schemas.microsoft.com/office/drawing/2014/main" id="{B73B5392-6B1C-49E8-BB43-7F1A658D6F26}"/>
                    </a:ext>
                  </a:extLst>
                </p14:cNvPr>
                <p14:cNvContentPartPr/>
                <p14:nvPr/>
              </p14:nvContentPartPr>
              <p14:xfrm>
                <a:off x="9927486" y="489190"/>
                <a:ext cx="734760" cy="904320"/>
              </p14:xfrm>
            </p:contentPart>
          </mc:Choice>
          <mc:Fallback xmlns="">
            <p:pic>
              <p:nvPicPr>
                <p:cNvPr id="243820" name="Ink 243819">
                  <a:extLst>
                    <a:ext uri="{FF2B5EF4-FFF2-40B4-BE49-F238E27FC236}">
                      <a16:creationId xmlns:a16="http://schemas.microsoft.com/office/drawing/2014/main" id="{B73B5392-6B1C-49E8-BB43-7F1A658D6F2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918486" y="480190"/>
                  <a:ext cx="752400" cy="9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826" name="Group 243825">
            <a:extLst>
              <a:ext uri="{FF2B5EF4-FFF2-40B4-BE49-F238E27FC236}">
                <a16:creationId xmlns:a16="http://schemas.microsoft.com/office/drawing/2014/main" id="{8813A142-23C8-4985-9DB7-CEAC60138857}"/>
              </a:ext>
            </a:extLst>
          </p:cNvPr>
          <p:cNvGrpSpPr/>
          <p:nvPr/>
        </p:nvGrpSpPr>
        <p:grpSpPr>
          <a:xfrm>
            <a:off x="9445446" y="1907230"/>
            <a:ext cx="1224720" cy="754560"/>
            <a:chOff x="9445446" y="1907230"/>
            <a:chExt cx="1224720" cy="75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43821" name="Ink 243820">
                  <a:extLst>
                    <a:ext uri="{FF2B5EF4-FFF2-40B4-BE49-F238E27FC236}">
                      <a16:creationId xmlns:a16="http://schemas.microsoft.com/office/drawing/2014/main" id="{E3BC7208-E31C-4E0C-96B5-36D9D11890E4}"/>
                    </a:ext>
                  </a:extLst>
                </p14:cNvPr>
                <p14:cNvContentPartPr/>
                <p14:nvPr/>
              </p14:nvContentPartPr>
              <p14:xfrm>
                <a:off x="9645966" y="1907230"/>
                <a:ext cx="760680" cy="386280"/>
              </p14:xfrm>
            </p:contentPart>
          </mc:Choice>
          <mc:Fallback xmlns="">
            <p:pic>
              <p:nvPicPr>
                <p:cNvPr id="243821" name="Ink 243820">
                  <a:extLst>
                    <a:ext uri="{FF2B5EF4-FFF2-40B4-BE49-F238E27FC236}">
                      <a16:creationId xmlns:a16="http://schemas.microsoft.com/office/drawing/2014/main" id="{E3BC7208-E31C-4E0C-96B5-36D9D11890E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37326" y="1898590"/>
                  <a:ext cx="77832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43822" name="Ink 243821">
                  <a:extLst>
                    <a:ext uri="{FF2B5EF4-FFF2-40B4-BE49-F238E27FC236}">
                      <a16:creationId xmlns:a16="http://schemas.microsoft.com/office/drawing/2014/main" id="{449B8377-8102-4287-AE13-8B6E424D85D3}"/>
                    </a:ext>
                  </a:extLst>
                </p14:cNvPr>
                <p14:cNvContentPartPr/>
                <p14:nvPr/>
              </p14:nvContentPartPr>
              <p14:xfrm>
                <a:off x="9546966" y="2333470"/>
                <a:ext cx="1123200" cy="141840"/>
              </p14:xfrm>
            </p:contentPart>
          </mc:Choice>
          <mc:Fallback xmlns="">
            <p:pic>
              <p:nvPicPr>
                <p:cNvPr id="243822" name="Ink 243821">
                  <a:extLst>
                    <a:ext uri="{FF2B5EF4-FFF2-40B4-BE49-F238E27FC236}">
                      <a16:creationId xmlns:a16="http://schemas.microsoft.com/office/drawing/2014/main" id="{449B8377-8102-4287-AE13-8B6E424D85D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538326" y="2324470"/>
                  <a:ext cx="1140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43825" name="Ink 243824">
                  <a:extLst>
                    <a:ext uri="{FF2B5EF4-FFF2-40B4-BE49-F238E27FC236}">
                      <a16:creationId xmlns:a16="http://schemas.microsoft.com/office/drawing/2014/main" id="{04D35B80-BD54-4CF8-AD0F-7D250F86BB0B}"/>
                    </a:ext>
                  </a:extLst>
                </p14:cNvPr>
                <p14:cNvContentPartPr/>
                <p14:nvPr/>
              </p14:nvContentPartPr>
              <p14:xfrm>
                <a:off x="9445446" y="2524630"/>
                <a:ext cx="865800" cy="137160"/>
              </p14:xfrm>
            </p:contentPart>
          </mc:Choice>
          <mc:Fallback xmlns="">
            <p:pic>
              <p:nvPicPr>
                <p:cNvPr id="243825" name="Ink 243824">
                  <a:extLst>
                    <a:ext uri="{FF2B5EF4-FFF2-40B4-BE49-F238E27FC236}">
                      <a16:creationId xmlns:a16="http://schemas.microsoft.com/office/drawing/2014/main" id="{04D35B80-BD54-4CF8-AD0F-7D250F86BB0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436446" y="2515630"/>
                  <a:ext cx="883440" cy="15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9CCE4B3-7213-48C9-AF38-A1BCEDF5C420}"/>
                  </a:ext>
                </a:extLst>
              </p14:cNvPr>
              <p14:cNvContentPartPr/>
              <p14:nvPr/>
            </p14:nvContentPartPr>
            <p14:xfrm>
              <a:off x="5863086" y="5284030"/>
              <a:ext cx="1491840" cy="933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9CCE4B3-7213-48C9-AF38-A1BCEDF5C42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854086" y="5275030"/>
                <a:ext cx="1509480" cy="9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5F47FA7-327A-4CC9-9149-059900DA4F60}"/>
                  </a:ext>
                </a:extLst>
              </p14:cNvPr>
              <p14:cNvContentPartPr/>
              <p14:nvPr/>
            </p14:nvContentPartPr>
            <p14:xfrm>
              <a:off x="-565074" y="515371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5F47FA7-327A-4CC9-9149-059900DA4F60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-573714" y="51450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B23E0E9-74A6-4210-839C-B8319B93E9AA}"/>
                  </a:ext>
                </a:extLst>
              </p14:cNvPr>
              <p14:cNvContentPartPr/>
              <p14:nvPr/>
            </p14:nvContentPartPr>
            <p14:xfrm>
              <a:off x="5633406" y="5228590"/>
              <a:ext cx="563040" cy="351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B23E0E9-74A6-4210-839C-B8319B93E9A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624766" y="5219950"/>
                <a:ext cx="58068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B6D58F5-B1F0-4A67-B32B-8CB6AA0940E4}"/>
                  </a:ext>
                </a:extLst>
              </p14:cNvPr>
              <p14:cNvContentPartPr/>
              <p14:nvPr/>
            </p14:nvContentPartPr>
            <p14:xfrm>
              <a:off x="1665846" y="5949310"/>
              <a:ext cx="1387080" cy="79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B6D58F5-B1F0-4A67-B32B-8CB6AA0940E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657206" y="5940310"/>
                <a:ext cx="140472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2B9054-AE97-4937-B4CE-63336F15D9A9}"/>
                  </a:ext>
                </a:extLst>
              </p14:cNvPr>
              <p14:cNvContentPartPr/>
              <p14:nvPr/>
            </p14:nvContentPartPr>
            <p14:xfrm>
              <a:off x="2317806" y="6156310"/>
              <a:ext cx="617040" cy="112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2B9054-AE97-4937-B4CE-63336F15D9A9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308806" y="6147310"/>
                <a:ext cx="63468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3B0DB2F-DE70-4C7B-A28A-F9E1316ACC37}"/>
                  </a:ext>
                </a:extLst>
              </p14:cNvPr>
              <p14:cNvContentPartPr/>
              <p14:nvPr/>
            </p14:nvContentPartPr>
            <p14:xfrm>
              <a:off x="-1484514" y="4696510"/>
              <a:ext cx="472680" cy="587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3B0DB2F-DE70-4C7B-A28A-F9E1316ACC37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-1493514" y="4687870"/>
                <a:ext cx="490320" cy="6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6BE716A-3FE0-403B-AC62-991056777CBC}"/>
                  </a:ext>
                </a:extLst>
              </p14:cNvPr>
              <p14:cNvContentPartPr/>
              <p14:nvPr/>
            </p14:nvContentPartPr>
            <p14:xfrm>
              <a:off x="-1029474" y="4669870"/>
              <a:ext cx="351360" cy="31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6BE716A-3FE0-403B-AC62-991056777CBC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-1038114" y="4661230"/>
                <a:ext cx="36900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0C157A6-DC50-4A1B-A9D0-B3C09E7396B9}"/>
                  </a:ext>
                </a:extLst>
              </p14:cNvPr>
              <p14:cNvContentPartPr/>
              <p14:nvPr/>
            </p14:nvContentPartPr>
            <p14:xfrm>
              <a:off x="-323874" y="4520470"/>
              <a:ext cx="50760" cy="156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0C157A6-DC50-4A1B-A9D0-B3C09E7396B9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-332514" y="4511470"/>
                <a:ext cx="684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165D6F4-FDEF-43F3-A43D-28B64BF005A2}"/>
                  </a:ext>
                </a:extLst>
              </p14:cNvPr>
              <p14:cNvContentPartPr/>
              <p14:nvPr/>
            </p14:nvContentPartPr>
            <p14:xfrm>
              <a:off x="-684954" y="4579870"/>
              <a:ext cx="311400" cy="226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165D6F4-FDEF-43F3-A43D-28B64BF005A2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-693954" y="4571230"/>
                <a:ext cx="3290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6471A61-B167-4256-B674-8A6988D9977C}"/>
                  </a:ext>
                </a:extLst>
              </p14:cNvPr>
              <p14:cNvContentPartPr/>
              <p14:nvPr/>
            </p14:nvContentPartPr>
            <p14:xfrm>
              <a:off x="-310194" y="5158030"/>
              <a:ext cx="235080" cy="129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6471A61-B167-4256-B674-8A6988D9977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-318834" y="5149390"/>
                <a:ext cx="2527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DB800BE-6F20-4C2A-BA2E-D6F0AB5C10C1}"/>
                  </a:ext>
                </a:extLst>
              </p14:cNvPr>
              <p14:cNvContentPartPr/>
              <p14:nvPr/>
            </p14:nvContentPartPr>
            <p14:xfrm>
              <a:off x="-234234" y="5091430"/>
              <a:ext cx="88920" cy="75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DB800BE-6F20-4C2A-BA2E-D6F0AB5C10C1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-243234" y="5082430"/>
                <a:ext cx="1065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2E386AB-B256-4953-81A7-20D7C1003F48}"/>
                  </a:ext>
                </a:extLst>
              </p14:cNvPr>
              <p14:cNvContentPartPr/>
              <p14:nvPr/>
            </p14:nvContentPartPr>
            <p14:xfrm>
              <a:off x="-1344834" y="5044630"/>
              <a:ext cx="950040" cy="615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2E386AB-B256-4953-81A7-20D7C1003F4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-1353834" y="5035630"/>
                <a:ext cx="967680" cy="63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6E0E91FA-A221-4A2C-8A2A-7B153F86817F}"/>
              </a:ext>
            </a:extLst>
          </p:cNvPr>
          <p:cNvGrpSpPr/>
          <p:nvPr/>
        </p:nvGrpSpPr>
        <p:grpSpPr>
          <a:xfrm>
            <a:off x="-242874" y="2644150"/>
            <a:ext cx="3628080" cy="3099240"/>
            <a:chOff x="-242874" y="2644150"/>
            <a:chExt cx="3628080" cy="30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3107C8-8B68-4875-B823-C82303B728DD}"/>
                    </a:ext>
                  </a:extLst>
                </p14:cNvPr>
                <p14:cNvContentPartPr/>
                <p14:nvPr/>
              </p14:nvContentPartPr>
              <p14:xfrm>
                <a:off x="-242874" y="4368190"/>
                <a:ext cx="284400" cy="290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3107C8-8B68-4875-B823-C82303B728D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-251514" y="4359190"/>
                  <a:ext cx="3020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988E7C2-CAD0-42FF-B3E9-2F2FC4D2C31D}"/>
                    </a:ext>
                  </a:extLst>
                </p14:cNvPr>
                <p14:cNvContentPartPr/>
                <p14:nvPr/>
              </p14:nvContentPartPr>
              <p14:xfrm>
                <a:off x="151326" y="4238950"/>
                <a:ext cx="23040" cy="245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988E7C2-CAD0-42FF-B3E9-2F2FC4D2C31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42686" y="4229950"/>
                  <a:ext cx="406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3C6A0A2-01F7-4F41-88B4-6D3D8F026E12}"/>
                    </a:ext>
                  </a:extLst>
                </p14:cNvPr>
                <p14:cNvContentPartPr/>
                <p14:nvPr/>
              </p14:nvContentPartPr>
              <p14:xfrm>
                <a:off x="150246" y="4130590"/>
                <a:ext cx="520560" cy="282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3C6A0A2-01F7-4F41-88B4-6D3D8F026E1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41246" y="4121950"/>
                  <a:ext cx="5382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38C3D07-CC09-466D-A8EA-AF05409BC6B1}"/>
                    </a:ext>
                  </a:extLst>
                </p14:cNvPr>
                <p14:cNvContentPartPr/>
                <p14:nvPr/>
              </p14:nvContentPartPr>
              <p14:xfrm>
                <a:off x="145566" y="4564030"/>
                <a:ext cx="403560" cy="350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38C3D07-CC09-466D-A8EA-AF05409BC6B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36566" y="4555030"/>
                  <a:ext cx="4212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D96885B-B410-4405-982A-964C5941BF17}"/>
                    </a:ext>
                  </a:extLst>
                </p14:cNvPr>
                <p14:cNvContentPartPr/>
                <p14:nvPr/>
              </p14:nvContentPartPr>
              <p14:xfrm>
                <a:off x="-39114" y="4827190"/>
                <a:ext cx="903960" cy="447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D96885B-B410-4405-982A-964C5941BF1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-47754" y="4818550"/>
                  <a:ext cx="92160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46F617F-AC5D-4345-94FA-C5A833B780D6}"/>
                    </a:ext>
                  </a:extLst>
                </p14:cNvPr>
                <p14:cNvContentPartPr/>
                <p14:nvPr/>
              </p14:nvContentPartPr>
              <p14:xfrm>
                <a:off x="361206" y="5011150"/>
                <a:ext cx="431280" cy="574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46F617F-AC5D-4345-94FA-C5A833B780D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52566" y="5002510"/>
                  <a:ext cx="4489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7B614C9-38F1-4625-A8FE-ECA9A05C1A31}"/>
                    </a:ext>
                  </a:extLst>
                </p14:cNvPr>
                <p14:cNvContentPartPr/>
                <p14:nvPr/>
              </p14:nvContentPartPr>
              <p14:xfrm>
                <a:off x="560286" y="3800470"/>
                <a:ext cx="1319760" cy="811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7B614C9-38F1-4625-A8FE-ECA9A05C1A3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51286" y="3791470"/>
                  <a:ext cx="1337400" cy="82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17E323E-0514-4631-9DC1-8A28E3A627A0}"/>
                    </a:ext>
                  </a:extLst>
                </p14:cNvPr>
                <p14:cNvContentPartPr/>
                <p14:nvPr/>
              </p14:nvContentPartPr>
              <p14:xfrm>
                <a:off x="512766" y="4418590"/>
                <a:ext cx="270720" cy="294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17E323E-0514-4631-9DC1-8A28E3A627A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04126" y="4409590"/>
                  <a:ext cx="2883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9B3A633-59BB-4FC1-9DC6-630066C5E677}"/>
                    </a:ext>
                  </a:extLst>
                </p14:cNvPr>
                <p14:cNvContentPartPr/>
                <p14:nvPr/>
              </p14:nvContentPartPr>
              <p14:xfrm>
                <a:off x="1054926" y="2644150"/>
                <a:ext cx="1592640" cy="1275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9B3A633-59BB-4FC1-9DC6-630066C5E67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46286" y="2635150"/>
                  <a:ext cx="1610280" cy="12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01BCEBD-2B61-437D-82E5-C68096744586}"/>
                    </a:ext>
                  </a:extLst>
                </p14:cNvPr>
                <p14:cNvContentPartPr/>
                <p14:nvPr/>
              </p14:nvContentPartPr>
              <p14:xfrm>
                <a:off x="189126" y="4908550"/>
                <a:ext cx="749880" cy="834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01BCEBD-2B61-437D-82E5-C6809674458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80126" y="4899550"/>
                  <a:ext cx="767520" cy="85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68EBBD1-9A64-4EC2-AF92-14652C26C486}"/>
                    </a:ext>
                  </a:extLst>
                </p14:cNvPr>
                <p14:cNvContentPartPr/>
                <p14:nvPr/>
              </p14:nvContentPartPr>
              <p14:xfrm>
                <a:off x="831366" y="3563950"/>
                <a:ext cx="2553840" cy="1545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68EBBD1-9A64-4EC2-AF92-14652C26C48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22366" y="3555310"/>
                  <a:ext cx="2571480" cy="156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729" name="Group 243728">
            <a:extLst>
              <a:ext uri="{FF2B5EF4-FFF2-40B4-BE49-F238E27FC236}">
                <a16:creationId xmlns:a16="http://schemas.microsoft.com/office/drawing/2014/main" id="{89D3BC7A-C902-432C-B98E-58F1745F9F7B}"/>
              </a:ext>
            </a:extLst>
          </p:cNvPr>
          <p:cNvGrpSpPr/>
          <p:nvPr/>
        </p:nvGrpSpPr>
        <p:grpSpPr>
          <a:xfrm>
            <a:off x="4887486" y="637150"/>
            <a:ext cx="5490360" cy="3099600"/>
            <a:chOff x="4887486" y="637150"/>
            <a:chExt cx="5490360" cy="309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82628E9-0FE4-42B5-B7B8-2AE3B17858A7}"/>
                    </a:ext>
                  </a:extLst>
                </p14:cNvPr>
                <p14:cNvContentPartPr/>
                <p14:nvPr/>
              </p14:nvContentPartPr>
              <p14:xfrm>
                <a:off x="4887486" y="1617070"/>
                <a:ext cx="253440" cy="308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82628E9-0FE4-42B5-B7B8-2AE3B17858A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78846" y="1608430"/>
                  <a:ext cx="2710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E358312-ECEB-4F57-A40E-ABF8300B1DC6}"/>
                    </a:ext>
                  </a:extLst>
                </p14:cNvPr>
                <p14:cNvContentPartPr/>
                <p14:nvPr/>
              </p14:nvContentPartPr>
              <p14:xfrm>
                <a:off x="5144526" y="1433110"/>
                <a:ext cx="33840" cy="432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E358312-ECEB-4F57-A40E-ABF8300B1DC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135526" y="1424470"/>
                  <a:ext cx="514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56D0FF8-E549-4D9B-8CB4-F3C8A4D73E26}"/>
                    </a:ext>
                  </a:extLst>
                </p14:cNvPr>
                <p14:cNvContentPartPr/>
                <p14:nvPr/>
              </p14:nvContentPartPr>
              <p14:xfrm>
                <a:off x="5233806" y="1633270"/>
                <a:ext cx="54720" cy="193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56D0FF8-E549-4D9B-8CB4-F3C8A4D73E2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224806" y="1624270"/>
                  <a:ext cx="723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B351C6E-F16E-4FA8-A1AC-716C23F6324E}"/>
                    </a:ext>
                  </a:extLst>
                </p14:cNvPr>
                <p14:cNvContentPartPr/>
                <p14:nvPr/>
              </p14:nvContentPartPr>
              <p14:xfrm>
                <a:off x="5212206" y="1316830"/>
                <a:ext cx="491760" cy="496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B351C6E-F16E-4FA8-A1AC-716C23F6324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203206" y="1307830"/>
                  <a:ext cx="50940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A200013-3C8F-484B-82A7-318641C387C8}"/>
                    </a:ext>
                  </a:extLst>
                </p14:cNvPr>
                <p14:cNvContentPartPr/>
                <p14:nvPr/>
              </p14:nvContentPartPr>
              <p14:xfrm>
                <a:off x="5577606" y="1320790"/>
                <a:ext cx="360000" cy="168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A200013-3C8F-484B-82A7-318641C387C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568966" y="1312150"/>
                  <a:ext cx="3776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98EE19A-6CC8-46DE-A0FA-5236CACCD47D}"/>
                    </a:ext>
                  </a:extLst>
                </p14:cNvPr>
                <p14:cNvContentPartPr/>
                <p14:nvPr/>
              </p14:nvContentPartPr>
              <p14:xfrm>
                <a:off x="8762886" y="3099190"/>
                <a:ext cx="229680" cy="241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98EE19A-6CC8-46DE-A0FA-5236CACCD47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754246" y="3090190"/>
                  <a:ext cx="2473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8FBBBC8-2B6C-473B-9B25-D83E75256ED8}"/>
                    </a:ext>
                  </a:extLst>
                </p14:cNvPr>
                <p14:cNvContentPartPr/>
                <p14:nvPr/>
              </p14:nvContentPartPr>
              <p14:xfrm>
                <a:off x="9052326" y="2778790"/>
                <a:ext cx="1325520" cy="523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8FBBBC8-2B6C-473B-9B25-D83E75256ED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043686" y="2769790"/>
                  <a:ext cx="134316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DEE92CB-2467-4261-83E7-ED026A70CD7A}"/>
                    </a:ext>
                  </a:extLst>
                </p14:cNvPr>
                <p14:cNvContentPartPr/>
                <p14:nvPr/>
              </p14:nvContentPartPr>
              <p14:xfrm>
                <a:off x="5681646" y="3505990"/>
                <a:ext cx="70200" cy="111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DEE92CB-2467-4261-83E7-ED026A70CD7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672646" y="3496990"/>
                  <a:ext cx="87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89F5A86-8E20-4171-9E09-6B9E7068AC24}"/>
                    </a:ext>
                  </a:extLst>
                </p14:cNvPr>
                <p14:cNvContentPartPr/>
                <p14:nvPr/>
              </p14:nvContentPartPr>
              <p14:xfrm>
                <a:off x="5659686" y="3498790"/>
                <a:ext cx="226800" cy="237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89F5A86-8E20-4171-9E09-6B9E7068AC2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650686" y="3489790"/>
                  <a:ext cx="2444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ED2AADB-5F7A-42AF-8FB6-1A80FBAE2E92}"/>
                    </a:ext>
                  </a:extLst>
                </p14:cNvPr>
                <p14:cNvContentPartPr/>
                <p14:nvPr/>
              </p14:nvContentPartPr>
              <p14:xfrm>
                <a:off x="5856246" y="3454510"/>
                <a:ext cx="1911600" cy="220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ED2AADB-5F7A-42AF-8FB6-1A80FBAE2E9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847606" y="3445510"/>
                  <a:ext cx="19292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6B97FD0-03A3-47AA-ADBE-118394A54215}"/>
                    </a:ext>
                  </a:extLst>
                </p14:cNvPr>
                <p14:cNvContentPartPr/>
                <p14:nvPr/>
              </p14:nvContentPartPr>
              <p14:xfrm>
                <a:off x="6264486" y="3093790"/>
                <a:ext cx="183960" cy="297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6B97FD0-03A3-47AA-ADBE-118394A5421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255486" y="3084790"/>
                  <a:ext cx="2016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1427DA1-3DAF-42B7-BB8B-B055B375DEF5}"/>
                    </a:ext>
                  </a:extLst>
                </p14:cNvPr>
                <p14:cNvContentPartPr/>
                <p14:nvPr/>
              </p14:nvContentPartPr>
              <p14:xfrm>
                <a:off x="6265566" y="3030790"/>
                <a:ext cx="340200" cy="111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1427DA1-3DAF-42B7-BB8B-B055B375DEF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256926" y="3022150"/>
                  <a:ext cx="357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43712" name="Ink 243711">
                  <a:extLst>
                    <a:ext uri="{FF2B5EF4-FFF2-40B4-BE49-F238E27FC236}">
                      <a16:creationId xmlns:a16="http://schemas.microsoft.com/office/drawing/2014/main" id="{25216876-6A07-4823-9B45-6117E93F087C}"/>
                    </a:ext>
                  </a:extLst>
                </p14:cNvPr>
                <p14:cNvContentPartPr/>
                <p14:nvPr/>
              </p14:nvContentPartPr>
              <p14:xfrm>
                <a:off x="6723846" y="2984350"/>
                <a:ext cx="307080" cy="290520"/>
              </p14:xfrm>
            </p:contentPart>
          </mc:Choice>
          <mc:Fallback xmlns="">
            <p:pic>
              <p:nvPicPr>
                <p:cNvPr id="243712" name="Ink 243711">
                  <a:extLst>
                    <a:ext uri="{FF2B5EF4-FFF2-40B4-BE49-F238E27FC236}">
                      <a16:creationId xmlns:a16="http://schemas.microsoft.com/office/drawing/2014/main" id="{25216876-6A07-4823-9B45-6117E93F087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715206" y="2975710"/>
                  <a:ext cx="3247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43713" name="Ink 243712">
                  <a:extLst>
                    <a:ext uri="{FF2B5EF4-FFF2-40B4-BE49-F238E27FC236}">
                      <a16:creationId xmlns:a16="http://schemas.microsoft.com/office/drawing/2014/main" id="{A1CB2176-8D6C-47CE-A779-7469F1E4BB94}"/>
                    </a:ext>
                  </a:extLst>
                </p14:cNvPr>
                <p14:cNvContentPartPr/>
                <p14:nvPr/>
              </p14:nvContentPartPr>
              <p14:xfrm>
                <a:off x="7045686" y="2887870"/>
                <a:ext cx="147600" cy="333000"/>
              </p14:xfrm>
            </p:contentPart>
          </mc:Choice>
          <mc:Fallback xmlns="">
            <p:pic>
              <p:nvPicPr>
                <p:cNvPr id="243713" name="Ink 243712">
                  <a:extLst>
                    <a:ext uri="{FF2B5EF4-FFF2-40B4-BE49-F238E27FC236}">
                      <a16:creationId xmlns:a16="http://schemas.microsoft.com/office/drawing/2014/main" id="{A1CB2176-8D6C-47CE-A779-7469F1E4BB9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037046" y="2879230"/>
                  <a:ext cx="1652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43714" name="Ink 243713">
                  <a:extLst>
                    <a:ext uri="{FF2B5EF4-FFF2-40B4-BE49-F238E27FC236}">
                      <a16:creationId xmlns:a16="http://schemas.microsoft.com/office/drawing/2014/main" id="{B4181841-3A3C-4A0E-AD3F-CAAD2248414A}"/>
                    </a:ext>
                  </a:extLst>
                </p14:cNvPr>
                <p14:cNvContentPartPr/>
                <p14:nvPr/>
              </p14:nvContentPartPr>
              <p14:xfrm>
                <a:off x="7293726" y="2873470"/>
                <a:ext cx="93240" cy="434160"/>
              </p14:xfrm>
            </p:contentPart>
          </mc:Choice>
          <mc:Fallback xmlns="">
            <p:pic>
              <p:nvPicPr>
                <p:cNvPr id="243714" name="Ink 243713">
                  <a:extLst>
                    <a:ext uri="{FF2B5EF4-FFF2-40B4-BE49-F238E27FC236}">
                      <a16:creationId xmlns:a16="http://schemas.microsoft.com/office/drawing/2014/main" id="{B4181841-3A3C-4A0E-AD3F-CAAD2248414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285086" y="2864830"/>
                  <a:ext cx="11088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43715" name="Ink 243714">
                  <a:extLst>
                    <a:ext uri="{FF2B5EF4-FFF2-40B4-BE49-F238E27FC236}">
                      <a16:creationId xmlns:a16="http://schemas.microsoft.com/office/drawing/2014/main" id="{8C57727A-F701-4BEA-A25D-AB20FEC0E628}"/>
                    </a:ext>
                  </a:extLst>
                </p14:cNvPr>
                <p14:cNvContentPartPr/>
                <p14:nvPr/>
              </p14:nvContentPartPr>
              <p14:xfrm>
                <a:off x="7363566" y="2986510"/>
                <a:ext cx="262440" cy="317880"/>
              </p14:xfrm>
            </p:contentPart>
          </mc:Choice>
          <mc:Fallback xmlns="">
            <p:pic>
              <p:nvPicPr>
                <p:cNvPr id="243715" name="Ink 243714">
                  <a:extLst>
                    <a:ext uri="{FF2B5EF4-FFF2-40B4-BE49-F238E27FC236}">
                      <a16:creationId xmlns:a16="http://schemas.microsoft.com/office/drawing/2014/main" id="{8C57727A-F701-4BEA-A25D-AB20FEC0E62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54926" y="2977510"/>
                  <a:ext cx="2800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43717" name="Ink 243716">
                  <a:extLst>
                    <a:ext uri="{FF2B5EF4-FFF2-40B4-BE49-F238E27FC236}">
                      <a16:creationId xmlns:a16="http://schemas.microsoft.com/office/drawing/2014/main" id="{F3AEE273-63FE-474D-9F83-A13B5EE579CF}"/>
                    </a:ext>
                  </a:extLst>
                </p14:cNvPr>
                <p14:cNvContentPartPr/>
                <p14:nvPr/>
              </p14:nvContentPartPr>
              <p14:xfrm>
                <a:off x="5711886" y="1430950"/>
                <a:ext cx="1041480" cy="2179080"/>
              </p14:xfrm>
            </p:contentPart>
          </mc:Choice>
          <mc:Fallback xmlns="">
            <p:pic>
              <p:nvPicPr>
                <p:cNvPr id="243717" name="Ink 243716">
                  <a:extLst>
                    <a:ext uri="{FF2B5EF4-FFF2-40B4-BE49-F238E27FC236}">
                      <a16:creationId xmlns:a16="http://schemas.microsoft.com/office/drawing/2014/main" id="{F3AEE273-63FE-474D-9F83-A13B5EE579C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702886" y="1421950"/>
                  <a:ext cx="1059120" cy="21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43718" name="Ink 243717">
                  <a:extLst>
                    <a:ext uri="{FF2B5EF4-FFF2-40B4-BE49-F238E27FC236}">
                      <a16:creationId xmlns:a16="http://schemas.microsoft.com/office/drawing/2014/main" id="{3A42E4FA-859B-4393-8BEE-650B496CAB01}"/>
                    </a:ext>
                  </a:extLst>
                </p14:cNvPr>
                <p14:cNvContentPartPr/>
                <p14:nvPr/>
              </p14:nvContentPartPr>
              <p14:xfrm>
                <a:off x="6485166" y="1115590"/>
                <a:ext cx="41400" cy="308520"/>
              </p14:xfrm>
            </p:contentPart>
          </mc:Choice>
          <mc:Fallback xmlns="">
            <p:pic>
              <p:nvPicPr>
                <p:cNvPr id="243718" name="Ink 243717">
                  <a:extLst>
                    <a:ext uri="{FF2B5EF4-FFF2-40B4-BE49-F238E27FC236}">
                      <a16:creationId xmlns:a16="http://schemas.microsoft.com/office/drawing/2014/main" id="{3A42E4FA-859B-4393-8BEE-650B496CAB0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476166" y="1106590"/>
                  <a:ext cx="590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43719" name="Ink 243718">
                  <a:extLst>
                    <a:ext uri="{FF2B5EF4-FFF2-40B4-BE49-F238E27FC236}">
                      <a16:creationId xmlns:a16="http://schemas.microsoft.com/office/drawing/2014/main" id="{EFB68493-9E89-41CB-861E-7721628DD2DC}"/>
                    </a:ext>
                  </a:extLst>
                </p14:cNvPr>
                <p14:cNvContentPartPr/>
                <p14:nvPr/>
              </p14:nvContentPartPr>
              <p14:xfrm>
                <a:off x="6588486" y="1143670"/>
                <a:ext cx="134640" cy="296640"/>
              </p14:xfrm>
            </p:contentPart>
          </mc:Choice>
          <mc:Fallback xmlns="">
            <p:pic>
              <p:nvPicPr>
                <p:cNvPr id="243719" name="Ink 243718">
                  <a:extLst>
                    <a:ext uri="{FF2B5EF4-FFF2-40B4-BE49-F238E27FC236}">
                      <a16:creationId xmlns:a16="http://schemas.microsoft.com/office/drawing/2014/main" id="{EFB68493-9E89-41CB-861E-7721628DD2D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579486" y="1135030"/>
                  <a:ext cx="1522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43720" name="Ink 243719">
                  <a:extLst>
                    <a:ext uri="{FF2B5EF4-FFF2-40B4-BE49-F238E27FC236}">
                      <a16:creationId xmlns:a16="http://schemas.microsoft.com/office/drawing/2014/main" id="{C06BA221-B5A8-4584-ACC5-AC887A6091BB}"/>
                    </a:ext>
                  </a:extLst>
                </p14:cNvPr>
                <p14:cNvContentPartPr/>
                <p14:nvPr/>
              </p14:nvContentPartPr>
              <p14:xfrm>
                <a:off x="6656526" y="1087870"/>
                <a:ext cx="229320" cy="80640"/>
              </p14:xfrm>
            </p:contentPart>
          </mc:Choice>
          <mc:Fallback xmlns="">
            <p:pic>
              <p:nvPicPr>
                <p:cNvPr id="243720" name="Ink 243719">
                  <a:extLst>
                    <a:ext uri="{FF2B5EF4-FFF2-40B4-BE49-F238E27FC236}">
                      <a16:creationId xmlns:a16="http://schemas.microsoft.com/office/drawing/2014/main" id="{C06BA221-B5A8-4584-ACC5-AC887A6091B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647886" y="1079230"/>
                  <a:ext cx="2469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43721" name="Ink 243720">
                  <a:extLst>
                    <a:ext uri="{FF2B5EF4-FFF2-40B4-BE49-F238E27FC236}">
                      <a16:creationId xmlns:a16="http://schemas.microsoft.com/office/drawing/2014/main" id="{070DC0ED-A5BD-4453-9BFD-9744B8BF219A}"/>
                    </a:ext>
                  </a:extLst>
                </p14:cNvPr>
                <p14:cNvContentPartPr/>
                <p14:nvPr/>
              </p14:nvContentPartPr>
              <p14:xfrm>
                <a:off x="6985926" y="1042150"/>
                <a:ext cx="403200" cy="195480"/>
              </p14:xfrm>
            </p:contentPart>
          </mc:Choice>
          <mc:Fallback xmlns="">
            <p:pic>
              <p:nvPicPr>
                <p:cNvPr id="243721" name="Ink 243720">
                  <a:extLst>
                    <a:ext uri="{FF2B5EF4-FFF2-40B4-BE49-F238E27FC236}">
                      <a16:creationId xmlns:a16="http://schemas.microsoft.com/office/drawing/2014/main" id="{070DC0ED-A5BD-4453-9BFD-9744B8BF219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977286" y="1033150"/>
                  <a:ext cx="4208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43722" name="Ink 243721">
                  <a:extLst>
                    <a:ext uri="{FF2B5EF4-FFF2-40B4-BE49-F238E27FC236}">
                      <a16:creationId xmlns:a16="http://schemas.microsoft.com/office/drawing/2014/main" id="{A91C45BB-F5FE-4F60-8739-2961B61D1FFE}"/>
                    </a:ext>
                  </a:extLst>
                </p14:cNvPr>
                <p14:cNvContentPartPr/>
                <p14:nvPr/>
              </p14:nvContentPartPr>
              <p14:xfrm>
                <a:off x="7510806" y="883750"/>
                <a:ext cx="263880" cy="312840"/>
              </p14:xfrm>
            </p:contentPart>
          </mc:Choice>
          <mc:Fallback xmlns="">
            <p:pic>
              <p:nvPicPr>
                <p:cNvPr id="243722" name="Ink 243721">
                  <a:extLst>
                    <a:ext uri="{FF2B5EF4-FFF2-40B4-BE49-F238E27FC236}">
                      <a16:creationId xmlns:a16="http://schemas.microsoft.com/office/drawing/2014/main" id="{A91C45BB-F5FE-4F60-8739-2961B61D1FF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502166" y="875110"/>
                  <a:ext cx="2815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43723" name="Ink 243722">
                  <a:extLst>
                    <a:ext uri="{FF2B5EF4-FFF2-40B4-BE49-F238E27FC236}">
                      <a16:creationId xmlns:a16="http://schemas.microsoft.com/office/drawing/2014/main" id="{1A64D6D4-590D-4F1B-A276-F2F0270D0D68}"/>
                    </a:ext>
                  </a:extLst>
                </p14:cNvPr>
                <p14:cNvContentPartPr/>
                <p14:nvPr/>
              </p14:nvContentPartPr>
              <p14:xfrm>
                <a:off x="7866486" y="637150"/>
                <a:ext cx="627120" cy="784440"/>
              </p14:xfrm>
            </p:contentPart>
          </mc:Choice>
          <mc:Fallback xmlns="">
            <p:pic>
              <p:nvPicPr>
                <p:cNvPr id="243723" name="Ink 243722">
                  <a:extLst>
                    <a:ext uri="{FF2B5EF4-FFF2-40B4-BE49-F238E27FC236}">
                      <a16:creationId xmlns:a16="http://schemas.microsoft.com/office/drawing/2014/main" id="{1A64D6D4-590D-4F1B-A276-F2F0270D0D6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857846" y="628510"/>
                  <a:ext cx="644760" cy="80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43725" name="Ink 243724">
                  <a:extLst>
                    <a:ext uri="{FF2B5EF4-FFF2-40B4-BE49-F238E27FC236}">
                      <a16:creationId xmlns:a16="http://schemas.microsoft.com/office/drawing/2014/main" id="{83A45E97-6070-4F7A-8CD6-797FD114EC58}"/>
                    </a:ext>
                  </a:extLst>
                </p14:cNvPr>
                <p14:cNvContentPartPr/>
                <p14:nvPr/>
              </p14:nvContentPartPr>
              <p14:xfrm>
                <a:off x="8086446" y="826510"/>
                <a:ext cx="217080" cy="78120"/>
              </p14:xfrm>
            </p:contentPart>
          </mc:Choice>
          <mc:Fallback xmlns="">
            <p:pic>
              <p:nvPicPr>
                <p:cNvPr id="243725" name="Ink 243724">
                  <a:extLst>
                    <a:ext uri="{FF2B5EF4-FFF2-40B4-BE49-F238E27FC236}">
                      <a16:creationId xmlns:a16="http://schemas.microsoft.com/office/drawing/2014/main" id="{83A45E97-6070-4F7A-8CD6-797FD114EC5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077806" y="817870"/>
                  <a:ext cx="234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43728" name="Ink 243727">
                  <a:extLst>
                    <a:ext uri="{FF2B5EF4-FFF2-40B4-BE49-F238E27FC236}">
                      <a16:creationId xmlns:a16="http://schemas.microsoft.com/office/drawing/2014/main" id="{B592129B-9E64-4213-B41E-362026FC8BC0}"/>
                    </a:ext>
                  </a:extLst>
                </p14:cNvPr>
                <p14:cNvContentPartPr/>
                <p14:nvPr/>
              </p14:nvContentPartPr>
              <p14:xfrm>
                <a:off x="6450966" y="1353910"/>
                <a:ext cx="268200" cy="202320"/>
              </p14:xfrm>
            </p:contentPart>
          </mc:Choice>
          <mc:Fallback xmlns="">
            <p:pic>
              <p:nvPicPr>
                <p:cNvPr id="243728" name="Ink 243727">
                  <a:extLst>
                    <a:ext uri="{FF2B5EF4-FFF2-40B4-BE49-F238E27FC236}">
                      <a16:creationId xmlns:a16="http://schemas.microsoft.com/office/drawing/2014/main" id="{B592129B-9E64-4213-B41E-362026FC8BC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441966" y="1345270"/>
                  <a:ext cx="28584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43730" name="Ink 243729">
                <a:extLst>
                  <a:ext uri="{FF2B5EF4-FFF2-40B4-BE49-F238E27FC236}">
                    <a16:creationId xmlns:a16="http://schemas.microsoft.com/office/drawing/2014/main" id="{ACEA2A0F-6AA4-4F23-B657-16F6EB6BB276}"/>
                  </a:ext>
                </a:extLst>
              </p14:cNvPr>
              <p14:cNvContentPartPr/>
              <p14:nvPr/>
            </p14:nvContentPartPr>
            <p14:xfrm>
              <a:off x="-1170954" y="1640830"/>
              <a:ext cx="25920" cy="160920"/>
            </p14:xfrm>
          </p:contentPart>
        </mc:Choice>
        <mc:Fallback xmlns="">
          <p:pic>
            <p:nvPicPr>
              <p:cNvPr id="243730" name="Ink 243729">
                <a:extLst>
                  <a:ext uri="{FF2B5EF4-FFF2-40B4-BE49-F238E27FC236}">
                    <a16:creationId xmlns:a16="http://schemas.microsoft.com/office/drawing/2014/main" id="{ACEA2A0F-6AA4-4F23-B657-16F6EB6BB276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-1179594" y="1631830"/>
                <a:ext cx="435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43731" name="Ink 243730">
                <a:extLst>
                  <a:ext uri="{FF2B5EF4-FFF2-40B4-BE49-F238E27FC236}">
                    <a16:creationId xmlns:a16="http://schemas.microsoft.com/office/drawing/2014/main" id="{06C7CB35-9643-474F-99CC-1D1D3C76E70B}"/>
                  </a:ext>
                </a:extLst>
              </p14:cNvPr>
              <p14:cNvContentPartPr/>
              <p14:nvPr/>
            </p14:nvContentPartPr>
            <p14:xfrm>
              <a:off x="-1067994" y="1257070"/>
              <a:ext cx="341280" cy="578880"/>
            </p14:xfrm>
          </p:contentPart>
        </mc:Choice>
        <mc:Fallback xmlns="">
          <p:pic>
            <p:nvPicPr>
              <p:cNvPr id="243731" name="Ink 243730">
                <a:extLst>
                  <a:ext uri="{FF2B5EF4-FFF2-40B4-BE49-F238E27FC236}">
                    <a16:creationId xmlns:a16="http://schemas.microsoft.com/office/drawing/2014/main" id="{06C7CB35-9643-474F-99CC-1D1D3C76E70B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-1076994" y="1248070"/>
                <a:ext cx="35892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43732" name="Ink 243731">
                <a:extLst>
                  <a:ext uri="{FF2B5EF4-FFF2-40B4-BE49-F238E27FC236}">
                    <a16:creationId xmlns:a16="http://schemas.microsoft.com/office/drawing/2014/main" id="{8A589974-07C7-43C5-A1B9-234D77B6ABE0}"/>
                  </a:ext>
                </a:extLst>
              </p14:cNvPr>
              <p14:cNvContentPartPr/>
              <p14:nvPr/>
            </p14:nvContentPartPr>
            <p14:xfrm>
              <a:off x="-1266714" y="1460110"/>
              <a:ext cx="75960" cy="351360"/>
            </p14:xfrm>
          </p:contentPart>
        </mc:Choice>
        <mc:Fallback xmlns="">
          <p:pic>
            <p:nvPicPr>
              <p:cNvPr id="243732" name="Ink 243731">
                <a:extLst>
                  <a:ext uri="{FF2B5EF4-FFF2-40B4-BE49-F238E27FC236}">
                    <a16:creationId xmlns:a16="http://schemas.microsoft.com/office/drawing/2014/main" id="{8A589974-07C7-43C5-A1B9-234D77B6ABE0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-1275354" y="1451470"/>
                <a:ext cx="9360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43733" name="Ink 243732">
                <a:extLst>
                  <a:ext uri="{FF2B5EF4-FFF2-40B4-BE49-F238E27FC236}">
                    <a16:creationId xmlns:a16="http://schemas.microsoft.com/office/drawing/2014/main" id="{7CB0078A-EE97-4E65-A46A-FF63CA4EF512}"/>
                  </a:ext>
                </a:extLst>
              </p14:cNvPr>
              <p14:cNvContentPartPr/>
              <p14:nvPr/>
            </p14:nvContentPartPr>
            <p14:xfrm>
              <a:off x="-873594" y="1266430"/>
              <a:ext cx="486720" cy="407520"/>
            </p14:xfrm>
          </p:contentPart>
        </mc:Choice>
        <mc:Fallback xmlns="">
          <p:pic>
            <p:nvPicPr>
              <p:cNvPr id="243733" name="Ink 243732">
                <a:extLst>
                  <a:ext uri="{FF2B5EF4-FFF2-40B4-BE49-F238E27FC236}">
                    <a16:creationId xmlns:a16="http://schemas.microsoft.com/office/drawing/2014/main" id="{7CB0078A-EE97-4E65-A46A-FF63CA4EF512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-882234" y="1257790"/>
                <a:ext cx="504360" cy="42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737" name="Group 243736">
            <a:extLst>
              <a:ext uri="{FF2B5EF4-FFF2-40B4-BE49-F238E27FC236}">
                <a16:creationId xmlns:a16="http://schemas.microsoft.com/office/drawing/2014/main" id="{7EDAD3FD-408D-4291-9FA8-A909A1C4319A}"/>
              </a:ext>
            </a:extLst>
          </p:cNvPr>
          <p:cNvGrpSpPr/>
          <p:nvPr/>
        </p:nvGrpSpPr>
        <p:grpSpPr>
          <a:xfrm>
            <a:off x="-1346634" y="1634710"/>
            <a:ext cx="1428840" cy="600120"/>
            <a:chOff x="-1346634" y="1634710"/>
            <a:chExt cx="1428840" cy="60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43734" name="Ink 243733">
                  <a:extLst>
                    <a:ext uri="{FF2B5EF4-FFF2-40B4-BE49-F238E27FC236}">
                      <a16:creationId xmlns:a16="http://schemas.microsoft.com/office/drawing/2014/main" id="{D8B61D30-DB0D-4FA6-95AC-6CF0276F498A}"/>
                    </a:ext>
                  </a:extLst>
                </p14:cNvPr>
                <p14:cNvContentPartPr/>
                <p14:nvPr/>
              </p14:nvContentPartPr>
              <p14:xfrm>
                <a:off x="-1130274" y="1634710"/>
                <a:ext cx="1212480" cy="444240"/>
              </p14:xfrm>
            </p:contentPart>
          </mc:Choice>
          <mc:Fallback xmlns="">
            <p:pic>
              <p:nvPicPr>
                <p:cNvPr id="243734" name="Ink 243733">
                  <a:extLst>
                    <a:ext uri="{FF2B5EF4-FFF2-40B4-BE49-F238E27FC236}">
                      <a16:creationId xmlns:a16="http://schemas.microsoft.com/office/drawing/2014/main" id="{D8B61D30-DB0D-4FA6-95AC-6CF0276F498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-1138914" y="1625710"/>
                  <a:ext cx="123012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43735" name="Ink 243734">
                  <a:extLst>
                    <a:ext uri="{FF2B5EF4-FFF2-40B4-BE49-F238E27FC236}">
                      <a16:creationId xmlns:a16="http://schemas.microsoft.com/office/drawing/2014/main" id="{F4A2AA1B-0358-4558-BA96-B179D8D4D400}"/>
                    </a:ext>
                  </a:extLst>
                </p14:cNvPr>
                <p14:cNvContentPartPr/>
                <p14:nvPr/>
              </p14:nvContentPartPr>
              <p14:xfrm>
                <a:off x="-1346634" y="1650550"/>
                <a:ext cx="1296360" cy="584280"/>
              </p14:xfrm>
            </p:contentPart>
          </mc:Choice>
          <mc:Fallback xmlns="">
            <p:pic>
              <p:nvPicPr>
                <p:cNvPr id="243735" name="Ink 243734">
                  <a:extLst>
                    <a:ext uri="{FF2B5EF4-FFF2-40B4-BE49-F238E27FC236}">
                      <a16:creationId xmlns:a16="http://schemas.microsoft.com/office/drawing/2014/main" id="{F4A2AA1B-0358-4558-BA96-B179D8D4D40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-1355274" y="1641550"/>
                  <a:ext cx="1314000" cy="60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43738" name="Ink 243737">
                <a:extLst>
                  <a:ext uri="{FF2B5EF4-FFF2-40B4-BE49-F238E27FC236}">
                    <a16:creationId xmlns:a16="http://schemas.microsoft.com/office/drawing/2014/main" id="{589DB7D5-C3E3-4AC9-A45C-92339483A160}"/>
                  </a:ext>
                </a:extLst>
              </p14:cNvPr>
              <p14:cNvContentPartPr/>
              <p14:nvPr/>
            </p14:nvContentPartPr>
            <p14:xfrm>
              <a:off x="-460314" y="6109150"/>
              <a:ext cx="360" cy="360"/>
            </p14:xfrm>
          </p:contentPart>
        </mc:Choice>
        <mc:Fallback xmlns="">
          <p:pic>
            <p:nvPicPr>
              <p:cNvPr id="243738" name="Ink 243737">
                <a:extLst>
                  <a:ext uri="{FF2B5EF4-FFF2-40B4-BE49-F238E27FC236}">
                    <a16:creationId xmlns:a16="http://schemas.microsoft.com/office/drawing/2014/main" id="{589DB7D5-C3E3-4AC9-A45C-92339483A160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-477954" y="609151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43739" name="Ink 243738">
                <a:extLst>
                  <a:ext uri="{FF2B5EF4-FFF2-40B4-BE49-F238E27FC236}">
                    <a16:creationId xmlns:a16="http://schemas.microsoft.com/office/drawing/2014/main" id="{58C8129E-50EF-4AE2-889F-8478336AE59B}"/>
                  </a:ext>
                </a:extLst>
              </p14:cNvPr>
              <p14:cNvContentPartPr/>
              <p14:nvPr/>
            </p14:nvContentPartPr>
            <p14:xfrm>
              <a:off x="-1250514" y="2444710"/>
              <a:ext cx="117720" cy="212760"/>
            </p14:xfrm>
          </p:contentPart>
        </mc:Choice>
        <mc:Fallback xmlns="">
          <p:pic>
            <p:nvPicPr>
              <p:cNvPr id="243739" name="Ink 243738">
                <a:extLst>
                  <a:ext uri="{FF2B5EF4-FFF2-40B4-BE49-F238E27FC236}">
                    <a16:creationId xmlns:a16="http://schemas.microsoft.com/office/drawing/2014/main" id="{58C8129E-50EF-4AE2-889F-8478336AE59B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-1268514" y="2427070"/>
                <a:ext cx="15336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43740" name="Ink 243739">
                <a:extLst>
                  <a:ext uri="{FF2B5EF4-FFF2-40B4-BE49-F238E27FC236}">
                    <a16:creationId xmlns:a16="http://schemas.microsoft.com/office/drawing/2014/main" id="{E851EDBA-676B-4D2E-B9E0-A7C9FB016967}"/>
                  </a:ext>
                </a:extLst>
              </p14:cNvPr>
              <p14:cNvContentPartPr/>
              <p14:nvPr/>
            </p14:nvContentPartPr>
            <p14:xfrm>
              <a:off x="-1311354" y="2172910"/>
              <a:ext cx="342720" cy="252000"/>
            </p14:xfrm>
          </p:contentPart>
        </mc:Choice>
        <mc:Fallback xmlns="">
          <p:pic>
            <p:nvPicPr>
              <p:cNvPr id="243740" name="Ink 243739">
                <a:extLst>
                  <a:ext uri="{FF2B5EF4-FFF2-40B4-BE49-F238E27FC236}">
                    <a16:creationId xmlns:a16="http://schemas.microsoft.com/office/drawing/2014/main" id="{E851EDBA-676B-4D2E-B9E0-A7C9FB01696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-1329354" y="2155270"/>
                <a:ext cx="37836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43741" name="Ink 243740">
                <a:extLst>
                  <a:ext uri="{FF2B5EF4-FFF2-40B4-BE49-F238E27FC236}">
                    <a16:creationId xmlns:a16="http://schemas.microsoft.com/office/drawing/2014/main" id="{8E20D10B-98BD-4254-BD8F-87901EADD2A4}"/>
                  </a:ext>
                </a:extLst>
              </p14:cNvPr>
              <p14:cNvContentPartPr/>
              <p14:nvPr/>
            </p14:nvContentPartPr>
            <p14:xfrm>
              <a:off x="-984114" y="2443270"/>
              <a:ext cx="243720" cy="112680"/>
            </p14:xfrm>
          </p:contentPart>
        </mc:Choice>
        <mc:Fallback xmlns="">
          <p:pic>
            <p:nvPicPr>
              <p:cNvPr id="243741" name="Ink 243740">
                <a:extLst>
                  <a:ext uri="{FF2B5EF4-FFF2-40B4-BE49-F238E27FC236}">
                    <a16:creationId xmlns:a16="http://schemas.microsoft.com/office/drawing/2014/main" id="{8E20D10B-98BD-4254-BD8F-87901EADD2A4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-1001754" y="2425630"/>
                <a:ext cx="27936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243742" name="Ink 243741">
                <a:extLst>
                  <a:ext uri="{FF2B5EF4-FFF2-40B4-BE49-F238E27FC236}">
                    <a16:creationId xmlns:a16="http://schemas.microsoft.com/office/drawing/2014/main" id="{B1B7F621-0269-44E5-BB5A-29CFD4E14FC3}"/>
                  </a:ext>
                </a:extLst>
              </p14:cNvPr>
              <p14:cNvContentPartPr/>
              <p14:nvPr/>
            </p14:nvContentPartPr>
            <p14:xfrm>
              <a:off x="-888354" y="2338870"/>
              <a:ext cx="54000" cy="332280"/>
            </p14:xfrm>
          </p:contentPart>
        </mc:Choice>
        <mc:Fallback xmlns="">
          <p:pic>
            <p:nvPicPr>
              <p:cNvPr id="243742" name="Ink 243741">
                <a:extLst>
                  <a:ext uri="{FF2B5EF4-FFF2-40B4-BE49-F238E27FC236}">
                    <a16:creationId xmlns:a16="http://schemas.microsoft.com/office/drawing/2014/main" id="{B1B7F621-0269-44E5-BB5A-29CFD4E14FC3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-906354" y="2320870"/>
                <a:ext cx="8964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43743" name="Ink 243742">
                <a:extLst>
                  <a:ext uri="{FF2B5EF4-FFF2-40B4-BE49-F238E27FC236}">
                    <a16:creationId xmlns:a16="http://schemas.microsoft.com/office/drawing/2014/main" id="{21E95B42-3A76-4C2E-B6AB-DA7C8272CD8D}"/>
                  </a:ext>
                </a:extLst>
              </p14:cNvPr>
              <p14:cNvContentPartPr/>
              <p14:nvPr/>
            </p14:nvContentPartPr>
            <p14:xfrm>
              <a:off x="-776754" y="2172910"/>
              <a:ext cx="121320" cy="378720"/>
            </p14:xfrm>
          </p:contentPart>
        </mc:Choice>
        <mc:Fallback xmlns="">
          <p:pic>
            <p:nvPicPr>
              <p:cNvPr id="243743" name="Ink 243742">
                <a:extLst>
                  <a:ext uri="{FF2B5EF4-FFF2-40B4-BE49-F238E27FC236}">
                    <a16:creationId xmlns:a16="http://schemas.microsoft.com/office/drawing/2014/main" id="{21E95B42-3A76-4C2E-B6AB-DA7C8272CD8D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-794394" y="2155270"/>
                <a:ext cx="15696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243744" name="Ink 243743">
                <a:extLst>
                  <a:ext uri="{FF2B5EF4-FFF2-40B4-BE49-F238E27FC236}">
                    <a16:creationId xmlns:a16="http://schemas.microsoft.com/office/drawing/2014/main" id="{0DA80635-6D1E-48DF-A274-A80CEFE8373F}"/>
                  </a:ext>
                </a:extLst>
              </p14:cNvPr>
              <p14:cNvContentPartPr/>
              <p14:nvPr/>
            </p14:nvContentPartPr>
            <p14:xfrm>
              <a:off x="-588114" y="2266870"/>
              <a:ext cx="194040" cy="232920"/>
            </p14:xfrm>
          </p:contentPart>
        </mc:Choice>
        <mc:Fallback xmlns="">
          <p:pic>
            <p:nvPicPr>
              <p:cNvPr id="243744" name="Ink 243743">
                <a:extLst>
                  <a:ext uri="{FF2B5EF4-FFF2-40B4-BE49-F238E27FC236}">
                    <a16:creationId xmlns:a16="http://schemas.microsoft.com/office/drawing/2014/main" id="{0DA80635-6D1E-48DF-A274-A80CEFE8373F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-606114" y="2248870"/>
                <a:ext cx="22968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43746" name="Ink 243745">
                <a:extLst>
                  <a:ext uri="{FF2B5EF4-FFF2-40B4-BE49-F238E27FC236}">
                    <a16:creationId xmlns:a16="http://schemas.microsoft.com/office/drawing/2014/main" id="{E7425761-52D1-4809-B5CD-A5508D6A4DBA}"/>
                  </a:ext>
                </a:extLst>
              </p14:cNvPr>
              <p14:cNvContentPartPr/>
              <p14:nvPr/>
            </p14:nvContentPartPr>
            <p14:xfrm>
              <a:off x="-1259874" y="2382790"/>
              <a:ext cx="176400" cy="407880"/>
            </p14:xfrm>
          </p:contentPart>
        </mc:Choice>
        <mc:Fallback xmlns="">
          <p:pic>
            <p:nvPicPr>
              <p:cNvPr id="243746" name="Ink 243745">
                <a:extLst>
                  <a:ext uri="{FF2B5EF4-FFF2-40B4-BE49-F238E27FC236}">
                    <a16:creationId xmlns:a16="http://schemas.microsoft.com/office/drawing/2014/main" id="{E7425761-52D1-4809-B5CD-A5508D6A4DBA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-1277874" y="2364790"/>
                <a:ext cx="21204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43747" name="Ink 243746">
                <a:extLst>
                  <a:ext uri="{FF2B5EF4-FFF2-40B4-BE49-F238E27FC236}">
                    <a16:creationId xmlns:a16="http://schemas.microsoft.com/office/drawing/2014/main" id="{7D398FB1-836F-4B59-9B8F-C9D887B9312D}"/>
                  </a:ext>
                </a:extLst>
              </p14:cNvPr>
              <p14:cNvContentPartPr/>
              <p14:nvPr/>
            </p14:nvContentPartPr>
            <p14:xfrm>
              <a:off x="-382554" y="1901830"/>
              <a:ext cx="191880" cy="250200"/>
            </p14:xfrm>
          </p:contentPart>
        </mc:Choice>
        <mc:Fallback xmlns="">
          <p:pic>
            <p:nvPicPr>
              <p:cNvPr id="243747" name="Ink 243746">
                <a:extLst>
                  <a:ext uri="{FF2B5EF4-FFF2-40B4-BE49-F238E27FC236}">
                    <a16:creationId xmlns:a16="http://schemas.microsoft.com/office/drawing/2014/main" id="{7D398FB1-836F-4B59-9B8F-C9D887B9312D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-400554" y="1884190"/>
                <a:ext cx="22752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43756" name="Ink 243755">
                <a:extLst>
                  <a:ext uri="{FF2B5EF4-FFF2-40B4-BE49-F238E27FC236}">
                    <a16:creationId xmlns:a16="http://schemas.microsoft.com/office/drawing/2014/main" id="{93FAA355-B4BF-48F9-8616-F748734DC260}"/>
                  </a:ext>
                </a:extLst>
              </p14:cNvPr>
              <p14:cNvContentPartPr/>
              <p14:nvPr/>
            </p14:nvContentPartPr>
            <p14:xfrm>
              <a:off x="-1248354" y="1494670"/>
              <a:ext cx="1554120" cy="692640"/>
            </p14:xfrm>
          </p:contentPart>
        </mc:Choice>
        <mc:Fallback xmlns="">
          <p:pic>
            <p:nvPicPr>
              <p:cNvPr id="243756" name="Ink 243755">
                <a:extLst>
                  <a:ext uri="{FF2B5EF4-FFF2-40B4-BE49-F238E27FC236}">
                    <a16:creationId xmlns:a16="http://schemas.microsoft.com/office/drawing/2014/main" id="{93FAA355-B4BF-48F9-8616-F748734DC260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-1265994" y="1477030"/>
                <a:ext cx="1589760" cy="72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43758" name="Ink 243757">
                <a:extLst>
                  <a:ext uri="{FF2B5EF4-FFF2-40B4-BE49-F238E27FC236}">
                    <a16:creationId xmlns:a16="http://schemas.microsoft.com/office/drawing/2014/main" id="{592A10C7-0607-4B8C-BEA9-CBA5105685EE}"/>
                  </a:ext>
                </a:extLst>
              </p14:cNvPr>
              <p14:cNvContentPartPr/>
              <p14:nvPr/>
            </p14:nvContentPartPr>
            <p14:xfrm>
              <a:off x="-1421154" y="1877710"/>
              <a:ext cx="867240" cy="406080"/>
            </p14:xfrm>
          </p:contentPart>
        </mc:Choice>
        <mc:Fallback xmlns="">
          <p:pic>
            <p:nvPicPr>
              <p:cNvPr id="243758" name="Ink 243757">
                <a:extLst>
                  <a:ext uri="{FF2B5EF4-FFF2-40B4-BE49-F238E27FC236}">
                    <a16:creationId xmlns:a16="http://schemas.microsoft.com/office/drawing/2014/main" id="{592A10C7-0607-4B8C-BEA9-CBA5105685EE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-1439154" y="1859710"/>
                <a:ext cx="90288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43762" name="Ink 243761">
                <a:extLst>
                  <a:ext uri="{FF2B5EF4-FFF2-40B4-BE49-F238E27FC236}">
                    <a16:creationId xmlns:a16="http://schemas.microsoft.com/office/drawing/2014/main" id="{64B62C33-2E1C-4B36-A717-13C43891BA28}"/>
                  </a:ext>
                </a:extLst>
              </p14:cNvPr>
              <p14:cNvContentPartPr/>
              <p14:nvPr/>
            </p14:nvContentPartPr>
            <p14:xfrm>
              <a:off x="-203994" y="1202710"/>
              <a:ext cx="168120" cy="325800"/>
            </p14:xfrm>
          </p:contentPart>
        </mc:Choice>
        <mc:Fallback xmlns="">
          <p:pic>
            <p:nvPicPr>
              <p:cNvPr id="243762" name="Ink 243761">
                <a:extLst>
                  <a:ext uri="{FF2B5EF4-FFF2-40B4-BE49-F238E27FC236}">
                    <a16:creationId xmlns:a16="http://schemas.microsoft.com/office/drawing/2014/main" id="{64B62C33-2E1C-4B36-A717-13C43891BA28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-221634" y="1184710"/>
                <a:ext cx="20376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43768" name="Ink 243767">
                <a:extLst>
                  <a:ext uri="{FF2B5EF4-FFF2-40B4-BE49-F238E27FC236}">
                    <a16:creationId xmlns:a16="http://schemas.microsoft.com/office/drawing/2014/main" id="{F8739101-E3CA-43C5-8DA7-16C4306DD284}"/>
                  </a:ext>
                </a:extLst>
              </p14:cNvPr>
              <p14:cNvContentPartPr/>
              <p14:nvPr/>
            </p14:nvContentPartPr>
            <p14:xfrm>
              <a:off x="-1299114" y="1479190"/>
              <a:ext cx="100800" cy="439920"/>
            </p14:xfrm>
          </p:contentPart>
        </mc:Choice>
        <mc:Fallback xmlns="">
          <p:pic>
            <p:nvPicPr>
              <p:cNvPr id="243768" name="Ink 243767">
                <a:extLst>
                  <a:ext uri="{FF2B5EF4-FFF2-40B4-BE49-F238E27FC236}">
                    <a16:creationId xmlns:a16="http://schemas.microsoft.com/office/drawing/2014/main" id="{F8739101-E3CA-43C5-8DA7-16C4306DD284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-1316754" y="1461550"/>
                <a:ext cx="13644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43769" name="Ink 243768">
                <a:extLst>
                  <a:ext uri="{FF2B5EF4-FFF2-40B4-BE49-F238E27FC236}">
                    <a16:creationId xmlns:a16="http://schemas.microsoft.com/office/drawing/2014/main" id="{FA39FA84-2BBB-4253-BFCA-C0675A022A06}"/>
                  </a:ext>
                </a:extLst>
              </p14:cNvPr>
              <p14:cNvContentPartPr/>
              <p14:nvPr/>
            </p14:nvContentPartPr>
            <p14:xfrm>
              <a:off x="-1082034" y="1291270"/>
              <a:ext cx="226440" cy="585000"/>
            </p14:xfrm>
          </p:contentPart>
        </mc:Choice>
        <mc:Fallback xmlns="">
          <p:pic>
            <p:nvPicPr>
              <p:cNvPr id="243769" name="Ink 243768">
                <a:extLst>
                  <a:ext uri="{FF2B5EF4-FFF2-40B4-BE49-F238E27FC236}">
                    <a16:creationId xmlns:a16="http://schemas.microsoft.com/office/drawing/2014/main" id="{FA39FA84-2BBB-4253-BFCA-C0675A022A06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-1100034" y="1273630"/>
                <a:ext cx="262080" cy="62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43771" name="Ink 243770">
                <a:extLst>
                  <a:ext uri="{FF2B5EF4-FFF2-40B4-BE49-F238E27FC236}">
                    <a16:creationId xmlns:a16="http://schemas.microsoft.com/office/drawing/2014/main" id="{97544037-9D2B-416E-82BE-62D0835E485C}"/>
                  </a:ext>
                </a:extLst>
              </p14:cNvPr>
              <p14:cNvContentPartPr/>
              <p14:nvPr/>
            </p14:nvContentPartPr>
            <p14:xfrm>
              <a:off x="-881874" y="1171030"/>
              <a:ext cx="239040" cy="157320"/>
            </p14:xfrm>
          </p:contentPart>
        </mc:Choice>
        <mc:Fallback xmlns="">
          <p:pic>
            <p:nvPicPr>
              <p:cNvPr id="243771" name="Ink 243770">
                <a:extLst>
                  <a:ext uri="{FF2B5EF4-FFF2-40B4-BE49-F238E27FC236}">
                    <a16:creationId xmlns:a16="http://schemas.microsoft.com/office/drawing/2014/main" id="{97544037-9D2B-416E-82BE-62D0835E485C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-899874" y="1153390"/>
                <a:ext cx="2746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43772" name="Ink 243771">
                <a:extLst>
                  <a:ext uri="{FF2B5EF4-FFF2-40B4-BE49-F238E27FC236}">
                    <a16:creationId xmlns:a16="http://schemas.microsoft.com/office/drawing/2014/main" id="{AD81383A-8C08-4B10-9D4D-CE125E924F0F}"/>
                  </a:ext>
                </a:extLst>
              </p14:cNvPr>
              <p14:cNvContentPartPr/>
              <p14:nvPr/>
            </p14:nvContentPartPr>
            <p14:xfrm>
              <a:off x="-903834" y="1282630"/>
              <a:ext cx="468720" cy="427680"/>
            </p14:xfrm>
          </p:contentPart>
        </mc:Choice>
        <mc:Fallback xmlns="">
          <p:pic>
            <p:nvPicPr>
              <p:cNvPr id="243772" name="Ink 243771">
                <a:extLst>
                  <a:ext uri="{FF2B5EF4-FFF2-40B4-BE49-F238E27FC236}">
                    <a16:creationId xmlns:a16="http://schemas.microsoft.com/office/drawing/2014/main" id="{AD81383A-8C08-4B10-9D4D-CE125E924F0F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-921474" y="1264990"/>
                <a:ext cx="50436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43836" name="Ink 243835">
                <a:extLst>
                  <a:ext uri="{FF2B5EF4-FFF2-40B4-BE49-F238E27FC236}">
                    <a16:creationId xmlns:a16="http://schemas.microsoft.com/office/drawing/2014/main" id="{00E13A55-6A87-46A6-8A6A-46EE37017B97}"/>
                  </a:ext>
                </a:extLst>
              </p14:cNvPr>
              <p14:cNvContentPartPr/>
              <p14:nvPr/>
            </p14:nvContentPartPr>
            <p14:xfrm>
              <a:off x="-480114" y="2822710"/>
              <a:ext cx="192600" cy="523080"/>
            </p14:xfrm>
          </p:contentPart>
        </mc:Choice>
        <mc:Fallback xmlns="">
          <p:pic>
            <p:nvPicPr>
              <p:cNvPr id="243836" name="Ink 243835">
                <a:extLst>
                  <a:ext uri="{FF2B5EF4-FFF2-40B4-BE49-F238E27FC236}">
                    <a16:creationId xmlns:a16="http://schemas.microsoft.com/office/drawing/2014/main" id="{00E13A55-6A87-46A6-8A6A-46EE37017B97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-497754" y="2805070"/>
                <a:ext cx="22824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243835" name="Ink 243834">
                <a:extLst>
                  <a:ext uri="{FF2B5EF4-FFF2-40B4-BE49-F238E27FC236}">
                    <a16:creationId xmlns:a16="http://schemas.microsoft.com/office/drawing/2014/main" id="{30671A66-9F32-4292-89BC-17568199CF74}"/>
                  </a:ext>
                </a:extLst>
              </p14:cNvPr>
              <p14:cNvContentPartPr/>
              <p14:nvPr/>
            </p14:nvContentPartPr>
            <p14:xfrm>
              <a:off x="-698274" y="3144190"/>
              <a:ext cx="92520" cy="92520"/>
            </p14:xfrm>
          </p:contentPart>
        </mc:Choice>
        <mc:Fallback xmlns="">
          <p:pic>
            <p:nvPicPr>
              <p:cNvPr id="243835" name="Ink 243834">
                <a:extLst>
                  <a:ext uri="{FF2B5EF4-FFF2-40B4-BE49-F238E27FC236}">
                    <a16:creationId xmlns:a16="http://schemas.microsoft.com/office/drawing/2014/main" id="{30671A66-9F32-4292-89BC-17568199CF74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-716274" y="3126190"/>
                <a:ext cx="1281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43834" name="Ink 243833">
                <a:extLst>
                  <a:ext uri="{FF2B5EF4-FFF2-40B4-BE49-F238E27FC236}">
                    <a16:creationId xmlns:a16="http://schemas.microsoft.com/office/drawing/2014/main" id="{11EAE34F-FC4E-4A24-A55D-56AFF7BB7BBE}"/>
                  </a:ext>
                </a:extLst>
              </p14:cNvPr>
              <p14:cNvContentPartPr/>
              <p14:nvPr/>
            </p14:nvContentPartPr>
            <p14:xfrm>
              <a:off x="-1158354" y="3084070"/>
              <a:ext cx="440280" cy="429840"/>
            </p14:xfrm>
          </p:contentPart>
        </mc:Choice>
        <mc:Fallback xmlns="">
          <p:pic>
            <p:nvPicPr>
              <p:cNvPr id="243834" name="Ink 243833">
                <a:extLst>
                  <a:ext uri="{FF2B5EF4-FFF2-40B4-BE49-F238E27FC236}">
                    <a16:creationId xmlns:a16="http://schemas.microsoft.com/office/drawing/2014/main" id="{11EAE34F-FC4E-4A24-A55D-56AFF7BB7BBE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-1175994" y="3066430"/>
                <a:ext cx="475920" cy="46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92365A7A-0B73-4EE5-8337-3502B27FE3F2}"/>
              </a:ext>
            </a:extLst>
          </p:cNvPr>
          <p:cNvGrpSpPr/>
          <p:nvPr/>
        </p:nvGrpSpPr>
        <p:grpSpPr>
          <a:xfrm>
            <a:off x="-1417554" y="442030"/>
            <a:ext cx="3433320" cy="3461760"/>
            <a:chOff x="-1417554" y="442030"/>
            <a:chExt cx="3433320" cy="346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43833" name="Ink 243832">
                  <a:extLst>
                    <a:ext uri="{FF2B5EF4-FFF2-40B4-BE49-F238E27FC236}">
                      <a16:creationId xmlns:a16="http://schemas.microsoft.com/office/drawing/2014/main" id="{F26B80F1-5CB3-4B73-8E80-CBE575E7EDEB}"/>
                    </a:ext>
                  </a:extLst>
                </p14:cNvPr>
                <p14:cNvContentPartPr/>
                <p14:nvPr/>
              </p14:nvContentPartPr>
              <p14:xfrm>
                <a:off x="-1063314" y="3266590"/>
                <a:ext cx="175320" cy="214200"/>
              </p14:xfrm>
            </p:contentPart>
          </mc:Choice>
          <mc:Fallback xmlns="">
            <p:pic>
              <p:nvPicPr>
                <p:cNvPr id="243833" name="Ink 243832">
                  <a:extLst>
                    <a:ext uri="{FF2B5EF4-FFF2-40B4-BE49-F238E27FC236}">
                      <a16:creationId xmlns:a16="http://schemas.microsoft.com/office/drawing/2014/main" id="{F26B80F1-5CB3-4B73-8E80-CBE575E7EDE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-1081314" y="3248950"/>
                  <a:ext cx="2109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43748" name="Ink 243747">
                  <a:extLst>
                    <a:ext uri="{FF2B5EF4-FFF2-40B4-BE49-F238E27FC236}">
                      <a16:creationId xmlns:a16="http://schemas.microsoft.com/office/drawing/2014/main" id="{DA08935C-74C9-4FEA-907B-88A779E9B58C}"/>
                    </a:ext>
                  </a:extLst>
                </p14:cNvPr>
                <p14:cNvContentPartPr/>
                <p14:nvPr/>
              </p14:nvContentPartPr>
              <p14:xfrm>
                <a:off x="-8514" y="1885630"/>
                <a:ext cx="141480" cy="376560"/>
              </p14:xfrm>
            </p:contentPart>
          </mc:Choice>
          <mc:Fallback xmlns="">
            <p:pic>
              <p:nvPicPr>
                <p:cNvPr id="243748" name="Ink 243747">
                  <a:extLst>
                    <a:ext uri="{FF2B5EF4-FFF2-40B4-BE49-F238E27FC236}">
                      <a16:creationId xmlns:a16="http://schemas.microsoft.com/office/drawing/2014/main" id="{DA08935C-74C9-4FEA-907B-88A779E9B58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-26514" y="1867990"/>
                  <a:ext cx="1771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43749" name="Ink 243748">
                  <a:extLst>
                    <a:ext uri="{FF2B5EF4-FFF2-40B4-BE49-F238E27FC236}">
                      <a16:creationId xmlns:a16="http://schemas.microsoft.com/office/drawing/2014/main" id="{C040AF5A-9640-4010-8283-BA747930A0B5}"/>
                    </a:ext>
                  </a:extLst>
                </p14:cNvPr>
                <p14:cNvContentPartPr/>
                <p14:nvPr/>
              </p14:nvContentPartPr>
              <p14:xfrm>
                <a:off x="162126" y="2011270"/>
                <a:ext cx="30240" cy="22320"/>
              </p14:xfrm>
            </p:contentPart>
          </mc:Choice>
          <mc:Fallback xmlns="">
            <p:pic>
              <p:nvPicPr>
                <p:cNvPr id="243749" name="Ink 243748">
                  <a:extLst>
                    <a:ext uri="{FF2B5EF4-FFF2-40B4-BE49-F238E27FC236}">
                      <a16:creationId xmlns:a16="http://schemas.microsoft.com/office/drawing/2014/main" id="{C040AF5A-9640-4010-8283-BA747930A0B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44486" y="1993630"/>
                  <a:ext cx="658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43752" name="Ink 243751">
                  <a:extLst>
                    <a:ext uri="{FF2B5EF4-FFF2-40B4-BE49-F238E27FC236}">
                      <a16:creationId xmlns:a16="http://schemas.microsoft.com/office/drawing/2014/main" id="{E54CC052-188E-4A9C-A8BF-F50EA7B0E97D}"/>
                    </a:ext>
                  </a:extLst>
                </p14:cNvPr>
                <p14:cNvContentPartPr/>
                <p14:nvPr/>
              </p14:nvContentPartPr>
              <p14:xfrm>
                <a:off x="159606" y="1924870"/>
                <a:ext cx="78120" cy="207360"/>
              </p14:xfrm>
            </p:contentPart>
          </mc:Choice>
          <mc:Fallback xmlns="">
            <p:pic>
              <p:nvPicPr>
                <p:cNvPr id="243752" name="Ink 243751">
                  <a:extLst>
                    <a:ext uri="{FF2B5EF4-FFF2-40B4-BE49-F238E27FC236}">
                      <a16:creationId xmlns:a16="http://schemas.microsoft.com/office/drawing/2014/main" id="{E54CC052-188E-4A9C-A8BF-F50EA7B0E97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41606" y="1906870"/>
                  <a:ext cx="113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3753" name="Ink 243752">
                  <a:extLst>
                    <a:ext uri="{FF2B5EF4-FFF2-40B4-BE49-F238E27FC236}">
                      <a16:creationId xmlns:a16="http://schemas.microsoft.com/office/drawing/2014/main" id="{D4E6C71E-F403-446B-B5B5-5A0055A7A9D2}"/>
                    </a:ext>
                  </a:extLst>
                </p14:cNvPr>
                <p14:cNvContentPartPr/>
                <p14:nvPr/>
              </p14:nvContentPartPr>
              <p14:xfrm>
                <a:off x="279846" y="1665670"/>
                <a:ext cx="222120" cy="555480"/>
              </p14:xfrm>
            </p:contentPart>
          </mc:Choice>
          <mc:Fallback xmlns="">
            <p:pic>
              <p:nvPicPr>
                <p:cNvPr id="243753" name="Ink 243752">
                  <a:extLst>
                    <a:ext uri="{FF2B5EF4-FFF2-40B4-BE49-F238E27FC236}">
                      <a16:creationId xmlns:a16="http://schemas.microsoft.com/office/drawing/2014/main" id="{D4E6C71E-F403-446B-B5B5-5A0055A7A9D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62206" y="1648030"/>
                  <a:ext cx="25776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43754" name="Ink 243753">
                  <a:extLst>
                    <a:ext uri="{FF2B5EF4-FFF2-40B4-BE49-F238E27FC236}">
                      <a16:creationId xmlns:a16="http://schemas.microsoft.com/office/drawing/2014/main" id="{04189C07-74BC-4826-8E04-96F3CBDFF856}"/>
                    </a:ext>
                  </a:extLst>
                </p14:cNvPr>
                <p14:cNvContentPartPr/>
                <p14:nvPr/>
              </p14:nvContentPartPr>
              <p14:xfrm>
                <a:off x="432486" y="1758550"/>
                <a:ext cx="812160" cy="356040"/>
              </p14:xfrm>
            </p:contentPart>
          </mc:Choice>
          <mc:Fallback xmlns="">
            <p:pic>
              <p:nvPicPr>
                <p:cNvPr id="243754" name="Ink 243753">
                  <a:extLst>
                    <a:ext uri="{FF2B5EF4-FFF2-40B4-BE49-F238E27FC236}">
                      <a16:creationId xmlns:a16="http://schemas.microsoft.com/office/drawing/2014/main" id="{04189C07-74BC-4826-8E04-96F3CBDFF85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14486" y="1740550"/>
                  <a:ext cx="8478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43761" name="Ink 243760">
                  <a:extLst>
                    <a:ext uri="{FF2B5EF4-FFF2-40B4-BE49-F238E27FC236}">
                      <a16:creationId xmlns:a16="http://schemas.microsoft.com/office/drawing/2014/main" id="{E2271A41-77AC-4414-B0E4-8630D5EC72FB}"/>
                    </a:ext>
                  </a:extLst>
                </p14:cNvPr>
                <p14:cNvContentPartPr/>
                <p14:nvPr/>
              </p14:nvContentPartPr>
              <p14:xfrm>
                <a:off x="-263394" y="1286230"/>
                <a:ext cx="272520" cy="210240"/>
              </p14:xfrm>
            </p:contentPart>
          </mc:Choice>
          <mc:Fallback xmlns="">
            <p:pic>
              <p:nvPicPr>
                <p:cNvPr id="243761" name="Ink 243760">
                  <a:extLst>
                    <a:ext uri="{FF2B5EF4-FFF2-40B4-BE49-F238E27FC236}">
                      <a16:creationId xmlns:a16="http://schemas.microsoft.com/office/drawing/2014/main" id="{E2271A41-77AC-4414-B0E4-8630D5EC72F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-281034" y="1268590"/>
                  <a:ext cx="308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43763" name="Ink 243762">
                  <a:extLst>
                    <a:ext uri="{FF2B5EF4-FFF2-40B4-BE49-F238E27FC236}">
                      <a16:creationId xmlns:a16="http://schemas.microsoft.com/office/drawing/2014/main" id="{9E2363B8-95BD-45F7-A998-36353889CCF7}"/>
                    </a:ext>
                  </a:extLst>
                </p14:cNvPr>
                <p14:cNvContentPartPr/>
                <p14:nvPr/>
              </p14:nvContentPartPr>
              <p14:xfrm>
                <a:off x="-45594" y="1056910"/>
                <a:ext cx="285120" cy="348120"/>
              </p14:xfrm>
            </p:contentPart>
          </mc:Choice>
          <mc:Fallback xmlns="">
            <p:pic>
              <p:nvPicPr>
                <p:cNvPr id="243763" name="Ink 243762">
                  <a:extLst>
                    <a:ext uri="{FF2B5EF4-FFF2-40B4-BE49-F238E27FC236}">
                      <a16:creationId xmlns:a16="http://schemas.microsoft.com/office/drawing/2014/main" id="{9E2363B8-95BD-45F7-A998-36353889CCF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-63234" y="1038910"/>
                  <a:ext cx="3207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43766" name="Ink 243765">
                  <a:extLst>
                    <a:ext uri="{FF2B5EF4-FFF2-40B4-BE49-F238E27FC236}">
                      <a16:creationId xmlns:a16="http://schemas.microsoft.com/office/drawing/2014/main" id="{33E1529B-2753-455A-9B1B-A17FC4AE50C4}"/>
                    </a:ext>
                  </a:extLst>
                </p14:cNvPr>
                <p14:cNvContentPartPr/>
                <p14:nvPr/>
              </p14:nvContentPartPr>
              <p14:xfrm>
                <a:off x="362286" y="1098670"/>
                <a:ext cx="23040" cy="73800"/>
              </p14:xfrm>
            </p:contentPart>
          </mc:Choice>
          <mc:Fallback xmlns="">
            <p:pic>
              <p:nvPicPr>
                <p:cNvPr id="243766" name="Ink 243765">
                  <a:extLst>
                    <a:ext uri="{FF2B5EF4-FFF2-40B4-BE49-F238E27FC236}">
                      <a16:creationId xmlns:a16="http://schemas.microsoft.com/office/drawing/2014/main" id="{33E1529B-2753-455A-9B1B-A17FC4AE50C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44286" y="1080670"/>
                  <a:ext cx="58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3774" name="Ink 243773">
                  <a:extLst>
                    <a:ext uri="{FF2B5EF4-FFF2-40B4-BE49-F238E27FC236}">
                      <a16:creationId xmlns:a16="http://schemas.microsoft.com/office/drawing/2014/main" id="{60B51F69-D38F-4CAD-8E26-4EB705731641}"/>
                    </a:ext>
                  </a:extLst>
                </p14:cNvPr>
                <p14:cNvContentPartPr/>
                <p14:nvPr/>
              </p14:nvContentPartPr>
              <p14:xfrm>
                <a:off x="175446" y="1190470"/>
                <a:ext cx="648360" cy="380520"/>
              </p14:xfrm>
            </p:contentPart>
          </mc:Choice>
          <mc:Fallback xmlns="">
            <p:pic>
              <p:nvPicPr>
                <p:cNvPr id="243774" name="Ink 243773">
                  <a:extLst>
                    <a:ext uri="{FF2B5EF4-FFF2-40B4-BE49-F238E27FC236}">
                      <a16:creationId xmlns:a16="http://schemas.microsoft.com/office/drawing/2014/main" id="{60B51F69-D38F-4CAD-8E26-4EB70573164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57446" y="1172470"/>
                  <a:ext cx="6840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43777" name="Ink 243776">
                  <a:extLst>
                    <a:ext uri="{FF2B5EF4-FFF2-40B4-BE49-F238E27FC236}">
                      <a16:creationId xmlns:a16="http://schemas.microsoft.com/office/drawing/2014/main" id="{8E8FCE45-8813-4B8E-ADBA-1E6FB647E9D4}"/>
                    </a:ext>
                  </a:extLst>
                </p14:cNvPr>
                <p14:cNvContentPartPr/>
                <p14:nvPr/>
              </p14:nvContentPartPr>
              <p14:xfrm>
                <a:off x="418086" y="862510"/>
                <a:ext cx="172800" cy="419760"/>
              </p14:xfrm>
            </p:contentPart>
          </mc:Choice>
          <mc:Fallback xmlns="">
            <p:pic>
              <p:nvPicPr>
                <p:cNvPr id="243777" name="Ink 243776">
                  <a:extLst>
                    <a:ext uri="{FF2B5EF4-FFF2-40B4-BE49-F238E27FC236}">
                      <a16:creationId xmlns:a16="http://schemas.microsoft.com/office/drawing/2014/main" id="{8E8FCE45-8813-4B8E-ADBA-1E6FB647E9D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00086" y="844510"/>
                  <a:ext cx="20844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3786" name="Ink 243785">
                  <a:extLst>
                    <a:ext uri="{FF2B5EF4-FFF2-40B4-BE49-F238E27FC236}">
                      <a16:creationId xmlns:a16="http://schemas.microsoft.com/office/drawing/2014/main" id="{A17A3F7C-CE49-484D-B013-E84FC08DB1A5}"/>
                    </a:ext>
                  </a:extLst>
                </p14:cNvPr>
                <p14:cNvContentPartPr/>
                <p14:nvPr/>
              </p14:nvContentPartPr>
              <p14:xfrm>
                <a:off x="645606" y="663790"/>
                <a:ext cx="408960" cy="553680"/>
              </p14:xfrm>
            </p:contentPart>
          </mc:Choice>
          <mc:Fallback xmlns="">
            <p:pic>
              <p:nvPicPr>
                <p:cNvPr id="243786" name="Ink 243785">
                  <a:extLst>
                    <a:ext uri="{FF2B5EF4-FFF2-40B4-BE49-F238E27FC236}">
                      <a16:creationId xmlns:a16="http://schemas.microsoft.com/office/drawing/2014/main" id="{A17A3F7C-CE49-484D-B013-E84FC08DB1A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27606" y="646150"/>
                  <a:ext cx="44460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3807" name="Ink 243806">
                  <a:extLst>
                    <a:ext uri="{FF2B5EF4-FFF2-40B4-BE49-F238E27FC236}">
                      <a16:creationId xmlns:a16="http://schemas.microsoft.com/office/drawing/2014/main" id="{AABC194A-E59D-4A16-87AB-315C4D251F5A}"/>
                    </a:ext>
                  </a:extLst>
                </p14:cNvPr>
                <p14:cNvContentPartPr/>
                <p14:nvPr/>
              </p14:nvContentPartPr>
              <p14:xfrm>
                <a:off x="633366" y="827950"/>
                <a:ext cx="297720" cy="100800"/>
              </p14:xfrm>
            </p:contentPart>
          </mc:Choice>
          <mc:Fallback xmlns="">
            <p:pic>
              <p:nvPicPr>
                <p:cNvPr id="243807" name="Ink 243806">
                  <a:extLst>
                    <a:ext uri="{FF2B5EF4-FFF2-40B4-BE49-F238E27FC236}">
                      <a16:creationId xmlns:a16="http://schemas.microsoft.com/office/drawing/2014/main" id="{AABC194A-E59D-4A16-87AB-315C4D251F5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15366" y="810310"/>
                  <a:ext cx="3333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3817" name="Ink 243816">
                  <a:extLst>
                    <a:ext uri="{FF2B5EF4-FFF2-40B4-BE49-F238E27FC236}">
                      <a16:creationId xmlns:a16="http://schemas.microsoft.com/office/drawing/2014/main" id="{9CF0D561-48A4-47A3-A2E1-B85CE2394682}"/>
                    </a:ext>
                  </a:extLst>
                </p14:cNvPr>
                <p14:cNvContentPartPr/>
                <p14:nvPr/>
              </p14:nvContentPartPr>
              <p14:xfrm>
                <a:off x="361566" y="683950"/>
                <a:ext cx="869760" cy="601200"/>
              </p14:xfrm>
            </p:contentPart>
          </mc:Choice>
          <mc:Fallback xmlns="">
            <p:pic>
              <p:nvPicPr>
                <p:cNvPr id="243817" name="Ink 243816">
                  <a:extLst>
                    <a:ext uri="{FF2B5EF4-FFF2-40B4-BE49-F238E27FC236}">
                      <a16:creationId xmlns:a16="http://schemas.microsoft.com/office/drawing/2014/main" id="{9CF0D561-48A4-47A3-A2E1-B85CE239468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43566" y="666310"/>
                  <a:ext cx="90540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3827" name="Ink 243826">
                  <a:extLst>
                    <a:ext uri="{FF2B5EF4-FFF2-40B4-BE49-F238E27FC236}">
                      <a16:creationId xmlns:a16="http://schemas.microsoft.com/office/drawing/2014/main" id="{5CA0EA4A-B928-4682-86CA-8D2C0CE4C08E}"/>
                    </a:ext>
                  </a:extLst>
                </p14:cNvPr>
                <p14:cNvContentPartPr/>
                <p14:nvPr/>
              </p14:nvContentPartPr>
              <p14:xfrm>
                <a:off x="-48474" y="1561990"/>
                <a:ext cx="622440" cy="762120"/>
              </p14:xfrm>
            </p:contentPart>
          </mc:Choice>
          <mc:Fallback xmlns="">
            <p:pic>
              <p:nvPicPr>
                <p:cNvPr id="243827" name="Ink 243826">
                  <a:extLst>
                    <a:ext uri="{FF2B5EF4-FFF2-40B4-BE49-F238E27FC236}">
                      <a16:creationId xmlns:a16="http://schemas.microsoft.com/office/drawing/2014/main" id="{5CA0EA4A-B928-4682-86CA-8D2C0CE4C08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-66114" y="1544350"/>
                  <a:ext cx="658080" cy="79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3829" name="Ink 243828">
                  <a:extLst>
                    <a:ext uri="{FF2B5EF4-FFF2-40B4-BE49-F238E27FC236}">
                      <a16:creationId xmlns:a16="http://schemas.microsoft.com/office/drawing/2014/main" id="{B660F236-067C-4B3B-AEC8-82DE0755EFEA}"/>
                    </a:ext>
                  </a:extLst>
                </p14:cNvPr>
                <p14:cNvContentPartPr/>
                <p14:nvPr/>
              </p14:nvContentPartPr>
              <p14:xfrm>
                <a:off x="282366" y="1584310"/>
                <a:ext cx="819360" cy="840600"/>
              </p14:xfrm>
            </p:contentPart>
          </mc:Choice>
          <mc:Fallback xmlns="">
            <p:pic>
              <p:nvPicPr>
                <p:cNvPr id="243829" name="Ink 243828">
                  <a:extLst>
                    <a:ext uri="{FF2B5EF4-FFF2-40B4-BE49-F238E27FC236}">
                      <a16:creationId xmlns:a16="http://schemas.microsoft.com/office/drawing/2014/main" id="{B660F236-067C-4B3B-AEC8-82DE0755EFE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64366" y="1566310"/>
                  <a:ext cx="855000" cy="87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3830" name="Ink 243829">
                  <a:extLst>
                    <a:ext uri="{FF2B5EF4-FFF2-40B4-BE49-F238E27FC236}">
                      <a16:creationId xmlns:a16="http://schemas.microsoft.com/office/drawing/2014/main" id="{8AE151A5-06A4-4E3F-802A-60687C712637}"/>
                    </a:ext>
                  </a:extLst>
                </p14:cNvPr>
                <p14:cNvContentPartPr/>
                <p14:nvPr/>
              </p14:nvContentPartPr>
              <p14:xfrm>
                <a:off x="1063566" y="524830"/>
                <a:ext cx="952200" cy="1215360"/>
              </p14:xfrm>
            </p:contentPart>
          </mc:Choice>
          <mc:Fallback xmlns="">
            <p:pic>
              <p:nvPicPr>
                <p:cNvPr id="243830" name="Ink 243829">
                  <a:extLst>
                    <a:ext uri="{FF2B5EF4-FFF2-40B4-BE49-F238E27FC236}">
                      <a16:creationId xmlns:a16="http://schemas.microsoft.com/office/drawing/2014/main" id="{8AE151A5-06A4-4E3F-802A-60687C71263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45926" y="506830"/>
                  <a:ext cx="987840" cy="12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3831" name="Ink 243830">
                  <a:extLst>
                    <a:ext uri="{FF2B5EF4-FFF2-40B4-BE49-F238E27FC236}">
                      <a16:creationId xmlns:a16="http://schemas.microsoft.com/office/drawing/2014/main" id="{0693B961-DBB9-4AEC-B250-4CA328F4B6D8}"/>
                    </a:ext>
                  </a:extLst>
                </p14:cNvPr>
                <p14:cNvContentPartPr/>
                <p14:nvPr/>
              </p14:nvContentPartPr>
              <p14:xfrm>
                <a:off x="1090926" y="442030"/>
                <a:ext cx="335520" cy="326880"/>
              </p14:xfrm>
            </p:contentPart>
          </mc:Choice>
          <mc:Fallback xmlns="">
            <p:pic>
              <p:nvPicPr>
                <p:cNvPr id="243831" name="Ink 243830">
                  <a:extLst>
                    <a:ext uri="{FF2B5EF4-FFF2-40B4-BE49-F238E27FC236}">
                      <a16:creationId xmlns:a16="http://schemas.microsoft.com/office/drawing/2014/main" id="{0693B961-DBB9-4AEC-B250-4CA328F4B6D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72926" y="424390"/>
                  <a:ext cx="3711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3837" name="Ink 243836">
                  <a:extLst>
                    <a:ext uri="{FF2B5EF4-FFF2-40B4-BE49-F238E27FC236}">
                      <a16:creationId xmlns:a16="http://schemas.microsoft.com/office/drawing/2014/main" id="{530FBD98-2B27-470E-BF32-F573D5BB0322}"/>
                    </a:ext>
                  </a:extLst>
                </p14:cNvPr>
                <p14:cNvContentPartPr/>
                <p14:nvPr/>
              </p14:nvContentPartPr>
              <p14:xfrm>
                <a:off x="-196434" y="2544790"/>
                <a:ext cx="710280" cy="497520"/>
              </p14:xfrm>
            </p:contentPart>
          </mc:Choice>
          <mc:Fallback xmlns="">
            <p:pic>
              <p:nvPicPr>
                <p:cNvPr id="243837" name="Ink 243836">
                  <a:extLst>
                    <a:ext uri="{FF2B5EF4-FFF2-40B4-BE49-F238E27FC236}">
                      <a16:creationId xmlns:a16="http://schemas.microsoft.com/office/drawing/2014/main" id="{530FBD98-2B27-470E-BF32-F573D5BB032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-214434" y="2526790"/>
                  <a:ext cx="74592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3838" name="Ink 243837">
                  <a:extLst>
                    <a:ext uri="{FF2B5EF4-FFF2-40B4-BE49-F238E27FC236}">
                      <a16:creationId xmlns:a16="http://schemas.microsoft.com/office/drawing/2014/main" id="{9BA585C5-A761-4875-86F5-14AE6E0A37DE}"/>
                    </a:ext>
                  </a:extLst>
                </p14:cNvPr>
                <p14:cNvContentPartPr/>
                <p14:nvPr/>
              </p14:nvContentPartPr>
              <p14:xfrm>
                <a:off x="-1279314" y="2813350"/>
                <a:ext cx="2065320" cy="1090440"/>
              </p14:xfrm>
            </p:contentPart>
          </mc:Choice>
          <mc:Fallback xmlns="">
            <p:pic>
              <p:nvPicPr>
                <p:cNvPr id="243838" name="Ink 243837">
                  <a:extLst>
                    <a:ext uri="{FF2B5EF4-FFF2-40B4-BE49-F238E27FC236}">
                      <a16:creationId xmlns:a16="http://schemas.microsoft.com/office/drawing/2014/main" id="{9BA585C5-A761-4875-86F5-14AE6E0A37D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-1297314" y="2795350"/>
                  <a:ext cx="2100960" cy="11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3839" name="Ink 243838">
                  <a:extLst>
                    <a:ext uri="{FF2B5EF4-FFF2-40B4-BE49-F238E27FC236}">
                      <a16:creationId xmlns:a16="http://schemas.microsoft.com/office/drawing/2014/main" id="{783C9292-3E0E-4417-9C9C-CA172A711169}"/>
                    </a:ext>
                  </a:extLst>
                </p14:cNvPr>
                <p14:cNvContentPartPr/>
                <p14:nvPr/>
              </p14:nvContentPartPr>
              <p14:xfrm>
                <a:off x="-1417554" y="2259670"/>
                <a:ext cx="1949760" cy="965160"/>
              </p14:xfrm>
            </p:contentPart>
          </mc:Choice>
          <mc:Fallback xmlns="">
            <p:pic>
              <p:nvPicPr>
                <p:cNvPr id="243839" name="Ink 243838">
                  <a:extLst>
                    <a:ext uri="{FF2B5EF4-FFF2-40B4-BE49-F238E27FC236}">
                      <a16:creationId xmlns:a16="http://schemas.microsoft.com/office/drawing/2014/main" id="{783C9292-3E0E-4417-9C9C-CA172A71116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-1435554" y="2242030"/>
                  <a:ext cx="1985400" cy="10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93846980-E7CB-497E-99F9-8BD57F67E9BF}"/>
                  </a:ext>
                </a:extLst>
              </p14:cNvPr>
              <p14:cNvContentPartPr/>
              <p14:nvPr/>
            </p14:nvContentPartPr>
            <p14:xfrm>
              <a:off x="-1533114" y="3524710"/>
              <a:ext cx="189360" cy="11772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93846980-E7CB-497E-99F9-8BD57F67E9BF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-1550754" y="3506710"/>
                <a:ext cx="2250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9584E70A-F82F-44BA-8BB0-979D49DB36AE}"/>
                  </a:ext>
                </a:extLst>
              </p14:cNvPr>
              <p14:cNvContentPartPr/>
              <p14:nvPr/>
            </p14:nvContentPartPr>
            <p14:xfrm>
              <a:off x="-1510074" y="3630910"/>
              <a:ext cx="199440" cy="13176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9584E70A-F82F-44BA-8BB0-979D49DB36AE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-1528074" y="3612910"/>
                <a:ext cx="235080" cy="16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4418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58371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920750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7363" y="296863"/>
            <a:ext cx="7772400" cy="879475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Physical media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837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482725"/>
            <a:ext cx="4322763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en-US" sz="2400">
                <a:solidFill>
                  <a:srgbClr val="CC0000"/>
                </a:solidFill>
                <a:ea typeface="ＭＳ Ｐゴシック" panose="020B0600070205080204" pitchFamily="34" charset="-128"/>
              </a:rPr>
              <a:t>bit:</a:t>
            </a: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ea typeface="ＭＳ Ｐゴシック" panose="020B0600070205080204" pitchFamily="34" charset="-128"/>
              </a:rPr>
              <a:t>propagates between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r>
              <a:rPr lang="en-US" altLang="en-US" sz="2400">
                <a:ea typeface="ＭＳ Ｐゴシック" panose="020B0600070205080204" pitchFamily="34" charset="-128"/>
              </a:rPr>
              <a:t>transmitter/receiver pairs</a:t>
            </a:r>
            <a:endParaRPr lang="en-US" altLang="en-US" sz="240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eaLnBrk="1" hangingPunct="1">
              <a:buSzPct val="75000"/>
            </a:pPr>
            <a:r>
              <a:rPr lang="en-US" altLang="en-US" sz="2400">
                <a:solidFill>
                  <a:srgbClr val="CC0000"/>
                </a:solidFill>
                <a:ea typeface="ＭＳ Ｐゴシック" panose="020B0600070205080204" pitchFamily="34" charset="-128"/>
              </a:rPr>
              <a:t>physical link:</a:t>
            </a:r>
            <a:r>
              <a:rPr lang="en-US" altLang="en-US" sz="2400">
                <a:ea typeface="ＭＳ Ｐゴシック" panose="020B0600070205080204" pitchFamily="34" charset="-128"/>
              </a:rPr>
              <a:t> what lies between transmitter &amp; receiver</a:t>
            </a:r>
          </a:p>
          <a:p>
            <a:pPr eaLnBrk="1" hangingPunct="1">
              <a:buSzPct val="75000"/>
            </a:pPr>
            <a:r>
              <a:rPr lang="en-US" altLang="en-US" sz="2400">
                <a:solidFill>
                  <a:srgbClr val="CC0000"/>
                </a:solidFill>
                <a:ea typeface="ＭＳ Ｐゴシック" panose="020B0600070205080204" pitchFamily="34" charset="-128"/>
              </a:rPr>
              <a:t>guided media: </a:t>
            </a:r>
          </a:p>
          <a:p>
            <a:pPr lvl="1" eaLnBrk="1" hangingPunct="1"/>
            <a:r>
              <a:rPr lang="en-US" altLang="en-US">
                <a:ea typeface="Arial" panose="020B0604020202020204" pitchFamily="34" charset="0"/>
              </a:rPr>
              <a:t>signals propagate in solid media: copper, fiber, coax</a:t>
            </a:r>
          </a:p>
          <a:p>
            <a:pPr eaLnBrk="1" hangingPunct="1">
              <a:buSzPct val="75000"/>
            </a:pPr>
            <a:r>
              <a:rPr lang="en-US" altLang="en-US" sz="2400">
                <a:solidFill>
                  <a:srgbClr val="CC0000"/>
                </a:solidFill>
                <a:ea typeface="ＭＳ Ｐゴシック" panose="020B0600070205080204" pitchFamily="34" charset="-128"/>
              </a:rPr>
              <a:t>unguided media:</a:t>
            </a:r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</a:p>
          <a:p>
            <a:pPr lvl="1" eaLnBrk="1" hangingPunct="1"/>
            <a:r>
              <a:rPr lang="en-US" altLang="en-US">
                <a:ea typeface="Arial" panose="020B0604020202020204" pitchFamily="34" charset="0"/>
              </a:rPr>
              <a:t>signals propagate freely, e.g., radio</a:t>
            </a:r>
          </a:p>
        </p:txBody>
      </p:sp>
      <p:sp>
        <p:nvSpPr>
          <p:cNvPr id="5837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51413" y="2111375"/>
            <a:ext cx="3810000" cy="334645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 i="1">
                <a:solidFill>
                  <a:srgbClr val="CC0000"/>
                </a:solidFill>
                <a:ea typeface="ＭＳ Ｐゴシック" panose="020B0600070205080204" pitchFamily="34" charset="-128"/>
              </a:rPr>
              <a:t>twisted pair (TP</a:t>
            </a:r>
            <a:r>
              <a:rPr lang="en-US" altLang="en-US" sz="2400" i="1">
                <a:solidFill>
                  <a:srgbClr val="FF0000"/>
                </a:solidFill>
                <a:ea typeface="ＭＳ Ｐゴシック" panose="020B0600070205080204" pitchFamily="34" charset="-128"/>
              </a:rPr>
              <a:t>)</a:t>
            </a:r>
            <a:endParaRPr lang="en-US" altLang="en-US" sz="2400" i="1">
              <a:ea typeface="ＭＳ Ｐゴシック" panose="020B0600070205080204" pitchFamily="34" charset="-128"/>
            </a:endParaRPr>
          </a:p>
          <a:p>
            <a:pPr eaLnBrk="1" hangingPunct="1">
              <a:buSzPct val="75000"/>
            </a:pPr>
            <a:r>
              <a:rPr lang="en-US" altLang="en-US" sz="2400">
                <a:ea typeface="ＭＳ Ｐゴシック" panose="020B0600070205080204" pitchFamily="34" charset="-128"/>
              </a:rPr>
              <a:t>two insulated copper wires</a:t>
            </a:r>
          </a:p>
          <a:p>
            <a:pPr lvl="1" eaLnBrk="1" hangingPunct="1">
              <a:buSzPct val="75000"/>
            </a:pPr>
            <a:r>
              <a:rPr lang="en-US" altLang="en-US" sz="2000">
                <a:ea typeface="Arial" panose="020B0604020202020204" pitchFamily="34" charset="0"/>
              </a:rPr>
              <a:t>Category 5: 100 Mbps, 1 Gpbs Ethernet</a:t>
            </a:r>
          </a:p>
          <a:p>
            <a:pPr lvl="1" eaLnBrk="1" hangingPunct="1">
              <a:buSzPct val="75000"/>
            </a:pPr>
            <a:r>
              <a:rPr lang="en-US" altLang="en-US" sz="2000">
                <a:ea typeface="Arial" panose="020B0604020202020204" pitchFamily="34" charset="0"/>
              </a:rPr>
              <a:t>Category 6: 10Gbps</a:t>
            </a:r>
          </a:p>
        </p:txBody>
      </p:sp>
      <p:pic>
        <p:nvPicPr>
          <p:cNvPr id="5837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913" y="4187825"/>
            <a:ext cx="2276475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A35CB3B4-F227-4777-A402-27777D7AE2EA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60419" name="Picture 6" descr="f-pi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950" y="4899025"/>
            <a:ext cx="23717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1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857250"/>
            <a:ext cx="5027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3688" y="228600"/>
            <a:ext cx="8382000" cy="879475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Physical media: coax, fiber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042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962400" cy="43275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coaxial cable:</a:t>
            </a:r>
            <a:endParaRPr lang="en-US" altLang="en-US" sz="2400" i="1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 eaLnBrk="1" hangingPunct="1">
              <a:buSzPct val="75000"/>
            </a:pPr>
            <a:r>
              <a:rPr lang="en-US" altLang="en-US" sz="2400">
                <a:ea typeface="ＭＳ Ｐゴシック" panose="020B0600070205080204" pitchFamily="34" charset="-128"/>
              </a:rPr>
              <a:t>two concentric copper conductors</a:t>
            </a:r>
          </a:p>
          <a:p>
            <a:pPr eaLnBrk="1" hangingPunct="1">
              <a:buSzPct val="75000"/>
            </a:pPr>
            <a:r>
              <a:rPr lang="en-US" altLang="en-US" sz="2400">
                <a:ea typeface="ＭＳ Ｐゴシック" panose="020B0600070205080204" pitchFamily="34" charset="-128"/>
              </a:rPr>
              <a:t>bidirectional</a:t>
            </a:r>
          </a:p>
          <a:p>
            <a:pPr eaLnBrk="1" hangingPunct="1">
              <a:buSzPct val="75000"/>
            </a:pPr>
            <a:r>
              <a:rPr lang="en-US" altLang="en-US" sz="2400">
                <a:ea typeface="ＭＳ Ｐゴシック" panose="020B0600070205080204" pitchFamily="34" charset="-128"/>
              </a:rPr>
              <a:t>broadband:</a:t>
            </a:r>
          </a:p>
          <a:p>
            <a:pPr lvl="1" eaLnBrk="1" hangingPunct="1"/>
            <a:r>
              <a:rPr lang="en-US" altLang="en-US" sz="2000">
                <a:ea typeface="Arial" panose="020B0604020202020204" pitchFamily="34" charset="0"/>
              </a:rPr>
              <a:t> multiple channels on cable</a:t>
            </a:r>
          </a:p>
          <a:p>
            <a:pPr lvl="1" eaLnBrk="1" hangingPunct="1"/>
            <a:r>
              <a:rPr lang="en-US" altLang="en-US" sz="2000">
                <a:ea typeface="Arial" panose="020B0604020202020204" pitchFamily="34" charset="0"/>
              </a:rPr>
              <a:t> HFC</a:t>
            </a:r>
          </a:p>
        </p:txBody>
      </p:sp>
      <p:pic>
        <p:nvPicPr>
          <p:cNvPr id="60423" name="Picture 4" descr="coa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3863975"/>
            <a:ext cx="25019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4" name="Rectangle 5"/>
          <p:cNvSpPr>
            <a:spLocks noChangeArrowheads="1"/>
          </p:cNvSpPr>
          <p:nvPr/>
        </p:nvSpPr>
        <p:spPr bwMode="auto">
          <a:xfrm>
            <a:off x="4667250" y="1317625"/>
            <a:ext cx="4230688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en-US" i="1" dirty="0">
                <a:solidFill>
                  <a:srgbClr val="CC0000"/>
                </a:solidFill>
              </a:rPr>
              <a:t>fiber optic cable:</a:t>
            </a:r>
            <a:endParaRPr lang="en-US" altLang="en-US" sz="2400" i="1" dirty="0">
              <a:solidFill>
                <a:srgbClr val="CC0000"/>
              </a:solidFill>
            </a:endParaRPr>
          </a:p>
          <a:p>
            <a:pPr>
              <a:buSzPct val="75000"/>
            </a:pPr>
            <a:r>
              <a:rPr lang="en-US" altLang="en-US" sz="2400" dirty="0"/>
              <a:t>glass fiber carrying light pulses, each pulse a bit</a:t>
            </a:r>
          </a:p>
          <a:p>
            <a:pPr>
              <a:buSzPct val="75000"/>
            </a:pPr>
            <a:r>
              <a:rPr lang="en-US" altLang="en-US" sz="2400" dirty="0"/>
              <a:t>high-speed operation: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high-speed point-to-point transmission (e.g., 10</a:t>
            </a:r>
            <a:r>
              <a:rPr lang="ja-JP" altLang="en-US" sz="2000" dirty="0">
                <a:ea typeface="ＭＳ Ｐゴシック" panose="020B0600070205080204" pitchFamily="34" charset="-128"/>
              </a:rPr>
              <a:t>’</a:t>
            </a:r>
            <a:r>
              <a:rPr lang="en-US" altLang="ja-JP" sz="2000" dirty="0">
                <a:ea typeface="ＭＳ Ｐゴシック" panose="020B0600070205080204" pitchFamily="34" charset="-128"/>
              </a:rPr>
              <a:t>s-100</a:t>
            </a:r>
            <a:r>
              <a:rPr lang="ja-JP" altLang="en-US" sz="2000" dirty="0">
                <a:ea typeface="ＭＳ Ｐゴシック" panose="020B0600070205080204" pitchFamily="34" charset="-128"/>
              </a:rPr>
              <a:t>’</a:t>
            </a:r>
            <a:r>
              <a:rPr lang="en-US" altLang="ja-JP" sz="2000" dirty="0">
                <a:ea typeface="ＭＳ Ｐゴシック" panose="020B0600070205080204" pitchFamily="34" charset="-128"/>
              </a:rPr>
              <a:t>s </a:t>
            </a:r>
            <a:r>
              <a:rPr lang="en-US" altLang="ja-JP" sz="2000" dirty="0" err="1">
                <a:ea typeface="ＭＳ Ｐゴシック" panose="020B0600070205080204" pitchFamily="34" charset="-128"/>
              </a:rPr>
              <a:t>Gpbs</a:t>
            </a:r>
            <a:r>
              <a:rPr lang="en-US" altLang="ja-JP" sz="2000" dirty="0">
                <a:ea typeface="ＭＳ Ｐゴシック" panose="020B0600070205080204" pitchFamily="34" charset="-128"/>
              </a:rPr>
              <a:t> transmission rate)</a:t>
            </a:r>
          </a:p>
          <a:p>
            <a:pPr>
              <a:buSzPct val="75000"/>
            </a:pPr>
            <a:r>
              <a:rPr lang="en-US" altLang="en-US" sz="2400" dirty="0"/>
              <a:t>low error rate: 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repeaters spaced far apart 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immune to electromagnetic noise</a:t>
            </a:r>
          </a:p>
        </p:txBody>
      </p:sp>
      <p:sp>
        <p:nvSpPr>
          <p:cNvPr id="6042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AF9112C5-68A2-4B97-856B-8A0AE5FEBCB1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62467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800100"/>
            <a:ext cx="4113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42863"/>
            <a:ext cx="8382000" cy="1143000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Physical media: radio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246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962400" cy="48768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en-US" sz="2400">
                <a:ea typeface="ＭＳ Ｐゴシック" panose="020B0600070205080204" pitchFamily="34" charset="-128"/>
              </a:rPr>
              <a:t>signal carried in electromagnetic spectrum</a:t>
            </a:r>
          </a:p>
          <a:p>
            <a:pPr eaLnBrk="1" hangingPunct="1">
              <a:buSzPct val="75000"/>
            </a:pPr>
            <a:r>
              <a:rPr lang="en-US" altLang="en-US" sz="2400">
                <a:ea typeface="ＭＳ Ｐゴシック" panose="020B0600070205080204" pitchFamily="34" charset="-128"/>
              </a:rPr>
              <a:t>no physical </a:t>
            </a:r>
            <a:r>
              <a:rPr lang="ja-JP" altLang="en-US" sz="2400">
                <a:ea typeface="ＭＳ Ｐゴシック" panose="020B0600070205080204" pitchFamily="34" charset="-128"/>
              </a:rPr>
              <a:t>“</a:t>
            </a:r>
            <a:r>
              <a:rPr lang="en-US" altLang="ja-JP" sz="2400">
                <a:ea typeface="ＭＳ Ｐゴシック" panose="020B0600070205080204" pitchFamily="34" charset="-128"/>
              </a:rPr>
              <a:t>wire</a:t>
            </a:r>
            <a:r>
              <a:rPr lang="ja-JP" altLang="en-US" sz="2400">
                <a:ea typeface="ＭＳ Ｐゴシック" panose="020B0600070205080204" pitchFamily="34" charset="-128"/>
              </a:rPr>
              <a:t>”</a:t>
            </a:r>
            <a:endParaRPr lang="en-US" altLang="ja-JP" sz="2400">
              <a:ea typeface="ＭＳ Ｐゴシック" panose="020B0600070205080204" pitchFamily="34" charset="-128"/>
            </a:endParaRPr>
          </a:p>
          <a:p>
            <a:pPr eaLnBrk="1" hangingPunct="1">
              <a:buSzPct val="75000"/>
            </a:pPr>
            <a:r>
              <a:rPr lang="en-US" altLang="en-US" sz="2400">
                <a:ea typeface="ＭＳ Ｐゴシック" panose="020B0600070205080204" pitchFamily="34" charset="-128"/>
              </a:rPr>
              <a:t>bidirectional</a:t>
            </a:r>
          </a:p>
          <a:p>
            <a:pPr eaLnBrk="1" hangingPunct="1">
              <a:buSzPct val="75000"/>
            </a:pPr>
            <a:r>
              <a:rPr lang="en-US" altLang="en-US" sz="2400">
                <a:ea typeface="ＭＳ Ｐゴシック" panose="020B0600070205080204" pitchFamily="34" charset="-128"/>
              </a:rPr>
              <a:t>propagation environment effects:</a:t>
            </a:r>
          </a:p>
          <a:p>
            <a:pPr lvl="1" eaLnBrk="1" hangingPunct="1"/>
            <a:r>
              <a:rPr lang="en-US" altLang="en-US">
                <a:ea typeface="Arial" panose="020B0604020202020204" pitchFamily="34" charset="0"/>
              </a:rPr>
              <a:t>reflection </a:t>
            </a:r>
          </a:p>
          <a:p>
            <a:pPr lvl="1" eaLnBrk="1" hangingPunct="1"/>
            <a:r>
              <a:rPr lang="en-US" altLang="en-US">
                <a:ea typeface="Arial" panose="020B0604020202020204" pitchFamily="34" charset="0"/>
              </a:rPr>
              <a:t>obstruction by objects</a:t>
            </a:r>
          </a:p>
          <a:p>
            <a:pPr lvl="1" eaLnBrk="1" hangingPunct="1"/>
            <a:r>
              <a:rPr lang="en-US" altLang="en-US">
                <a:ea typeface="Arial" panose="020B0604020202020204" pitchFamily="34" charset="0"/>
              </a:rPr>
              <a:t>interference</a:t>
            </a:r>
          </a:p>
        </p:txBody>
      </p:sp>
      <p:sp>
        <p:nvSpPr>
          <p:cNvPr id="62470" name="Rectangle 4"/>
          <p:cNvSpPr>
            <a:spLocks noChangeArrowheads="1"/>
          </p:cNvSpPr>
          <p:nvPr/>
        </p:nvSpPr>
        <p:spPr bwMode="auto">
          <a:xfrm>
            <a:off x="4686300" y="1238250"/>
            <a:ext cx="44577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en-US" i="1" dirty="0">
                <a:solidFill>
                  <a:srgbClr val="CC0000"/>
                </a:solidFill>
              </a:rPr>
              <a:t>radio link types:</a:t>
            </a:r>
            <a:endParaRPr lang="en-US" altLang="en-US" sz="2400" i="1" dirty="0">
              <a:solidFill>
                <a:srgbClr val="CC0000"/>
              </a:solidFill>
            </a:endParaRPr>
          </a:p>
          <a:p>
            <a:pPr>
              <a:buSzPct val="75000"/>
            </a:pPr>
            <a:r>
              <a:rPr lang="en-US" altLang="en-US" sz="2400" dirty="0">
                <a:solidFill>
                  <a:srgbClr val="000099"/>
                </a:solidFill>
              </a:rPr>
              <a:t>terrestrial  microwave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e.g. up to 45 Mbps channels</a:t>
            </a:r>
          </a:p>
          <a:p>
            <a:pPr>
              <a:buSzPct val="75000"/>
            </a:pPr>
            <a:r>
              <a:rPr lang="en-US" altLang="en-US" sz="2400" dirty="0">
                <a:solidFill>
                  <a:srgbClr val="000099"/>
                </a:solidFill>
              </a:rPr>
              <a:t>LAN</a:t>
            </a:r>
            <a:r>
              <a:rPr lang="en-US" altLang="en-US" sz="2400" dirty="0"/>
              <a:t> (e.g., </a:t>
            </a:r>
            <a:r>
              <a:rPr lang="en-US" altLang="en-US" sz="2400" dirty="0" err="1"/>
              <a:t>WiFi</a:t>
            </a:r>
            <a:r>
              <a:rPr lang="en-US" altLang="en-US" sz="2400" dirty="0"/>
              <a:t>)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11Mbps, 54 Mbps</a:t>
            </a:r>
          </a:p>
          <a:p>
            <a:pPr>
              <a:buSzPct val="75000"/>
            </a:pPr>
            <a:r>
              <a:rPr lang="en-US" altLang="en-US" sz="2400" dirty="0">
                <a:solidFill>
                  <a:srgbClr val="000099"/>
                </a:solidFill>
              </a:rPr>
              <a:t>wide-area</a:t>
            </a:r>
            <a:r>
              <a:rPr lang="en-US" altLang="en-US" sz="2400" dirty="0"/>
              <a:t> (e.g., cellular)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3G cellular: ~ few Mbps</a:t>
            </a:r>
          </a:p>
          <a:p>
            <a:pPr>
              <a:buSzPct val="75000"/>
            </a:pPr>
            <a:r>
              <a:rPr lang="en-US" altLang="en-US" sz="2400" u="sng" dirty="0">
                <a:solidFill>
                  <a:srgbClr val="000099"/>
                </a:solidFill>
              </a:rPr>
              <a:t>satellite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Kbps to 45Mbps channel (or multiple smaller channels)</a:t>
            </a:r>
          </a:p>
          <a:p>
            <a:pPr lvl="1"/>
            <a:r>
              <a:rPr lang="en-US" altLang="en-US" sz="20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270 msec end-end delay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geosynchronous versus low altitude</a:t>
            </a:r>
          </a:p>
        </p:txBody>
      </p:sp>
      <p:sp>
        <p:nvSpPr>
          <p:cNvPr id="6247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DBF10929-950F-4F54-A624-62A147CB5E80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0532EBE-8FA6-47A3-9FDA-A6A50C79AAFB}"/>
                  </a:ext>
                </a:extLst>
              </p14:cNvPr>
              <p14:cNvContentPartPr/>
              <p14:nvPr/>
            </p14:nvContentPartPr>
            <p14:xfrm>
              <a:off x="5524326" y="5113390"/>
              <a:ext cx="2920320" cy="7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0532EBE-8FA6-47A3-9FDA-A6A50C79AA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15686" y="5104750"/>
                <a:ext cx="29379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D91F7FB-B3CD-400A-93BD-E01546F68B08}"/>
                  </a:ext>
                </a:extLst>
              </p14:cNvPr>
              <p14:cNvContentPartPr/>
              <p14:nvPr/>
            </p14:nvContentPartPr>
            <p14:xfrm>
              <a:off x="5197086" y="4625230"/>
              <a:ext cx="3453840" cy="754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D91F7FB-B3CD-400A-93BD-E01546F68B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88086" y="4616230"/>
                <a:ext cx="3471480" cy="77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C3C8B33-1196-463C-BA27-959BBEDFB588}"/>
              </a:ext>
            </a:extLst>
          </p:cNvPr>
          <p:cNvGrpSpPr/>
          <p:nvPr/>
        </p:nvGrpSpPr>
        <p:grpSpPr>
          <a:xfrm>
            <a:off x="6535206" y="4616950"/>
            <a:ext cx="3093480" cy="986760"/>
            <a:chOff x="6535206" y="4616950"/>
            <a:chExt cx="3093480" cy="9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49F65AD-D72B-4A55-8254-A442FC0D9765}"/>
                    </a:ext>
                  </a:extLst>
                </p14:cNvPr>
                <p14:cNvContentPartPr/>
                <p14:nvPr/>
              </p14:nvContentPartPr>
              <p14:xfrm>
                <a:off x="8519526" y="4867150"/>
                <a:ext cx="1109160" cy="108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49F65AD-D72B-4A55-8254-A442FC0D976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10886" y="4858510"/>
                  <a:ext cx="11268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FE462BC-72A1-47AB-9A2D-2A5543AC1259}"/>
                    </a:ext>
                  </a:extLst>
                </p14:cNvPr>
                <p14:cNvContentPartPr/>
                <p14:nvPr/>
              </p14:nvContentPartPr>
              <p14:xfrm>
                <a:off x="8398566" y="4666630"/>
                <a:ext cx="328320" cy="490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FE462BC-72A1-47AB-9A2D-2A5543AC12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89566" y="4657630"/>
                  <a:ext cx="34596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739883A-5786-4C8E-B796-A93C5C36D2A9}"/>
                    </a:ext>
                  </a:extLst>
                </p14:cNvPr>
                <p14:cNvContentPartPr/>
                <p14:nvPr/>
              </p14:nvContentPartPr>
              <p14:xfrm>
                <a:off x="6535206" y="4616950"/>
                <a:ext cx="1859760" cy="986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739883A-5786-4C8E-B796-A93C5C36D2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26206" y="4608310"/>
                  <a:ext cx="1877400" cy="10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49C01D-1205-4370-80FD-E3DBFBE95761}"/>
              </a:ext>
            </a:extLst>
          </p:cNvPr>
          <p:cNvGrpSpPr/>
          <p:nvPr/>
        </p:nvGrpSpPr>
        <p:grpSpPr>
          <a:xfrm>
            <a:off x="285606" y="4678870"/>
            <a:ext cx="4510800" cy="2189520"/>
            <a:chOff x="285606" y="4678870"/>
            <a:chExt cx="4510800" cy="218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2ABA284-E574-46B4-AA54-2231A00509B3}"/>
                    </a:ext>
                  </a:extLst>
                </p14:cNvPr>
                <p14:cNvContentPartPr/>
                <p14:nvPr/>
              </p14:nvContentPartPr>
              <p14:xfrm>
                <a:off x="556686" y="5381950"/>
                <a:ext cx="287280" cy="435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2ABA284-E574-46B4-AA54-2231A00509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7686" y="5372950"/>
                  <a:ext cx="30492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5F6D2B1-196D-4EBE-BF50-BCBC902E6D30}"/>
                    </a:ext>
                  </a:extLst>
                </p14:cNvPr>
                <p14:cNvContentPartPr/>
                <p14:nvPr/>
              </p14:nvContentPartPr>
              <p14:xfrm>
                <a:off x="577566" y="5501110"/>
                <a:ext cx="264600" cy="238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5F6D2B1-196D-4EBE-BF50-BCBC902E6D3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8926" y="5492110"/>
                  <a:ext cx="2822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6363277-84F1-4EF1-A884-DB0E9311CD4F}"/>
                    </a:ext>
                  </a:extLst>
                </p14:cNvPr>
                <p14:cNvContentPartPr/>
                <p14:nvPr/>
              </p14:nvContentPartPr>
              <p14:xfrm>
                <a:off x="285606" y="5199430"/>
                <a:ext cx="802800" cy="833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6363277-84F1-4EF1-A884-DB0E9311CD4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6966" y="5190430"/>
                  <a:ext cx="820440" cy="85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A352D11-8B61-404A-BA5E-7BEE5A3DFF7E}"/>
                    </a:ext>
                  </a:extLst>
                </p14:cNvPr>
                <p14:cNvContentPartPr/>
                <p14:nvPr/>
              </p14:nvContentPartPr>
              <p14:xfrm>
                <a:off x="4177566" y="4985590"/>
                <a:ext cx="112320" cy="409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A352D11-8B61-404A-BA5E-7BEE5A3DFF7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68566" y="4976950"/>
                  <a:ext cx="12996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1D9AEC4-2BA0-4B1A-A2CF-22F447350CAD}"/>
                    </a:ext>
                  </a:extLst>
                </p14:cNvPr>
                <p14:cNvContentPartPr/>
                <p14:nvPr/>
              </p14:nvContentPartPr>
              <p14:xfrm>
                <a:off x="4106646" y="4944550"/>
                <a:ext cx="343440" cy="470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1D9AEC4-2BA0-4B1A-A2CF-22F447350C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97646" y="4935550"/>
                  <a:ext cx="3610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11A1E29-5200-435E-B34A-BC51A8B84F63}"/>
                    </a:ext>
                  </a:extLst>
                </p14:cNvPr>
                <p14:cNvContentPartPr/>
                <p14:nvPr/>
              </p14:nvContentPartPr>
              <p14:xfrm>
                <a:off x="3988566" y="4805950"/>
                <a:ext cx="807840" cy="606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11A1E29-5200-435E-B34A-BC51A8B84F6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79926" y="4797310"/>
                  <a:ext cx="82548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105A43C-1AC8-4F17-AC2B-E3C672DD80E8}"/>
                    </a:ext>
                  </a:extLst>
                </p14:cNvPr>
                <p14:cNvContentPartPr/>
                <p14:nvPr/>
              </p14:nvContentPartPr>
              <p14:xfrm>
                <a:off x="1001646" y="4678870"/>
                <a:ext cx="3229200" cy="805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105A43C-1AC8-4F17-AC2B-E3C672DD80E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93006" y="4670230"/>
                  <a:ext cx="3246840" cy="82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BFF79C1-55AF-4DB5-A23D-6A6490E55BFF}"/>
                    </a:ext>
                  </a:extLst>
                </p14:cNvPr>
                <p14:cNvContentPartPr/>
                <p14:nvPr/>
              </p14:nvContentPartPr>
              <p14:xfrm>
                <a:off x="972486" y="5295190"/>
                <a:ext cx="3270600" cy="920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BFF79C1-55AF-4DB5-A23D-6A6490E55BF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63846" y="5286190"/>
                  <a:ext cx="3288240" cy="9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2F12A4-ACB4-4197-93EC-2F3990CBAC87}"/>
                    </a:ext>
                  </a:extLst>
                </p14:cNvPr>
                <p14:cNvContentPartPr/>
                <p14:nvPr/>
              </p14:nvContentPartPr>
              <p14:xfrm>
                <a:off x="793926" y="6416950"/>
                <a:ext cx="239040" cy="451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2F12A4-ACB4-4197-93EC-2F3990CBAC8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4926" y="6407950"/>
                  <a:ext cx="2566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439A313-1930-477A-89B1-215E97D2794B}"/>
                    </a:ext>
                  </a:extLst>
                </p14:cNvPr>
                <p14:cNvContentPartPr/>
                <p14:nvPr/>
              </p14:nvContentPartPr>
              <p14:xfrm>
                <a:off x="993006" y="5586918"/>
                <a:ext cx="3773160" cy="1045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439A313-1930-477A-89B1-215E97D2794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4006" y="5578278"/>
                  <a:ext cx="3790800" cy="10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83709C4-D388-4ED4-9255-D791705CB839}"/>
                    </a:ext>
                  </a:extLst>
                </p14:cNvPr>
                <p14:cNvContentPartPr/>
                <p14:nvPr/>
              </p14:nvContentPartPr>
              <p14:xfrm>
                <a:off x="3058326" y="6305478"/>
                <a:ext cx="338760" cy="257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83709C4-D388-4ED4-9255-D791705CB83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49686" y="6296838"/>
                  <a:ext cx="3564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3AF2888-E7BC-441D-8489-06B29287AAE4}"/>
                    </a:ext>
                  </a:extLst>
                </p14:cNvPr>
                <p14:cNvContentPartPr/>
                <p14:nvPr/>
              </p14:nvContentPartPr>
              <p14:xfrm>
                <a:off x="3335526" y="6207918"/>
                <a:ext cx="291240" cy="264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3AF2888-E7BC-441D-8489-06B29287AAE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26526" y="6198918"/>
                  <a:ext cx="3088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4EE6607-E7C6-4508-9C16-771C264F82BF}"/>
                    </a:ext>
                  </a:extLst>
                </p14:cNvPr>
                <p14:cNvContentPartPr/>
                <p14:nvPr/>
              </p14:nvContentPartPr>
              <p14:xfrm>
                <a:off x="3655566" y="6237078"/>
                <a:ext cx="157320" cy="234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4EE6607-E7C6-4508-9C16-771C264F82B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46566" y="6228078"/>
                  <a:ext cx="1749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53FA41F-9102-4F11-9836-F32785A1F1A8}"/>
                    </a:ext>
                  </a:extLst>
                </p14:cNvPr>
                <p14:cNvContentPartPr/>
                <p14:nvPr/>
              </p14:nvContentPartPr>
              <p14:xfrm>
                <a:off x="2163006" y="5242038"/>
                <a:ext cx="381240" cy="496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53FA41F-9102-4F11-9836-F32785A1F1A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54366" y="5233398"/>
                  <a:ext cx="39888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D62E1A3-C552-4D94-9A44-3C6B594EDED6}"/>
                    </a:ext>
                  </a:extLst>
                </p14:cNvPr>
                <p14:cNvContentPartPr/>
                <p14:nvPr/>
              </p14:nvContentPartPr>
              <p14:xfrm>
                <a:off x="2581326" y="5097318"/>
                <a:ext cx="168840" cy="78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D62E1A3-C552-4D94-9A44-3C6B594EDED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72686" y="5088318"/>
                  <a:ext cx="1864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DE5E8E8-3A6E-4C1B-A687-93C636726F62}"/>
                    </a:ext>
                  </a:extLst>
                </p14:cNvPr>
                <p14:cNvContentPartPr/>
                <p14:nvPr/>
              </p14:nvContentPartPr>
              <p14:xfrm>
                <a:off x="2721726" y="5149158"/>
                <a:ext cx="214560" cy="338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DE5E8E8-3A6E-4C1B-A687-93C636726F6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12726" y="5140158"/>
                  <a:ext cx="2322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E8E15B6-F62B-4CEE-922C-642C4388AE23}"/>
                    </a:ext>
                  </a:extLst>
                </p14:cNvPr>
                <p14:cNvContentPartPr/>
                <p14:nvPr/>
              </p14:nvContentPartPr>
              <p14:xfrm>
                <a:off x="2863926" y="5002278"/>
                <a:ext cx="397080" cy="520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E8E15B6-F62B-4CEE-922C-642C4388AE2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54926" y="4993278"/>
                  <a:ext cx="414720" cy="53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27C0D37-D92E-46A8-A2C6-03A54DE91AAC}"/>
                  </a:ext>
                </a:extLst>
              </p14:cNvPr>
              <p14:cNvContentPartPr/>
              <p14:nvPr/>
            </p14:nvContentPartPr>
            <p14:xfrm>
              <a:off x="795006" y="4574238"/>
              <a:ext cx="3698640" cy="1618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27C0D37-D92E-46A8-A2C6-03A54DE91AA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77366" y="4556238"/>
                <a:ext cx="3734280" cy="16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A874533-A0F4-4524-91A5-DDEF176C5F29}"/>
                  </a:ext>
                </a:extLst>
              </p14:cNvPr>
              <p14:cNvContentPartPr/>
              <p14:nvPr/>
            </p14:nvContentPartPr>
            <p14:xfrm>
              <a:off x="-454554" y="5963838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A874533-A0F4-4524-91A5-DDEF176C5F2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-463554" y="595483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0A08665-4516-49C4-AC28-0267CE19A230}"/>
                  </a:ext>
                </a:extLst>
              </p14:cNvPr>
              <p14:cNvContentPartPr/>
              <p14:nvPr/>
            </p14:nvContentPartPr>
            <p14:xfrm>
              <a:off x="6124806" y="3852438"/>
              <a:ext cx="3024000" cy="1029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0A08665-4516-49C4-AC28-0267CE19A23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116166" y="3843438"/>
                <a:ext cx="3041640" cy="104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465" name="Group 62464">
            <a:extLst>
              <a:ext uri="{FF2B5EF4-FFF2-40B4-BE49-F238E27FC236}">
                <a16:creationId xmlns:a16="http://schemas.microsoft.com/office/drawing/2014/main" id="{1BED8A41-197A-42C5-A4B7-10D6385B95AC}"/>
              </a:ext>
            </a:extLst>
          </p:cNvPr>
          <p:cNvGrpSpPr/>
          <p:nvPr/>
        </p:nvGrpSpPr>
        <p:grpSpPr>
          <a:xfrm>
            <a:off x="796086" y="4439238"/>
            <a:ext cx="9893880" cy="2327400"/>
            <a:chOff x="796086" y="4439238"/>
            <a:chExt cx="9893880" cy="232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F1659A2-3025-4674-85A4-09379663B44A}"/>
                    </a:ext>
                  </a:extLst>
                </p14:cNvPr>
                <p14:cNvContentPartPr/>
                <p14:nvPr/>
              </p14:nvContentPartPr>
              <p14:xfrm>
                <a:off x="809406" y="6481878"/>
                <a:ext cx="180360" cy="279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F1659A2-3025-4674-85A4-09379663B44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91406" y="6464238"/>
                  <a:ext cx="2160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F13C50A-FC24-4F46-8CAB-CA5E183844CF}"/>
                    </a:ext>
                  </a:extLst>
                </p14:cNvPr>
                <p14:cNvContentPartPr/>
                <p14:nvPr/>
              </p14:nvContentPartPr>
              <p14:xfrm>
                <a:off x="861966" y="5569998"/>
                <a:ext cx="3854160" cy="1041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F13C50A-FC24-4F46-8CAB-CA5E183844C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43966" y="5552358"/>
                  <a:ext cx="3889800" cy="10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9FCB96E-B693-4520-9291-EB4FAB1AD069}"/>
                    </a:ext>
                  </a:extLst>
                </p14:cNvPr>
                <p14:cNvContentPartPr/>
                <p14:nvPr/>
              </p14:nvContentPartPr>
              <p14:xfrm>
                <a:off x="3119886" y="6229158"/>
                <a:ext cx="369720" cy="365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9FCB96E-B693-4520-9291-EB4FAB1AD0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02246" y="6211158"/>
                  <a:ext cx="4053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D5C4A93-FCF4-4C36-A904-2D4D7528E961}"/>
                    </a:ext>
                  </a:extLst>
                </p14:cNvPr>
                <p14:cNvContentPartPr/>
                <p14:nvPr/>
              </p14:nvContentPartPr>
              <p14:xfrm>
                <a:off x="3304926" y="6188118"/>
                <a:ext cx="795600" cy="345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D5C4A93-FCF4-4C36-A904-2D4D7528E96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87286" y="6170118"/>
                  <a:ext cx="83124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02B651C-463B-4D31-9247-6D86C554CC0B}"/>
                    </a:ext>
                  </a:extLst>
                </p14:cNvPr>
                <p14:cNvContentPartPr/>
                <p14:nvPr/>
              </p14:nvContentPartPr>
              <p14:xfrm>
                <a:off x="4437846" y="6245358"/>
                <a:ext cx="20160" cy="11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02B651C-463B-4D31-9247-6D86C554CC0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20206" y="6227358"/>
                  <a:ext cx="558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6228DBF-411D-44B2-866F-3FAA3B6D4C39}"/>
                    </a:ext>
                  </a:extLst>
                </p14:cNvPr>
                <p14:cNvContentPartPr/>
                <p14:nvPr/>
              </p14:nvContentPartPr>
              <p14:xfrm>
                <a:off x="4465926" y="6299358"/>
                <a:ext cx="252000" cy="207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6228DBF-411D-44B2-866F-3FAA3B6D4C3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47926" y="6281358"/>
                  <a:ext cx="2876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DD08681-5C61-4C0D-A531-AD60D79BF972}"/>
                    </a:ext>
                  </a:extLst>
                </p14:cNvPr>
                <p14:cNvContentPartPr/>
                <p14:nvPr/>
              </p14:nvContentPartPr>
              <p14:xfrm>
                <a:off x="4888926" y="5908758"/>
                <a:ext cx="1134360" cy="659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DD08681-5C61-4C0D-A531-AD60D79BF97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870926" y="5890758"/>
                  <a:ext cx="1170000" cy="69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3CCACD1-9FC5-4179-9112-C714310B4602}"/>
                    </a:ext>
                  </a:extLst>
                </p14:cNvPr>
                <p14:cNvContentPartPr/>
                <p14:nvPr/>
              </p14:nvContentPartPr>
              <p14:xfrm>
                <a:off x="6036246" y="5873478"/>
                <a:ext cx="276480" cy="602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3CCACD1-9FC5-4179-9112-C714310B460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18606" y="5855838"/>
                  <a:ext cx="31212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1FF5815-CFA9-4BC1-B682-6705994D5727}"/>
                    </a:ext>
                  </a:extLst>
                </p14:cNvPr>
                <p14:cNvContentPartPr/>
                <p14:nvPr/>
              </p14:nvContentPartPr>
              <p14:xfrm>
                <a:off x="5894406" y="6012438"/>
                <a:ext cx="283680" cy="144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1FF5815-CFA9-4BC1-B682-6705994D572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76406" y="5994438"/>
                  <a:ext cx="3193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4304C70-DAE4-4226-A532-303916A440A0}"/>
                    </a:ext>
                  </a:extLst>
                </p14:cNvPr>
                <p14:cNvContentPartPr/>
                <p14:nvPr/>
              </p14:nvContentPartPr>
              <p14:xfrm>
                <a:off x="6498486" y="5865558"/>
                <a:ext cx="828000" cy="550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4304C70-DAE4-4226-A532-303916A440A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80846" y="5847918"/>
                  <a:ext cx="86364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054FF64-79ED-4534-8ADB-D2ED240644F1}"/>
                    </a:ext>
                  </a:extLst>
                </p14:cNvPr>
                <p14:cNvContentPartPr/>
                <p14:nvPr/>
              </p14:nvContentPartPr>
              <p14:xfrm>
                <a:off x="7494966" y="5632998"/>
                <a:ext cx="1431720" cy="878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054FF64-79ED-4534-8ADB-D2ED240644F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77326" y="5615358"/>
                  <a:ext cx="1467360" cy="9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63AAB02-F49A-4945-8F89-64DFC7E2D771}"/>
                    </a:ext>
                  </a:extLst>
                </p14:cNvPr>
                <p14:cNvContentPartPr/>
                <p14:nvPr/>
              </p14:nvContentPartPr>
              <p14:xfrm>
                <a:off x="8781606" y="4492518"/>
                <a:ext cx="353880" cy="33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63AAB02-F49A-4945-8F89-64DFC7E2D77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72606" y="4483878"/>
                  <a:ext cx="3715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D08DC13-1E5B-4935-B1BA-1ED16AB0E9BB}"/>
                    </a:ext>
                  </a:extLst>
                </p14:cNvPr>
                <p14:cNvContentPartPr/>
                <p14:nvPr/>
              </p14:nvContentPartPr>
              <p14:xfrm>
                <a:off x="9135486" y="4439238"/>
                <a:ext cx="168480" cy="385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D08DC13-1E5B-4935-B1BA-1ED16AB0E9B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126846" y="4430238"/>
                  <a:ext cx="18612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EA4BF3F-DE8F-4BC7-BB87-AD97580DF7A3}"/>
                    </a:ext>
                  </a:extLst>
                </p14:cNvPr>
                <p14:cNvContentPartPr/>
                <p14:nvPr/>
              </p14:nvContentPartPr>
              <p14:xfrm>
                <a:off x="8971326" y="4686558"/>
                <a:ext cx="309240" cy="47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EA4BF3F-DE8F-4BC7-BB87-AD97580DF7A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962326" y="4677918"/>
                  <a:ext cx="326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FFA7537-49A6-4295-80F4-4C8EDF8BBA59}"/>
                    </a:ext>
                  </a:extLst>
                </p14:cNvPr>
                <p14:cNvContentPartPr/>
                <p14:nvPr/>
              </p14:nvContentPartPr>
              <p14:xfrm>
                <a:off x="9359766" y="4477758"/>
                <a:ext cx="268560" cy="320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FFA7537-49A6-4295-80F4-4C8EDF8BBA5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51126" y="4469118"/>
                  <a:ext cx="2862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9AB70D5-7473-4E00-9A30-D7070EE3687B}"/>
                    </a:ext>
                  </a:extLst>
                </p14:cNvPr>
                <p14:cNvContentPartPr/>
                <p14:nvPr/>
              </p14:nvContentPartPr>
              <p14:xfrm>
                <a:off x="9701406" y="4552278"/>
                <a:ext cx="283320" cy="155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9AB70D5-7473-4E00-9A30-D7070EE3687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692406" y="4543278"/>
                  <a:ext cx="3009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D94EB9C-4D65-4563-81F8-C476B54FAD28}"/>
                    </a:ext>
                  </a:extLst>
                </p14:cNvPr>
                <p14:cNvContentPartPr/>
                <p14:nvPr/>
              </p14:nvContentPartPr>
              <p14:xfrm>
                <a:off x="9773046" y="4545438"/>
                <a:ext cx="141480" cy="291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D94EB9C-4D65-4563-81F8-C476B54FAD2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764046" y="4536798"/>
                  <a:ext cx="1591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60B52B5-E161-467F-99F2-F2EC04AB5E7D}"/>
                    </a:ext>
                  </a:extLst>
                </p14:cNvPr>
                <p14:cNvContentPartPr/>
                <p14:nvPr/>
              </p14:nvContentPartPr>
              <p14:xfrm>
                <a:off x="9996606" y="4463358"/>
                <a:ext cx="346680" cy="318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60B52B5-E161-467F-99F2-F2EC04AB5E7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987966" y="4454718"/>
                  <a:ext cx="3643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A362E14-B65C-4873-A204-5C46A67AA0DE}"/>
                    </a:ext>
                  </a:extLst>
                </p14:cNvPr>
                <p14:cNvContentPartPr/>
                <p14:nvPr/>
              </p14:nvContentPartPr>
              <p14:xfrm>
                <a:off x="8965566" y="5272278"/>
                <a:ext cx="205560" cy="45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A362E14-B65C-4873-A204-5C46A67AA0D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956566" y="5263278"/>
                  <a:ext cx="223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CA5CD51-87DC-49DF-B70D-FF9D6711D10D}"/>
                    </a:ext>
                  </a:extLst>
                </p14:cNvPr>
                <p14:cNvContentPartPr/>
                <p14:nvPr/>
              </p14:nvContentPartPr>
              <p14:xfrm>
                <a:off x="9004806" y="5344278"/>
                <a:ext cx="164520" cy="66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CA5CD51-87DC-49DF-B70D-FF9D6711D10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96166" y="5335278"/>
                  <a:ext cx="182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5F799F5-8514-4658-979A-5169C8DD357A}"/>
                    </a:ext>
                  </a:extLst>
                </p14:cNvPr>
                <p14:cNvContentPartPr/>
                <p14:nvPr/>
              </p14:nvContentPartPr>
              <p14:xfrm>
                <a:off x="9337086" y="5109198"/>
                <a:ext cx="171360" cy="322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5F799F5-8514-4658-979A-5169C8DD357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328446" y="5100558"/>
                  <a:ext cx="1890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61CD9B1-E248-4172-9DAD-CE7C827C42F1}"/>
                    </a:ext>
                  </a:extLst>
                </p14:cNvPr>
                <p14:cNvContentPartPr/>
                <p14:nvPr/>
              </p14:nvContentPartPr>
              <p14:xfrm>
                <a:off x="9355086" y="5027478"/>
                <a:ext cx="309600" cy="98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61CD9B1-E248-4172-9DAD-CE7C827C42F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346086" y="5018838"/>
                  <a:ext cx="3272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44F73C2-A71D-4A41-BBBB-B13A6DD2EBF6}"/>
                    </a:ext>
                  </a:extLst>
                </p14:cNvPr>
                <p14:cNvContentPartPr/>
                <p14:nvPr/>
              </p14:nvContentPartPr>
              <p14:xfrm>
                <a:off x="9694566" y="4999758"/>
                <a:ext cx="174240" cy="433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44F73C2-A71D-4A41-BBBB-B13A6DD2EBF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685926" y="4991118"/>
                  <a:ext cx="19188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2C34ECA-3356-4B09-AD3D-E1EB5C19569B}"/>
                    </a:ext>
                  </a:extLst>
                </p14:cNvPr>
                <p14:cNvContentPartPr/>
                <p14:nvPr/>
              </p14:nvContentPartPr>
              <p14:xfrm>
                <a:off x="9983646" y="5096958"/>
                <a:ext cx="176760" cy="235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2C34ECA-3356-4B09-AD3D-E1EB5C19569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975006" y="5088318"/>
                  <a:ext cx="1944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892B143-F158-4DA7-8B8C-7BCC811D611A}"/>
                    </a:ext>
                  </a:extLst>
                </p14:cNvPr>
                <p14:cNvContentPartPr/>
                <p14:nvPr/>
              </p14:nvContentPartPr>
              <p14:xfrm>
                <a:off x="10265166" y="5080398"/>
                <a:ext cx="262440" cy="183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892B143-F158-4DA7-8B8C-7BCC811D611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256526" y="5071758"/>
                  <a:ext cx="2800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2C05D35-40B7-4D44-8C60-6C01B6DD8629}"/>
                    </a:ext>
                  </a:extLst>
                </p14:cNvPr>
                <p14:cNvContentPartPr/>
                <p14:nvPr/>
              </p14:nvContentPartPr>
              <p14:xfrm>
                <a:off x="10567206" y="5020278"/>
                <a:ext cx="122760" cy="257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2C05D35-40B7-4D44-8C60-6C01B6DD862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558566" y="5011638"/>
                  <a:ext cx="1404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FB8BD32-4FD5-40E2-AC05-003961D5CC98}"/>
                    </a:ext>
                  </a:extLst>
                </p14:cNvPr>
                <p14:cNvContentPartPr/>
                <p14:nvPr/>
              </p14:nvContentPartPr>
              <p14:xfrm>
                <a:off x="9415206" y="5433558"/>
                <a:ext cx="1040400" cy="181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FB8BD32-4FD5-40E2-AC05-003961D5CC9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406566" y="5424918"/>
                  <a:ext cx="1058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7CF0C1B-4330-42FE-BA98-9E9DF627F457}"/>
                    </a:ext>
                  </a:extLst>
                </p14:cNvPr>
                <p14:cNvContentPartPr/>
                <p14:nvPr/>
              </p14:nvContentPartPr>
              <p14:xfrm>
                <a:off x="9501246" y="5561718"/>
                <a:ext cx="903960" cy="168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7CF0C1B-4330-42FE-BA98-9E9DF627F45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492246" y="5553078"/>
                  <a:ext cx="921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B6360C5-911F-4369-8466-E795C21836B4}"/>
                    </a:ext>
                  </a:extLst>
                </p14:cNvPr>
                <p14:cNvContentPartPr/>
                <p14:nvPr/>
              </p14:nvContentPartPr>
              <p14:xfrm>
                <a:off x="796086" y="6445158"/>
                <a:ext cx="140760" cy="321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B6360C5-911F-4369-8466-E795C21836B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7086" y="6436518"/>
                  <a:ext cx="1584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2464" name="Ink 62463">
                  <a:extLst>
                    <a:ext uri="{FF2B5EF4-FFF2-40B4-BE49-F238E27FC236}">
                      <a16:creationId xmlns:a16="http://schemas.microsoft.com/office/drawing/2014/main" id="{47365894-6B48-428F-91D2-E95A84D0E1B7}"/>
                    </a:ext>
                  </a:extLst>
                </p14:cNvPr>
                <p14:cNvContentPartPr/>
                <p14:nvPr/>
              </p14:nvContentPartPr>
              <p14:xfrm>
                <a:off x="924606" y="5594118"/>
                <a:ext cx="3914280" cy="935640"/>
              </p14:xfrm>
            </p:contentPart>
          </mc:Choice>
          <mc:Fallback xmlns="">
            <p:pic>
              <p:nvPicPr>
                <p:cNvPr id="62464" name="Ink 62463">
                  <a:extLst>
                    <a:ext uri="{FF2B5EF4-FFF2-40B4-BE49-F238E27FC236}">
                      <a16:creationId xmlns:a16="http://schemas.microsoft.com/office/drawing/2014/main" id="{47365894-6B48-428F-91D2-E95A84D0E1B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15966" y="5585118"/>
                  <a:ext cx="3931920" cy="9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496" name="Group 62495">
            <a:extLst>
              <a:ext uri="{FF2B5EF4-FFF2-40B4-BE49-F238E27FC236}">
                <a16:creationId xmlns:a16="http://schemas.microsoft.com/office/drawing/2014/main" id="{F493A615-BEFA-4485-9270-EF7852E67DF9}"/>
              </a:ext>
            </a:extLst>
          </p:cNvPr>
          <p:cNvGrpSpPr/>
          <p:nvPr/>
        </p:nvGrpSpPr>
        <p:grpSpPr>
          <a:xfrm>
            <a:off x="5001606" y="350358"/>
            <a:ext cx="4991040" cy="1157760"/>
            <a:chOff x="5001606" y="350358"/>
            <a:chExt cx="4991040" cy="11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2472" name="Ink 62471">
                  <a:extLst>
                    <a:ext uri="{FF2B5EF4-FFF2-40B4-BE49-F238E27FC236}">
                      <a16:creationId xmlns:a16="http://schemas.microsoft.com/office/drawing/2014/main" id="{02249AA2-B958-4A52-AB58-F46C165427D2}"/>
                    </a:ext>
                  </a:extLst>
                </p14:cNvPr>
                <p14:cNvContentPartPr/>
                <p14:nvPr/>
              </p14:nvContentPartPr>
              <p14:xfrm>
                <a:off x="5001606" y="419838"/>
                <a:ext cx="250560" cy="433080"/>
              </p14:xfrm>
            </p:contentPart>
          </mc:Choice>
          <mc:Fallback xmlns="">
            <p:pic>
              <p:nvPicPr>
                <p:cNvPr id="62472" name="Ink 62471">
                  <a:extLst>
                    <a:ext uri="{FF2B5EF4-FFF2-40B4-BE49-F238E27FC236}">
                      <a16:creationId xmlns:a16="http://schemas.microsoft.com/office/drawing/2014/main" id="{02249AA2-B958-4A52-AB58-F46C165427D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92606" y="411198"/>
                  <a:ext cx="2682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2473" name="Ink 62472">
                  <a:extLst>
                    <a:ext uri="{FF2B5EF4-FFF2-40B4-BE49-F238E27FC236}">
                      <a16:creationId xmlns:a16="http://schemas.microsoft.com/office/drawing/2014/main" id="{3340D083-B83A-4699-BFEB-C12CAA4B4125}"/>
                    </a:ext>
                  </a:extLst>
                </p14:cNvPr>
                <p14:cNvContentPartPr/>
                <p14:nvPr/>
              </p14:nvContentPartPr>
              <p14:xfrm>
                <a:off x="5226246" y="538638"/>
                <a:ext cx="219240" cy="305640"/>
              </p14:xfrm>
            </p:contentPart>
          </mc:Choice>
          <mc:Fallback xmlns="">
            <p:pic>
              <p:nvPicPr>
                <p:cNvPr id="62473" name="Ink 62472">
                  <a:extLst>
                    <a:ext uri="{FF2B5EF4-FFF2-40B4-BE49-F238E27FC236}">
                      <a16:creationId xmlns:a16="http://schemas.microsoft.com/office/drawing/2014/main" id="{3340D083-B83A-4699-BFEB-C12CAA4B412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17246" y="529998"/>
                  <a:ext cx="2368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2474" name="Ink 62473">
                  <a:extLst>
                    <a:ext uri="{FF2B5EF4-FFF2-40B4-BE49-F238E27FC236}">
                      <a16:creationId xmlns:a16="http://schemas.microsoft.com/office/drawing/2014/main" id="{D4DA92EA-4E4B-48B3-A6E8-E437603FBA58}"/>
                    </a:ext>
                  </a:extLst>
                </p14:cNvPr>
                <p14:cNvContentPartPr/>
                <p14:nvPr/>
              </p14:nvContentPartPr>
              <p14:xfrm>
                <a:off x="5629086" y="434238"/>
                <a:ext cx="83520" cy="413280"/>
              </p14:xfrm>
            </p:contentPart>
          </mc:Choice>
          <mc:Fallback xmlns="">
            <p:pic>
              <p:nvPicPr>
                <p:cNvPr id="62474" name="Ink 62473">
                  <a:extLst>
                    <a:ext uri="{FF2B5EF4-FFF2-40B4-BE49-F238E27FC236}">
                      <a16:creationId xmlns:a16="http://schemas.microsoft.com/office/drawing/2014/main" id="{D4DA92EA-4E4B-48B3-A6E8-E437603FBA5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20446" y="425238"/>
                  <a:ext cx="10116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2475" name="Ink 62474">
                  <a:extLst>
                    <a:ext uri="{FF2B5EF4-FFF2-40B4-BE49-F238E27FC236}">
                      <a16:creationId xmlns:a16="http://schemas.microsoft.com/office/drawing/2014/main" id="{52A8ADDF-5D6C-4892-9037-D2CAC328D7D3}"/>
                    </a:ext>
                  </a:extLst>
                </p14:cNvPr>
                <p14:cNvContentPartPr/>
                <p14:nvPr/>
              </p14:nvContentPartPr>
              <p14:xfrm>
                <a:off x="5808366" y="366918"/>
                <a:ext cx="254160" cy="451080"/>
              </p14:xfrm>
            </p:contentPart>
          </mc:Choice>
          <mc:Fallback xmlns="">
            <p:pic>
              <p:nvPicPr>
                <p:cNvPr id="62475" name="Ink 62474">
                  <a:extLst>
                    <a:ext uri="{FF2B5EF4-FFF2-40B4-BE49-F238E27FC236}">
                      <a16:creationId xmlns:a16="http://schemas.microsoft.com/office/drawing/2014/main" id="{52A8ADDF-5D6C-4892-9037-D2CAC328D7D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799366" y="358278"/>
                  <a:ext cx="27180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477" name="Ink 62476">
                  <a:extLst>
                    <a:ext uri="{FF2B5EF4-FFF2-40B4-BE49-F238E27FC236}">
                      <a16:creationId xmlns:a16="http://schemas.microsoft.com/office/drawing/2014/main" id="{E34D66BB-DE98-490C-8096-41DFDDBE77A4}"/>
                    </a:ext>
                  </a:extLst>
                </p14:cNvPr>
                <p14:cNvContentPartPr/>
                <p14:nvPr/>
              </p14:nvContentPartPr>
              <p14:xfrm>
                <a:off x="6296166" y="616398"/>
                <a:ext cx="239760" cy="57600"/>
              </p14:xfrm>
            </p:contentPart>
          </mc:Choice>
          <mc:Fallback xmlns="">
            <p:pic>
              <p:nvPicPr>
                <p:cNvPr id="62477" name="Ink 62476">
                  <a:extLst>
                    <a:ext uri="{FF2B5EF4-FFF2-40B4-BE49-F238E27FC236}">
                      <a16:creationId xmlns:a16="http://schemas.microsoft.com/office/drawing/2014/main" id="{E34D66BB-DE98-490C-8096-41DFDDBE77A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87526" y="607398"/>
                  <a:ext cx="257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2478" name="Ink 62477">
                  <a:extLst>
                    <a:ext uri="{FF2B5EF4-FFF2-40B4-BE49-F238E27FC236}">
                      <a16:creationId xmlns:a16="http://schemas.microsoft.com/office/drawing/2014/main" id="{F847E0F3-0650-4853-AB5A-C4D4253036B4}"/>
                    </a:ext>
                  </a:extLst>
                </p14:cNvPr>
                <p14:cNvContentPartPr/>
                <p14:nvPr/>
              </p14:nvContentPartPr>
              <p14:xfrm>
                <a:off x="6373926" y="709998"/>
                <a:ext cx="168840" cy="30600"/>
              </p14:xfrm>
            </p:contentPart>
          </mc:Choice>
          <mc:Fallback xmlns="">
            <p:pic>
              <p:nvPicPr>
                <p:cNvPr id="62478" name="Ink 62477">
                  <a:extLst>
                    <a:ext uri="{FF2B5EF4-FFF2-40B4-BE49-F238E27FC236}">
                      <a16:creationId xmlns:a16="http://schemas.microsoft.com/office/drawing/2014/main" id="{F847E0F3-0650-4853-AB5A-C4D4253036B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64926" y="701358"/>
                  <a:ext cx="1864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2479" name="Ink 62478">
                  <a:extLst>
                    <a:ext uri="{FF2B5EF4-FFF2-40B4-BE49-F238E27FC236}">
                      <a16:creationId xmlns:a16="http://schemas.microsoft.com/office/drawing/2014/main" id="{E7857C38-2EAC-4BB4-8735-BFBEA281DA9B}"/>
                    </a:ext>
                  </a:extLst>
                </p14:cNvPr>
                <p14:cNvContentPartPr/>
                <p14:nvPr/>
              </p14:nvContentPartPr>
              <p14:xfrm>
                <a:off x="6789726" y="391398"/>
                <a:ext cx="744840" cy="387720"/>
              </p14:xfrm>
            </p:contentPart>
          </mc:Choice>
          <mc:Fallback xmlns="">
            <p:pic>
              <p:nvPicPr>
                <p:cNvPr id="62479" name="Ink 62478">
                  <a:extLst>
                    <a:ext uri="{FF2B5EF4-FFF2-40B4-BE49-F238E27FC236}">
                      <a16:creationId xmlns:a16="http://schemas.microsoft.com/office/drawing/2014/main" id="{E7857C38-2EAC-4BB4-8735-BFBEA281DA9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781086" y="382398"/>
                  <a:ext cx="7624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2481" name="Ink 62480">
                  <a:extLst>
                    <a:ext uri="{FF2B5EF4-FFF2-40B4-BE49-F238E27FC236}">
                      <a16:creationId xmlns:a16="http://schemas.microsoft.com/office/drawing/2014/main" id="{B695C036-9452-4300-B373-6DB5372DBBB2}"/>
                    </a:ext>
                  </a:extLst>
                </p14:cNvPr>
                <p14:cNvContentPartPr/>
                <p14:nvPr/>
              </p14:nvContentPartPr>
              <p14:xfrm>
                <a:off x="6743286" y="350358"/>
                <a:ext cx="806040" cy="435240"/>
              </p14:xfrm>
            </p:contentPart>
          </mc:Choice>
          <mc:Fallback xmlns="">
            <p:pic>
              <p:nvPicPr>
                <p:cNvPr id="62481" name="Ink 62480">
                  <a:extLst>
                    <a:ext uri="{FF2B5EF4-FFF2-40B4-BE49-F238E27FC236}">
                      <a16:creationId xmlns:a16="http://schemas.microsoft.com/office/drawing/2014/main" id="{B695C036-9452-4300-B373-6DB5372DBBB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34646" y="341358"/>
                  <a:ext cx="82368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2483" name="Ink 62482">
                  <a:extLst>
                    <a:ext uri="{FF2B5EF4-FFF2-40B4-BE49-F238E27FC236}">
                      <a16:creationId xmlns:a16="http://schemas.microsoft.com/office/drawing/2014/main" id="{7E356CA5-FC4C-4CE7-9F8D-3B645E555870}"/>
                    </a:ext>
                  </a:extLst>
                </p14:cNvPr>
                <p14:cNvContentPartPr/>
                <p14:nvPr/>
              </p14:nvContentPartPr>
              <p14:xfrm>
                <a:off x="6603606" y="1152798"/>
                <a:ext cx="152280" cy="46080"/>
              </p14:xfrm>
            </p:contentPart>
          </mc:Choice>
          <mc:Fallback xmlns="">
            <p:pic>
              <p:nvPicPr>
                <p:cNvPr id="62483" name="Ink 62482">
                  <a:extLst>
                    <a:ext uri="{FF2B5EF4-FFF2-40B4-BE49-F238E27FC236}">
                      <a16:creationId xmlns:a16="http://schemas.microsoft.com/office/drawing/2014/main" id="{7E356CA5-FC4C-4CE7-9F8D-3B645E55587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94966" y="1143798"/>
                  <a:ext cx="1699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2484" name="Ink 62483">
                  <a:extLst>
                    <a:ext uri="{FF2B5EF4-FFF2-40B4-BE49-F238E27FC236}">
                      <a16:creationId xmlns:a16="http://schemas.microsoft.com/office/drawing/2014/main" id="{D19C8090-B39A-4A94-BB69-696FCFD5DF92}"/>
                    </a:ext>
                  </a:extLst>
                </p14:cNvPr>
                <p14:cNvContentPartPr/>
                <p14:nvPr/>
              </p14:nvContentPartPr>
              <p14:xfrm>
                <a:off x="6636366" y="1269078"/>
                <a:ext cx="137880" cy="8640"/>
              </p14:xfrm>
            </p:contentPart>
          </mc:Choice>
          <mc:Fallback xmlns="">
            <p:pic>
              <p:nvPicPr>
                <p:cNvPr id="62484" name="Ink 62483">
                  <a:extLst>
                    <a:ext uri="{FF2B5EF4-FFF2-40B4-BE49-F238E27FC236}">
                      <a16:creationId xmlns:a16="http://schemas.microsoft.com/office/drawing/2014/main" id="{D19C8090-B39A-4A94-BB69-696FCFD5DF9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627726" y="1260438"/>
                  <a:ext cx="1555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2485" name="Ink 62484">
                  <a:extLst>
                    <a:ext uri="{FF2B5EF4-FFF2-40B4-BE49-F238E27FC236}">
                      <a16:creationId xmlns:a16="http://schemas.microsoft.com/office/drawing/2014/main" id="{A34537ED-6C6F-4AA2-BF5A-0E22298520DB}"/>
                    </a:ext>
                  </a:extLst>
                </p14:cNvPr>
                <p14:cNvContentPartPr/>
                <p14:nvPr/>
              </p14:nvContentPartPr>
              <p14:xfrm>
                <a:off x="6918966" y="736638"/>
                <a:ext cx="883800" cy="729360"/>
              </p14:xfrm>
            </p:contentPart>
          </mc:Choice>
          <mc:Fallback xmlns="">
            <p:pic>
              <p:nvPicPr>
                <p:cNvPr id="62485" name="Ink 62484">
                  <a:extLst>
                    <a:ext uri="{FF2B5EF4-FFF2-40B4-BE49-F238E27FC236}">
                      <a16:creationId xmlns:a16="http://schemas.microsoft.com/office/drawing/2014/main" id="{A34537ED-6C6F-4AA2-BF5A-0E22298520D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10326" y="727638"/>
                  <a:ext cx="901440" cy="74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2486" name="Ink 62485">
                  <a:extLst>
                    <a:ext uri="{FF2B5EF4-FFF2-40B4-BE49-F238E27FC236}">
                      <a16:creationId xmlns:a16="http://schemas.microsoft.com/office/drawing/2014/main" id="{356B1F8B-A64C-4D40-96C8-3CD50889CB21}"/>
                    </a:ext>
                  </a:extLst>
                </p14:cNvPr>
                <p14:cNvContentPartPr/>
                <p14:nvPr/>
              </p14:nvContentPartPr>
              <p14:xfrm>
                <a:off x="7894206" y="1059918"/>
                <a:ext cx="207000" cy="65520"/>
              </p14:xfrm>
            </p:contentPart>
          </mc:Choice>
          <mc:Fallback xmlns="">
            <p:pic>
              <p:nvPicPr>
                <p:cNvPr id="62486" name="Ink 62485">
                  <a:extLst>
                    <a:ext uri="{FF2B5EF4-FFF2-40B4-BE49-F238E27FC236}">
                      <a16:creationId xmlns:a16="http://schemas.microsoft.com/office/drawing/2014/main" id="{356B1F8B-A64C-4D40-96C8-3CD50889CB2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885566" y="1050918"/>
                  <a:ext cx="2246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2487" name="Ink 62486">
                  <a:extLst>
                    <a:ext uri="{FF2B5EF4-FFF2-40B4-BE49-F238E27FC236}">
                      <a16:creationId xmlns:a16="http://schemas.microsoft.com/office/drawing/2014/main" id="{D6D60811-D7B3-49F8-A1D7-A33B0A330BB6}"/>
                    </a:ext>
                  </a:extLst>
                </p14:cNvPr>
                <p14:cNvContentPartPr/>
                <p14:nvPr/>
              </p14:nvContentPartPr>
              <p14:xfrm>
                <a:off x="7962246" y="1174038"/>
                <a:ext cx="201960" cy="68040"/>
              </p14:xfrm>
            </p:contentPart>
          </mc:Choice>
          <mc:Fallback xmlns="">
            <p:pic>
              <p:nvPicPr>
                <p:cNvPr id="62487" name="Ink 62486">
                  <a:extLst>
                    <a:ext uri="{FF2B5EF4-FFF2-40B4-BE49-F238E27FC236}">
                      <a16:creationId xmlns:a16="http://schemas.microsoft.com/office/drawing/2014/main" id="{D6D60811-D7B3-49F8-A1D7-A33B0A330BB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953606" y="1165038"/>
                  <a:ext cx="2196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2489" name="Ink 62488">
                  <a:extLst>
                    <a:ext uri="{FF2B5EF4-FFF2-40B4-BE49-F238E27FC236}">
                      <a16:creationId xmlns:a16="http://schemas.microsoft.com/office/drawing/2014/main" id="{2A778927-D1C2-40DC-BE79-29112F0064C3}"/>
                    </a:ext>
                  </a:extLst>
                </p14:cNvPr>
                <p14:cNvContentPartPr/>
                <p14:nvPr/>
              </p14:nvContentPartPr>
              <p14:xfrm>
                <a:off x="8356806" y="858318"/>
                <a:ext cx="87840" cy="429480"/>
              </p14:xfrm>
            </p:contentPart>
          </mc:Choice>
          <mc:Fallback xmlns="">
            <p:pic>
              <p:nvPicPr>
                <p:cNvPr id="62489" name="Ink 62488">
                  <a:extLst>
                    <a:ext uri="{FF2B5EF4-FFF2-40B4-BE49-F238E27FC236}">
                      <a16:creationId xmlns:a16="http://schemas.microsoft.com/office/drawing/2014/main" id="{2A778927-D1C2-40DC-BE79-29112F0064C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347806" y="849678"/>
                  <a:ext cx="10548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2490" name="Ink 62489">
                  <a:extLst>
                    <a:ext uri="{FF2B5EF4-FFF2-40B4-BE49-F238E27FC236}">
                      <a16:creationId xmlns:a16="http://schemas.microsoft.com/office/drawing/2014/main" id="{2D612CD7-0B00-40EC-B374-252FCDA62C51}"/>
                    </a:ext>
                  </a:extLst>
                </p14:cNvPr>
                <p14:cNvContentPartPr/>
                <p14:nvPr/>
              </p14:nvContentPartPr>
              <p14:xfrm>
                <a:off x="8415486" y="808998"/>
                <a:ext cx="471600" cy="357480"/>
              </p14:xfrm>
            </p:contentPart>
          </mc:Choice>
          <mc:Fallback xmlns="">
            <p:pic>
              <p:nvPicPr>
                <p:cNvPr id="62490" name="Ink 62489">
                  <a:extLst>
                    <a:ext uri="{FF2B5EF4-FFF2-40B4-BE49-F238E27FC236}">
                      <a16:creationId xmlns:a16="http://schemas.microsoft.com/office/drawing/2014/main" id="{2D612CD7-0B00-40EC-B374-252FCDA62C5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406846" y="800358"/>
                  <a:ext cx="4892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2491" name="Ink 62490">
                  <a:extLst>
                    <a:ext uri="{FF2B5EF4-FFF2-40B4-BE49-F238E27FC236}">
                      <a16:creationId xmlns:a16="http://schemas.microsoft.com/office/drawing/2014/main" id="{106A45ED-2ED6-4CCB-897B-FB4D38EAFBBA}"/>
                    </a:ext>
                  </a:extLst>
                </p14:cNvPr>
                <p14:cNvContentPartPr/>
                <p14:nvPr/>
              </p14:nvContentPartPr>
              <p14:xfrm>
                <a:off x="8837046" y="867678"/>
                <a:ext cx="201960" cy="235440"/>
              </p14:xfrm>
            </p:contentPart>
          </mc:Choice>
          <mc:Fallback xmlns="">
            <p:pic>
              <p:nvPicPr>
                <p:cNvPr id="62491" name="Ink 62490">
                  <a:extLst>
                    <a:ext uri="{FF2B5EF4-FFF2-40B4-BE49-F238E27FC236}">
                      <a16:creationId xmlns:a16="http://schemas.microsoft.com/office/drawing/2014/main" id="{106A45ED-2ED6-4CCB-897B-FB4D38EAFBB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28046" y="859038"/>
                  <a:ext cx="2196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2492" name="Ink 62491">
                  <a:extLst>
                    <a:ext uri="{FF2B5EF4-FFF2-40B4-BE49-F238E27FC236}">
                      <a16:creationId xmlns:a16="http://schemas.microsoft.com/office/drawing/2014/main" id="{FB04FE15-13C7-485C-B545-A4FBA1D1FDA2}"/>
                    </a:ext>
                  </a:extLst>
                </p14:cNvPr>
                <p14:cNvContentPartPr/>
                <p14:nvPr/>
              </p14:nvContentPartPr>
              <p14:xfrm>
                <a:off x="9151326" y="753198"/>
                <a:ext cx="433080" cy="261000"/>
              </p14:xfrm>
            </p:contentPart>
          </mc:Choice>
          <mc:Fallback xmlns="">
            <p:pic>
              <p:nvPicPr>
                <p:cNvPr id="62492" name="Ink 62491">
                  <a:extLst>
                    <a:ext uri="{FF2B5EF4-FFF2-40B4-BE49-F238E27FC236}">
                      <a16:creationId xmlns:a16="http://schemas.microsoft.com/office/drawing/2014/main" id="{FB04FE15-13C7-485C-B545-A4FBA1D1FDA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142686" y="744558"/>
                  <a:ext cx="4507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2493" name="Ink 62492">
                  <a:extLst>
                    <a:ext uri="{FF2B5EF4-FFF2-40B4-BE49-F238E27FC236}">
                      <a16:creationId xmlns:a16="http://schemas.microsoft.com/office/drawing/2014/main" id="{476CC3FA-9CDB-4622-A07F-CED99981AA5C}"/>
                    </a:ext>
                  </a:extLst>
                </p14:cNvPr>
                <p14:cNvContentPartPr/>
                <p14:nvPr/>
              </p14:nvContentPartPr>
              <p14:xfrm>
                <a:off x="9663606" y="700638"/>
                <a:ext cx="242640" cy="369000"/>
              </p14:xfrm>
            </p:contentPart>
          </mc:Choice>
          <mc:Fallback xmlns="">
            <p:pic>
              <p:nvPicPr>
                <p:cNvPr id="62493" name="Ink 62492">
                  <a:extLst>
                    <a:ext uri="{FF2B5EF4-FFF2-40B4-BE49-F238E27FC236}">
                      <a16:creationId xmlns:a16="http://schemas.microsoft.com/office/drawing/2014/main" id="{476CC3FA-9CDB-4622-A07F-CED99981AA5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654606" y="691998"/>
                  <a:ext cx="26028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2494" name="Ink 62493">
                  <a:extLst>
                    <a:ext uri="{FF2B5EF4-FFF2-40B4-BE49-F238E27FC236}">
                      <a16:creationId xmlns:a16="http://schemas.microsoft.com/office/drawing/2014/main" id="{C0CD344B-C482-4A97-BE11-54E215149964}"/>
                    </a:ext>
                  </a:extLst>
                </p14:cNvPr>
                <p14:cNvContentPartPr/>
                <p14:nvPr/>
              </p14:nvContentPartPr>
              <p14:xfrm>
                <a:off x="8491086" y="1165038"/>
                <a:ext cx="1481400" cy="258120"/>
              </p14:xfrm>
            </p:contentPart>
          </mc:Choice>
          <mc:Fallback xmlns="">
            <p:pic>
              <p:nvPicPr>
                <p:cNvPr id="62494" name="Ink 62493">
                  <a:extLst>
                    <a:ext uri="{FF2B5EF4-FFF2-40B4-BE49-F238E27FC236}">
                      <a16:creationId xmlns:a16="http://schemas.microsoft.com/office/drawing/2014/main" id="{C0CD344B-C482-4A97-BE11-54E21514996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482086" y="1156038"/>
                  <a:ext cx="1499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2495" name="Ink 62494">
                  <a:extLst>
                    <a:ext uri="{FF2B5EF4-FFF2-40B4-BE49-F238E27FC236}">
                      <a16:creationId xmlns:a16="http://schemas.microsoft.com/office/drawing/2014/main" id="{E2F8AD8D-455E-4551-818F-2E2C881F9947}"/>
                    </a:ext>
                  </a:extLst>
                </p14:cNvPr>
                <p14:cNvContentPartPr/>
                <p14:nvPr/>
              </p14:nvContentPartPr>
              <p14:xfrm>
                <a:off x="8574246" y="1242078"/>
                <a:ext cx="1418400" cy="266040"/>
              </p14:xfrm>
            </p:contentPart>
          </mc:Choice>
          <mc:Fallback xmlns="">
            <p:pic>
              <p:nvPicPr>
                <p:cNvPr id="62495" name="Ink 62494">
                  <a:extLst>
                    <a:ext uri="{FF2B5EF4-FFF2-40B4-BE49-F238E27FC236}">
                      <a16:creationId xmlns:a16="http://schemas.microsoft.com/office/drawing/2014/main" id="{E2F8AD8D-455E-4551-818F-2E2C881F994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65606" y="1233438"/>
                  <a:ext cx="143604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511" name="Group 62510">
            <a:extLst>
              <a:ext uri="{FF2B5EF4-FFF2-40B4-BE49-F238E27FC236}">
                <a16:creationId xmlns:a16="http://schemas.microsoft.com/office/drawing/2014/main" id="{E501531D-25F8-4E89-BD7D-FA49A398471A}"/>
              </a:ext>
            </a:extLst>
          </p:cNvPr>
          <p:cNvGrpSpPr/>
          <p:nvPr/>
        </p:nvGrpSpPr>
        <p:grpSpPr>
          <a:xfrm>
            <a:off x="7775830" y="2115798"/>
            <a:ext cx="2961720" cy="1489320"/>
            <a:chOff x="7775830" y="2115798"/>
            <a:chExt cx="2961720" cy="148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2497" name="Ink 62496">
                  <a:extLst>
                    <a:ext uri="{FF2B5EF4-FFF2-40B4-BE49-F238E27FC236}">
                      <a16:creationId xmlns:a16="http://schemas.microsoft.com/office/drawing/2014/main" id="{63A23A97-EA8F-4EB2-B513-E9095F48E2F1}"/>
                    </a:ext>
                  </a:extLst>
                </p14:cNvPr>
                <p14:cNvContentPartPr/>
                <p14:nvPr/>
              </p14:nvContentPartPr>
              <p14:xfrm>
                <a:off x="8147646" y="2699358"/>
                <a:ext cx="93960" cy="261720"/>
              </p14:xfrm>
            </p:contentPart>
          </mc:Choice>
          <mc:Fallback xmlns="">
            <p:pic>
              <p:nvPicPr>
                <p:cNvPr id="62497" name="Ink 62496">
                  <a:extLst>
                    <a:ext uri="{FF2B5EF4-FFF2-40B4-BE49-F238E27FC236}">
                      <a16:creationId xmlns:a16="http://schemas.microsoft.com/office/drawing/2014/main" id="{63A23A97-EA8F-4EB2-B513-E9095F48E2F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138646" y="2690358"/>
                  <a:ext cx="1116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2498" name="Ink 62497">
                  <a:extLst>
                    <a:ext uri="{FF2B5EF4-FFF2-40B4-BE49-F238E27FC236}">
                      <a16:creationId xmlns:a16="http://schemas.microsoft.com/office/drawing/2014/main" id="{E90B9C5B-DB02-4CDA-8977-0D27373DFFE1}"/>
                    </a:ext>
                  </a:extLst>
                </p14:cNvPr>
                <p14:cNvContentPartPr/>
                <p14:nvPr/>
              </p14:nvContentPartPr>
              <p14:xfrm>
                <a:off x="8239806" y="2635278"/>
                <a:ext cx="3240" cy="23760"/>
              </p14:xfrm>
            </p:contentPart>
          </mc:Choice>
          <mc:Fallback xmlns="">
            <p:pic>
              <p:nvPicPr>
                <p:cNvPr id="62498" name="Ink 62497">
                  <a:extLst>
                    <a:ext uri="{FF2B5EF4-FFF2-40B4-BE49-F238E27FC236}">
                      <a16:creationId xmlns:a16="http://schemas.microsoft.com/office/drawing/2014/main" id="{E90B9C5B-DB02-4CDA-8977-0D27373DFFE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30806" y="2626278"/>
                  <a:ext cx="20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62499" name="Ink 62498">
                  <a:extLst>
                    <a:ext uri="{FF2B5EF4-FFF2-40B4-BE49-F238E27FC236}">
                      <a16:creationId xmlns:a16="http://schemas.microsoft.com/office/drawing/2014/main" id="{2B2092A2-B7D9-4E18-9EDE-C222D94F1F78}"/>
                    </a:ext>
                  </a:extLst>
                </p14:cNvPr>
                <p14:cNvContentPartPr/>
                <p14:nvPr/>
              </p14:nvContentPartPr>
              <p14:xfrm>
                <a:off x="8322246" y="2374998"/>
                <a:ext cx="424080" cy="586080"/>
              </p14:xfrm>
            </p:contentPart>
          </mc:Choice>
          <mc:Fallback xmlns="">
            <p:pic>
              <p:nvPicPr>
                <p:cNvPr id="62499" name="Ink 62498">
                  <a:extLst>
                    <a:ext uri="{FF2B5EF4-FFF2-40B4-BE49-F238E27FC236}">
                      <a16:creationId xmlns:a16="http://schemas.microsoft.com/office/drawing/2014/main" id="{2B2092A2-B7D9-4E18-9EDE-C222D94F1F7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313606" y="2365998"/>
                  <a:ext cx="44172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2500" name="Ink 62499">
                  <a:extLst>
                    <a:ext uri="{FF2B5EF4-FFF2-40B4-BE49-F238E27FC236}">
                      <a16:creationId xmlns:a16="http://schemas.microsoft.com/office/drawing/2014/main" id="{7E191E27-3D36-42EE-91ED-AB8D97C8D6F6}"/>
                    </a:ext>
                  </a:extLst>
                </p14:cNvPr>
                <p14:cNvContentPartPr/>
                <p14:nvPr/>
              </p14:nvContentPartPr>
              <p14:xfrm>
                <a:off x="8595126" y="2710158"/>
                <a:ext cx="160920" cy="45360"/>
              </p14:xfrm>
            </p:contentPart>
          </mc:Choice>
          <mc:Fallback xmlns="">
            <p:pic>
              <p:nvPicPr>
                <p:cNvPr id="62500" name="Ink 62499">
                  <a:extLst>
                    <a:ext uri="{FF2B5EF4-FFF2-40B4-BE49-F238E27FC236}">
                      <a16:creationId xmlns:a16="http://schemas.microsoft.com/office/drawing/2014/main" id="{7E191E27-3D36-42EE-91ED-AB8D97C8D6F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86486" y="2701158"/>
                  <a:ext cx="1785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2501" name="Ink 62500">
                  <a:extLst>
                    <a:ext uri="{FF2B5EF4-FFF2-40B4-BE49-F238E27FC236}">
                      <a16:creationId xmlns:a16="http://schemas.microsoft.com/office/drawing/2014/main" id="{38BD784C-8371-4CAC-BB7D-D8360FBB12E4}"/>
                    </a:ext>
                  </a:extLst>
                </p14:cNvPr>
                <p14:cNvContentPartPr/>
                <p14:nvPr/>
              </p14:nvContentPartPr>
              <p14:xfrm>
                <a:off x="8720406" y="2581278"/>
                <a:ext cx="583560" cy="250920"/>
              </p14:xfrm>
            </p:contentPart>
          </mc:Choice>
          <mc:Fallback xmlns="">
            <p:pic>
              <p:nvPicPr>
                <p:cNvPr id="62501" name="Ink 62500">
                  <a:extLst>
                    <a:ext uri="{FF2B5EF4-FFF2-40B4-BE49-F238E27FC236}">
                      <a16:creationId xmlns:a16="http://schemas.microsoft.com/office/drawing/2014/main" id="{38BD784C-8371-4CAC-BB7D-D8360FBB12E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711766" y="2572638"/>
                  <a:ext cx="6012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2502" name="Ink 62501">
                  <a:extLst>
                    <a:ext uri="{FF2B5EF4-FFF2-40B4-BE49-F238E27FC236}">
                      <a16:creationId xmlns:a16="http://schemas.microsoft.com/office/drawing/2014/main" id="{D8DAAD12-03A8-4528-B9BF-F2E3B14E3E1B}"/>
                    </a:ext>
                  </a:extLst>
                </p14:cNvPr>
                <p14:cNvContentPartPr/>
                <p14:nvPr/>
              </p14:nvContentPartPr>
              <p14:xfrm>
                <a:off x="9294246" y="2200758"/>
                <a:ext cx="756000" cy="602280"/>
              </p14:xfrm>
            </p:contentPart>
          </mc:Choice>
          <mc:Fallback xmlns="">
            <p:pic>
              <p:nvPicPr>
                <p:cNvPr id="62502" name="Ink 62501">
                  <a:extLst>
                    <a:ext uri="{FF2B5EF4-FFF2-40B4-BE49-F238E27FC236}">
                      <a16:creationId xmlns:a16="http://schemas.microsoft.com/office/drawing/2014/main" id="{D8DAAD12-03A8-4528-B9BF-F2E3B14E3E1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285606" y="2191758"/>
                  <a:ext cx="77364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2503" name="Ink 62502">
                  <a:extLst>
                    <a:ext uri="{FF2B5EF4-FFF2-40B4-BE49-F238E27FC236}">
                      <a16:creationId xmlns:a16="http://schemas.microsoft.com/office/drawing/2014/main" id="{EEA462A5-D3FC-4B5B-AD24-3456BB377B6D}"/>
                    </a:ext>
                  </a:extLst>
                </p14:cNvPr>
                <p14:cNvContentPartPr/>
                <p14:nvPr/>
              </p14:nvContentPartPr>
              <p14:xfrm>
                <a:off x="10014966" y="2117598"/>
                <a:ext cx="684720" cy="660240"/>
              </p14:xfrm>
            </p:contentPart>
          </mc:Choice>
          <mc:Fallback xmlns="">
            <p:pic>
              <p:nvPicPr>
                <p:cNvPr id="62503" name="Ink 62502">
                  <a:extLst>
                    <a:ext uri="{FF2B5EF4-FFF2-40B4-BE49-F238E27FC236}">
                      <a16:creationId xmlns:a16="http://schemas.microsoft.com/office/drawing/2014/main" id="{EEA462A5-D3FC-4B5B-AD24-3456BB377B6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006326" y="2108958"/>
                  <a:ext cx="70236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2504" name="Ink 62503">
                  <a:extLst>
                    <a:ext uri="{FF2B5EF4-FFF2-40B4-BE49-F238E27FC236}">
                      <a16:creationId xmlns:a16="http://schemas.microsoft.com/office/drawing/2014/main" id="{0F92ADA3-233A-4822-8868-433F76BA3A19}"/>
                    </a:ext>
                  </a:extLst>
                </p14:cNvPr>
                <p14:cNvContentPartPr/>
                <p14:nvPr/>
              </p14:nvContentPartPr>
              <p14:xfrm>
                <a:off x="10344430" y="2315598"/>
                <a:ext cx="249120" cy="32400"/>
              </p14:xfrm>
            </p:contentPart>
          </mc:Choice>
          <mc:Fallback xmlns="">
            <p:pic>
              <p:nvPicPr>
                <p:cNvPr id="62504" name="Ink 62503">
                  <a:extLst>
                    <a:ext uri="{FF2B5EF4-FFF2-40B4-BE49-F238E27FC236}">
                      <a16:creationId xmlns:a16="http://schemas.microsoft.com/office/drawing/2014/main" id="{0F92ADA3-233A-4822-8868-433F76BA3A1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335790" y="2306958"/>
                  <a:ext cx="2667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2506" name="Ink 62505">
                  <a:extLst>
                    <a:ext uri="{FF2B5EF4-FFF2-40B4-BE49-F238E27FC236}">
                      <a16:creationId xmlns:a16="http://schemas.microsoft.com/office/drawing/2014/main" id="{1AA22D7B-A86C-449B-A06B-20C89995AEFD}"/>
                    </a:ext>
                  </a:extLst>
                </p14:cNvPr>
                <p14:cNvContentPartPr/>
                <p14:nvPr/>
              </p14:nvContentPartPr>
              <p14:xfrm>
                <a:off x="7863670" y="2151438"/>
                <a:ext cx="228960" cy="1118160"/>
              </p14:xfrm>
            </p:contentPart>
          </mc:Choice>
          <mc:Fallback xmlns="">
            <p:pic>
              <p:nvPicPr>
                <p:cNvPr id="62506" name="Ink 62505">
                  <a:extLst>
                    <a:ext uri="{FF2B5EF4-FFF2-40B4-BE49-F238E27FC236}">
                      <a16:creationId xmlns:a16="http://schemas.microsoft.com/office/drawing/2014/main" id="{1AA22D7B-A86C-449B-A06B-20C89995AEF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854670" y="2142438"/>
                  <a:ext cx="246600" cy="11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2507" name="Ink 62506">
                  <a:extLst>
                    <a:ext uri="{FF2B5EF4-FFF2-40B4-BE49-F238E27FC236}">
                      <a16:creationId xmlns:a16="http://schemas.microsoft.com/office/drawing/2014/main" id="{EC86247D-29E0-480A-A811-36FAAE3CE1DF}"/>
                    </a:ext>
                  </a:extLst>
                </p14:cNvPr>
                <p14:cNvContentPartPr/>
                <p14:nvPr/>
              </p14:nvContentPartPr>
              <p14:xfrm>
                <a:off x="7775830" y="2973678"/>
                <a:ext cx="376200" cy="276120"/>
              </p14:xfrm>
            </p:contentPart>
          </mc:Choice>
          <mc:Fallback xmlns="">
            <p:pic>
              <p:nvPicPr>
                <p:cNvPr id="62507" name="Ink 62506">
                  <a:extLst>
                    <a:ext uri="{FF2B5EF4-FFF2-40B4-BE49-F238E27FC236}">
                      <a16:creationId xmlns:a16="http://schemas.microsoft.com/office/drawing/2014/main" id="{EC86247D-29E0-480A-A811-36FAAE3CE1D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67190" y="2965038"/>
                  <a:ext cx="3938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2508" name="Ink 62507">
                  <a:extLst>
                    <a:ext uri="{FF2B5EF4-FFF2-40B4-BE49-F238E27FC236}">
                      <a16:creationId xmlns:a16="http://schemas.microsoft.com/office/drawing/2014/main" id="{6E7852CC-371A-4634-89C7-84C1FD13660F}"/>
                    </a:ext>
                  </a:extLst>
                </p14:cNvPr>
                <p14:cNvContentPartPr/>
                <p14:nvPr/>
              </p14:nvContentPartPr>
              <p14:xfrm>
                <a:off x="8592670" y="2687838"/>
                <a:ext cx="1911600" cy="642240"/>
              </p14:xfrm>
            </p:contentPart>
          </mc:Choice>
          <mc:Fallback xmlns="">
            <p:pic>
              <p:nvPicPr>
                <p:cNvPr id="62508" name="Ink 62507">
                  <a:extLst>
                    <a:ext uri="{FF2B5EF4-FFF2-40B4-BE49-F238E27FC236}">
                      <a16:creationId xmlns:a16="http://schemas.microsoft.com/office/drawing/2014/main" id="{6E7852CC-371A-4634-89C7-84C1FD13660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584030" y="2679198"/>
                  <a:ext cx="1929240" cy="6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2510" name="Ink 62509">
                  <a:extLst>
                    <a:ext uri="{FF2B5EF4-FFF2-40B4-BE49-F238E27FC236}">
                      <a16:creationId xmlns:a16="http://schemas.microsoft.com/office/drawing/2014/main" id="{AE28A6B9-B157-47F4-87B3-2AA6DEB81F84}"/>
                    </a:ext>
                  </a:extLst>
                </p14:cNvPr>
                <p14:cNvContentPartPr/>
                <p14:nvPr/>
              </p14:nvContentPartPr>
              <p14:xfrm>
                <a:off x="7809670" y="2115798"/>
                <a:ext cx="2927880" cy="1489320"/>
              </p14:xfrm>
            </p:contentPart>
          </mc:Choice>
          <mc:Fallback xmlns="">
            <p:pic>
              <p:nvPicPr>
                <p:cNvPr id="62510" name="Ink 62509">
                  <a:extLst>
                    <a:ext uri="{FF2B5EF4-FFF2-40B4-BE49-F238E27FC236}">
                      <a16:creationId xmlns:a16="http://schemas.microsoft.com/office/drawing/2014/main" id="{AE28A6B9-B157-47F4-87B3-2AA6DEB81F8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800670" y="2106798"/>
                  <a:ext cx="2945520" cy="15069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oter Placeholder 6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64515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Chapter 1: roadmap</a:t>
            </a:r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30250" y="1406525"/>
            <a:ext cx="8207375" cy="4648200"/>
          </a:xfrm>
        </p:spPr>
        <p:txBody>
          <a:bodyPr/>
          <a:lstStyle/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1.1 what </a:t>
            </a:r>
            <a:r>
              <a:rPr lang="en-US" altLang="en-US" sz="2800" i="1">
                <a:solidFill>
                  <a:srgbClr val="000099"/>
                </a:solidFill>
                <a:ea typeface="Arial" panose="020B0604020202020204" pitchFamily="34" charset="0"/>
              </a:rPr>
              <a:t>is</a:t>
            </a: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 the Internet?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1.2</a:t>
            </a:r>
            <a:r>
              <a:rPr lang="en-US" altLang="en-US" sz="2800">
                <a:ea typeface="Arial" panose="020B0604020202020204" pitchFamily="34" charset="0"/>
              </a:rPr>
              <a:t> network edge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800">
                <a:latin typeface="Gill Sans MT" panose="020B0502020104020203" pitchFamily="34" charset="0"/>
                <a:ea typeface="Arial" panose="020B0604020202020204" pitchFamily="34" charset="0"/>
              </a:rPr>
              <a:t> </a:t>
            </a:r>
            <a:r>
              <a:rPr lang="en-US" altLang="en-US" sz="2400">
                <a:latin typeface="Gill Sans MT" panose="020B0502020104020203" pitchFamily="34" charset="0"/>
                <a:ea typeface="Arial" panose="020B0604020202020204" pitchFamily="34" charset="0"/>
              </a:rPr>
              <a:t>end systems, access networks, links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CC0000"/>
                </a:solidFill>
                <a:ea typeface="Arial" panose="020B0604020202020204" pitchFamily="34" charset="0"/>
              </a:rPr>
              <a:t>1.3 network core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400">
                <a:solidFill>
                  <a:srgbClr val="CC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packet switching,  circuit switching, network structure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1.4 </a:t>
            </a:r>
            <a:r>
              <a:rPr lang="en-US" altLang="en-US" sz="2800">
                <a:ea typeface="Arial" panose="020B0604020202020204" pitchFamily="34" charset="0"/>
              </a:rPr>
              <a:t>delay, loss, throughput in networks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1.5</a:t>
            </a:r>
            <a:r>
              <a:rPr lang="en-US" altLang="en-US" sz="2800">
                <a:ea typeface="Arial" panose="020B0604020202020204" pitchFamily="34" charset="0"/>
              </a:rPr>
              <a:t> protocol layers, service models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1.6</a:t>
            </a:r>
            <a:r>
              <a:rPr lang="en-US" altLang="en-US" sz="2800">
                <a:ea typeface="Arial" panose="020B0604020202020204" pitchFamily="34" charset="0"/>
              </a:rPr>
              <a:t> networks under attack: security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1.7</a:t>
            </a:r>
            <a:r>
              <a:rPr lang="en-US" altLang="en-US" sz="2800">
                <a:ea typeface="Arial" panose="020B0604020202020204" pitchFamily="34" charset="0"/>
              </a:rPr>
              <a:t> history</a:t>
            </a: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45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48EBF8BB-17E0-42B2-9EB9-E4243057784C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611313"/>
            <a:ext cx="4271963" cy="46482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mesh of interconnected routers</a:t>
            </a:r>
          </a:p>
          <a:p>
            <a:pPr eaLnBrk="1" hangingPunct="1"/>
            <a:r>
              <a:rPr lang="en-US" altLang="en-US">
                <a:solidFill>
                  <a:srgbClr val="CC0000"/>
                </a:solidFill>
                <a:ea typeface="ＭＳ Ｐゴシック" panose="020B0600070205080204" pitchFamily="34" charset="-128"/>
              </a:rPr>
              <a:t>packet-switching: hosts break application-layer messages into </a:t>
            </a: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packets</a:t>
            </a:r>
          </a:p>
          <a:p>
            <a:pPr lvl="1" eaLnBrk="1" hangingPunct="1"/>
            <a:r>
              <a:rPr lang="en-US" altLang="en-US">
                <a:ea typeface="Arial" panose="020B0604020202020204" pitchFamily="34" charset="0"/>
              </a:rPr>
              <a:t>forward packets</a:t>
            </a:r>
            <a:r>
              <a:rPr lang="en-US" altLang="en-US" i="1">
                <a:ea typeface="Arial" panose="020B0604020202020204" pitchFamily="34" charset="0"/>
              </a:rPr>
              <a:t> </a:t>
            </a:r>
            <a:r>
              <a:rPr lang="en-US" altLang="en-US">
                <a:ea typeface="Arial" panose="020B0604020202020204" pitchFamily="34" charset="0"/>
              </a:rPr>
              <a:t>from one router to the next, across links on path from source to destination</a:t>
            </a:r>
          </a:p>
          <a:p>
            <a:pPr lvl="1" eaLnBrk="1" hangingPunct="1"/>
            <a:r>
              <a:rPr lang="en-US" altLang="en-US">
                <a:ea typeface="Arial" panose="020B0604020202020204" pitchFamily="34" charset="0"/>
              </a:rPr>
              <a:t>each packet transmitted at full link capacity</a:t>
            </a:r>
          </a:p>
        </p:txBody>
      </p:sp>
      <p:sp>
        <p:nvSpPr>
          <p:cNvPr id="6656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The network core</a:t>
            </a:r>
          </a:p>
        </p:txBody>
      </p:sp>
      <p:sp>
        <p:nvSpPr>
          <p:cNvPr id="66565" name="Freeform 637"/>
          <p:cNvSpPr>
            <a:spLocks/>
          </p:cNvSpPr>
          <p:nvPr/>
        </p:nvSpPr>
        <p:spPr bwMode="auto">
          <a:xfrm>
            <a:off x="5202238" y="1712913"/>
            <a:ext cx="1736725" cy="1071562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66566" name="Group 638"/>
          <p:cNvGrpSpPr>
            <a:grpSpLocks/>
          </p:cNvGrpSpPr>
          <p:nvPr/>
        </p:nvGrpSpPr>
        <p:grpSpPr bwMode="auto">
          <a:xfrm>
            <a:off x="5370513" y="3048000"/>
            <a:ext cx="1458912" cy="933450"/>
            <a:chOff x="2889" y="1631"/>
            <a:chExt cx="980" cy="743"/>
          </a:xfrm>
        </p:grpSpPr>
        <p:sp>
          <p:nvSpPr>
            <p:cNvPr id="67066" name="Rectangle 639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7067" name="AutoShape 640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66567" name="Freeform 641"/>
          <p:cNvSpPr>
            <a:spLocks/>
          </p:cNvSpPr>
          <p:nvPr/>
        </p:nvSpPr>
        <p:spPr bwMode="auto">
          <a:xfrm>
            <a:off x="5364163" y="4425950"/>
            <a:ext cx="3225800" cy="1665288"/>
          </a:xfrm>
          <a:custGeom>
            <a:avLst/>
            <a:gdLst>
              <a:gd name="T0" fmla="*/ 2147483646 w 2032"/>
              <a:gd name="T1" fmla="*/ 2147483646 h 1049"/>
              <a:gd name="T2" fmla="*/ 2147483646 w 2032"/>
              <a:gd name="T3" fmla="*/ 2147483646 h 1049"/>
              <a:gd name="T4" fmla="*/ 2147483646 w 2032"/>
              <a:gd name="T5" fmla="*/ 2147483646 h 1049"/>
              <a:gd name="T6" fmla="*/ 2147483646 w 2032"/>
              <a:gd name="T7" fmla="*/ 2147483646 h 1049"/>
              <a:gd name="T8" fmla="*/ 2147483646 w 2032"/>
              <a:gd name="T9" fmla="*/ 2147483646 h 1049"/>
              <a:gd name="T10" fmla="*/ 2147483646 w 2032"/>
              <a:gd name="T11" fmla="*/ 2147483646 h 1049"/>
              <a:gd name="T12" fmla="*/ 2147483646 w 2032"/>
              <a:gd name="T13" fmla="*/ 2147483646 h 1049"/>
              <a:gd name="T14" fmla="*/ 2147483646 w 2032"/>
              <a:gd name="T15" fmla="*/ 2147483646 h 1049"/>
              <a:gd name="T16" fmla="*/ 2147483646 w 2032"/>
              <a:gd name="T17" fmla="*/ 2147483646 h 1049"/>
              <a:gd name="T18" fmla="*/ 2147483646 w 2032"/>
              <a:gd name="T19" fmla="*/ 2147483646 h 1049"/>
              <a:gd name="T20" fmla="*/ 2147483646 w 2032"/>
              <a:gd name="T21" fmla="*/ 2147483646 h 1049"/>
              <a:gd name="T22" fmla="*/ 2147483646 w 2032"/>
              <a:gd name="T23" fmla="*/ 2147483646 h 1049"/>
              <a:gd name="T24" fmla="*/ 2147483646 w 2032"/>
              <a:gd name="T25" fmla="*/ 2147483646 h 1049"/>
              <a:gd name="T26" fmla="*/ 2147483646 w 2032"/>
              <a:gd name="T27" fmla="*/ 2147483646 h 1049"/>
              <a:gd name="T28" fmla="*/ 2147483646 w 2032"/>
              <a:gd name="T29" fmla="*/ 2147483646 h 1049"/>
              <a:gd name="T30" fmla="*/ 2147483646 w 2032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6568" name="Line 642"/>
          <p:cNvSpPr>
            <a:spLocks noChangeShapeType="1"/>
          </p:cNvSpPr>
          <p:nvPr/>
        </p:nvSpPr>
        <p:spPr bwMode="auto">
          <a:xfrm rot="-5400000">
            <a:off x="7845425" y="5162551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6569" name="Line 643"/>
          <p:cNvSpPr>
            <a:spLocks noChangeShapeType="1"/>
          </p:cNvSpPr>
          <p:nvPr/>
        </p:nvSpPr>
        <p:spPr bwMode="auto">
          <a:xfrm rot="5400000" flipV="1">
            <a:off x="7991475" y="5443538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6570" name="Line 644"/>
          <p:cNvSpPr>
            <a:spLocks noChangeShapeType="1"/>
          </p:cNvSpPr>
          <p:nvPr/>
        </p:nvSpPr>
        <p:spPr bwMode="auto">
          <a:xfrm rot="-5400000">
            <a:off x="8177213" y="5119688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6571" name="Line 646"/>
          <p:cNvSpPr>
            <a:spLocks noChangeShapeType="1"/>
          </p:cNvSpPr>
          <p:nvPr/>
        </p:nvSpPr>
        <p:spPr bwMode="auto">
          <a:xfrm>
            <a:off x="6100763" y="4776788"/>
            <a:ext cx="212725" cy="984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6572" name="Line 647"/>
          <p:cNvSpPr>
            <a:spLocks noChangeShapeType="1"/>
          </p:cNvSpPr>
          <p:nvPr/>
        </p:nvSpPr>
        <p:spPr bwMode="auto">
          <a:xfrm flipV="1">
            <a:off x="5842000" y="5040313"/>
            <a:ext cx="390525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6573" name="Line 650"/>
          <p:cNvSpPr>
            <a:spLocks noChangeShapeType="1"/>
          </p:cNvSpPr>
          <p:nvPr/>
        </p:nvSpPr>
        <p:spPr bwMode="auto">
          <a:xfrm flipH="1">
            <a:off x="6267450" y="5087938"/>
            <a:ext cx="103188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6574" name="Line 651"/>
          <p:cNvSpPr>
            <a:spLocks noChangeShapeType="1"/>
          </p:cNvSpPr>
          <p:nvPr/>
        </p:nvSpPr>
        <p:spPr bwMode="auto">
          <a:xfrm flipH="1" flipV="1">
            <a:off x="6548438" y="5100638"/>
            <a:ext cx="114300" cy="1730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6575" name="Line 652"/>
          <p:cNvSpPr>
            <a:spLocks noChangeShapeType="1"/>
          </p:cNvSpPr>
          <p:nvPr/>
        </p:nvSpPr>
        <p:spPr bwMode="auto">
          <a:xfrm>
            <a:off x="6743700" y="5056188"/>
            <a:ext cx="503238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6576" name="Line 654"/>
          <p:cNvSpPr>
            <a:spLocks noChangeShapeType="1"/>
          </p:cNvSpPr>
          <p:nvPr/>
        </p:nvSpPr>
        <p:spPr bwMode="auto">
          <a:xfrm>
            <a:off x="6046788" y="3582988"/>
            <a:ext cx="234950" cy="746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6577" name="Line 655"/>
          <p:cNvSpPr>
            <a:spLocks noChangeShapeType="1"/>
          </p:cNvSpPr>
          <p:nvPr/>
        </p:nvSpPr>
        <p:spPr bwMode="auto">
          <a:xfrm flipV="1">
            <a:off x="5891213" y="3736975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66578" name="Group 656"/>
          <p:cNvGrpSpPr>
            <a:grpSpLocks/>
          </p:cNvGrpSpPr>
          <p:nvPr/>
        </p:nvGrpSpPr>
        <p:grpSpPr bwMode="auto">
          <a:xfrm>
            <a:off x="5611813" y="3503613"/>
            <a:ext cx="506412" cy="352425"/>
            <a:chOff x="2967" y="478"/>
            <a:chExt cx="788" cy="625"/>
          </a:xfrm>
        </p:grpSpPr>
        <p:pic>
          <p:nvPicPr>
            <p:cNvPr id="67064" name="Picture 657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065" name="Picture 658" descr="antenna_radiation_stylized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6579" name="Freeform 659"/>
          <p:cNvSpPr>
            <a:spLocks/>
          </p:cNvSpPr>
          <p:nvPr/>
        </p:nvSpPr>
        <p:spPr bwMode="auto">
          <a:xfrm>
            <a:off x="7015163" y="3530600"/>
            <a:ext cx="1314450" cy="674688"/>
          </a:xfrm>
          <a:custGeom>
            <a:avLst/>
            <a:gdLst>
              <a:gd name="T0" fmla="*/ 2147483646 w 828"/>
              <a:gd name="T1" fmla="*/ 2147483646 h 425"/>
              <a:gd name="T2" fmla="*/ 2147483646 w 828"/>
              <a:gd name="T3" fmla="*/ 2147483646 h 425"/>
              <a:gd name="T4" fmla="*/ 2147483646 w 828"/>
              <a:gd name="T5" fmla="*/ 2147483646 h 425"/>
              <a:gd name="T6" fmla="*/ 2147483646 w 828"/>
              <a:gd name="T7" fmla="*/ 2147483646 h 425"/>
              <a:gd name="T8" fmla="*/ 2147483646 w 828"/>
              <a:gd name="T9" fmla="*/ 2147483646 h 425"/>
              <a:gd name="T10" fmla="*/ 2147483646 w 828"/>
              <a:gd name="T11" fmla="*/ 2147483646 h 425"/>
              <a:gd name="T12" fmla="*/ 2147483646 w 828"/>
              <a:gd name="T13" fmla="*/ 2147483646 h 425"/>
              <a:gd name="T14" fmla="*/ 2147483646 w 828"/>
              <a:gd name="T15" fmla="*/ 2147483646 h 425"/>
              <a:gd name="T16" fmla="*/ 2147483646 w 828"/>
              <a:gd name="T17" fmla="*/ 2147483646 h 425"/>
              <a:gd name="T18" fmla="*/ 2147483646 w 828"/>
              <a:gd name="T19" fmla="*/ 2147483646 h 425"/>
              <a:gd name="T20" fmla="*/ 2147483646 w 828"/>
              <a:gd name="T21" fmla="*/ 2147483646 h 425"/>
              <a:gd name="T22" fmla="*/ 2147483646 w 828"/>
              <a:gd name="T23" fmla="*/ 2147483646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6580" name="Freeform 660"/>
          <p:cNvSpPr>
            <a:spLocks/>
          </p:cNvSpPr>
          <p:nvPr/>
        </p:nvSpPr>
        <p:spPr bwMode="auto">
          <a:xfrm>
            <a:off x="7011988" y="2005013"/>
            <a:ext cx="1730375" cy="1125537"/>
          </a:xfrm>
          <a:custGeom>
            <a:avLst/>
            <a:gdLst>
              <a:gd name="T0" fmla="*/ 2147483646 w 765"/>
              <a:gd name="T1" fmla="*/ 2147483646 h 459"/>
              <a:gd name="T2" fmla="*/ 2147483646 w 765"/>
              <a:gd name="T3" fmla="*/ 2147483646 h 459"/>
              <a:gd name="T4" fmla="*/ 2147483646 w 765"/>
              <a:gd name="T5" fmla="*/ 2147483646 h 459"/>
              <a:gd name="T6" fmla="*/ 2147483646 w 765"/>
              <a:gd name="T7" fmla="*/ 2147483646 h 459"/>
              <a:gd name="T8" fmla="*/ 2147483646 w 765"/>
              <a:gd name="T9" fmla="*/ 2147483646 h 459"/>
              <a:gd name="T10" fmla="*/ 2147483646 w 765"/>
              <a:gd name="T11" fmla="*/ 2147483646 h 459"/>
              <a:gd name="T12" fmla="*/ 2147483646 w 765"/>
              <a:gd name="T13" fmla="*/ 2147483646 h 459"/>
              <a:gd name="T14" fmla="*/ 2147483646 w 765"/>
              <a:gd name="T15" fmla="*/ 2147483646 h 459"/>
              <a:gd name="T16" fmla="*/ 2147483646 w 765"/>
              <a:gd name="T17" fmla="*/ 2147483646 h 459"/>
              <a:gd name="T18" fmla="*/ 2147483646 w 765"/>
              <a:gd name="T19" fmla="*/ 2147483646 h 459"/>
              <a:gd name="T20" fmla="*/ 2147483646 w 765"/>
              <a:gd name="T21" fmla="*/ 2147483646 h 459"/>
              <a:gd name="T22" fmla="*/ 2147483646 w 765"/>
              <a:gd name="T23" fmla="*/ 2147483646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6581" name="Line 661"/>
          <p:cNvSpPr>
            <a:spLocks noChangeShapeType="1"/>
          </p:cNvSpPr>
          <p:nvPr/>
        </p:nvSpPr>
        <p:spPr bwMode="auto">
          <a:xfrm>
            <a:off x="7396163" y="3816350"/>
            <a:ext cx="163512" cy="120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6582" name="Line 662"/>
          <p:cNvSpPr>
            <a:spLocks noChangeShapeType="1"/>
          </p:cNvSpPr>
          <p:nvPr/>
        </p:nvSpPr>
        <p:spPr bwMode="auto">
          <a:xfrm>
            <a:off x="7493000" y="3736975"/>
            <a:ext cx="279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6583" name="Line 663"/>
          <p:cNvSpPr>
            <a:spLocks noChangeShapeType="1"/>
          </p:cNvSpPr>
          <p:nvPr/>
        </p:nvSpPr>
        <p:spPr bwMode="auto">
          <a:xfrm flipV="1">
            <a:off x="7729538" y="3822700"/>
            <a:ext cx="134937" cy="104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6584" name="Line 664"/>
          <p:cNvSpPr>
            <a:spLocks noChangeShapeType="1"/>
          </p:cNvSpPr>
          <p:nvPr/>
        </p:nvSpPr>
        <p:spPr bwMode="auto">
          <a:xfrm>
            <a:off x="6723063" y="2590800"/>
            <a:ext cx="509587" cy="3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6585" name="Line 665"/>
          <p:cNvSpPr>
            <a:spLocks noChangeShapeType="1"/>
          </p:cNvSpPr>
          <p:nvPr/>
        </p:nvSpPr>
        <p:spPr bwMode="auto">
          <a:xfrm>
            <a:off x="7358063" y="4700588"/>
            <a:ext cx="390525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6586" name="Line 666"/>
          <p:cNvSpPr>
            <a:spLocks noChangeShapeType="1"/>
          </p:cNvSpPr>
          <p:nvPr/>
        </p:nvSpPr>
        <p:spPr bwMode="auto">
          <a:xfrm flipV="1">
            <a:off x="6737350" y="4687888"/>
            <a:ext cx="322263" cy="1984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6587" name="Line 667"/>
          <p:cNvSpPr>
            <a:spLocks noChangeShapeType="1"/>
          </p:cNvSpPr>
          <p:nvPr/>
        </p:nvSpPr>
        <p:spPr bwMode="auto">
          <a:xfrm flipV="1">
            <a:off x="6780213" y="4979988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6588" name="Line 668"/>
          <p:cNvSpPr>
            <a:spLocks noChangeShapeType="1"/>
          </p:cNvSpPr>
          <p:nvPr/>
        </p:nvSpPr>
        <p:spPr bwMode="auto">
          <a:xfrm flipV="1">
            <a:off x="7577138" y="2495550"/>
            <a:ext cx="123825" cy="873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6589" name="Line 669"/>
          <p:cNvSpPr>
            <a:spLocks noChangeShapeType="1"/>
          </p:cNvSpPr>
          <p:nvPr/>
        </p:nvSpPr>
        <p:spPr bwMode="auto">
          <a:xfrm>
            <a:off x="7405688" y="2668588"/>
            <a:ext cx="0" cy="825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6590" name="Line 670"/>
          <p:cNvSpPr>
            <a:spLocks noChangeShapeType="1"/>
          </p:cNvSpPr>
          <p:nvPr/>
        </p:nvSpPr>
        <p:spPr bwMode="auto">
          <a:xfrm flipV="1">
            <a:off x="7580313" y="2562225"/>
            <a:ext cx="263525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6591" name="Line 671"/>
          <p:cNvSpPr>
            <a:spLocks noChangeShapeType="1"/>
          </p:cNvSpPr>
          <p:nvPr/>
        </p:nvSpPr>
        <p:spPr bwMode="auto">
          <a:xfrm>
            <a:off x="7942263" y="2563813"/>
            <a:ext cx="0" cy="196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6592" name="Line 672"/>
          <p:cNvSpPr>
            <a:spLocks noChangeShapeType="1"/>
          </p:cNvSpPr>
          <p:nvPr/>
        </p:nvSpPr>
        <p:spPr bwMode="auto">
          <a:xfrm>
            <a:off x="7596188" y="2870200"/>
            <a:ext cx="1889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6593" name="Line 673"/>
          <p:cNvSpPr>
            <a:spLocks noChangeShapeType="1"/>
          </p:cNvSpPr>
          <p:nvPr/>
        </p:nvSpPr>
        <p:spPr bwMode="auto">
          <a:xfrm>
            <a:off x="8150225" y="2860675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6594" name="Line 674"/>
          <p:cNvSpPr>
            <a:spLocks noChangeShapeType="1"/>
          </p:cNvSpPr>
          <p:nvPr/>
        </p:nvSpPr>
        <p:spPr bwMode="auto">
          <a:xfrm flipH="1">
            <a:off x="7299325" y="2936875"/>
            <a:ext cx="98425" cy="704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6595" name="Line 675"/>
          <p:cNvSpPr>
            <a:spLocks noChangeShapeType="1"/>
          </p:cNvSpPr>
          <p:nvPr/>
        </p:nvSpPr>
        <p:spPr bwMode="auto">
          <a:xfrm flipH="1">
            <a:off x="7888288" y="2936875"/>
            <a:ext cx="111125" cy="727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6596" name="Line 676"/>
          <p:cNvSpPr>
            <a:spLocks noChangeShapeType="1"/>
          </p:cNvSpPr>
          <p:nvPr/>
        </p:nvSpPr>
        <p:spPr bwMode="auto">
          <a:xfrm flipV="1">
            <a:off x="7272338" y="4078288"/>
            <a:ext cx="227012" cy="4365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6597" name="Line 677"/>
          <p:cNvSpPr>
            <a:spLocks noChangeShapeType="1"/>
          </p:cNvSpPr>
          <p:nvPr/>
        </p:nvSpPr>
        <p:spPr bwMode="auto">
          <a:xfrm>
            <a:off x="8345488" y="2859088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66598" name="Group 678"/>
          <p:cNvGrpSpPr>
            <a:grpSpLocks/>
          </p:cNvGrpSpPr>
          <p:nvPr/>
        </p:nvGrpSpPr>
        <p:grpSpPr bwMode="auto">
          <a:xfrm>
            <a:off x="6053138" y="1846263"/>
            <a:ext cx="468312" cy="620712"/>
            <a:chOff x="1653" y="3023"/>
            <a:chExt cx="622" cy="911"/>
          </a:xfrm>
        </p:grpSpPr>
        <p:sp>
          <p:nvSpPr>
            <p:cNvPr id="67047" name="Line 270"/>
            <p:cNvSpPr>
              <a:spLocks noChangeShapeType="1"/>
            </p:cNvSpPr>
            <p:nvPr/>
          </p:nvSpPr>
          <p:spPr bwMode="auto">
            <a:xfrm flipH="1">
              <a:off x="1766" y="3287"/>
              <a:ext cx="188" cy="586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7048" name="Line 271"/>
            <p:cNvSpPr>
              <a:spLocks noChangeShapeType="1"/>
            </p:cNvSpPr>
            <p:nvPr/>
          </p:nvSpPr>
          <p:spPr bwMode="auto">
            <a:xfrm>
              <a:off x="1954" y="3287"/>
              <a:ext cx="188" cy="58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7049" name="Line 272"/>
            <p:cNvSpPr>
              <a:spLocks noChangeShapeType="1"/>
            </p:cNvSpPr>
            <p:nvPr/>
          </p:nvSpPr>
          <p:spPr bwMode="auto">
            <a:xfrm>
              <a:off x="1766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7050" name="Line 273"/>
            <p:cNvSpPr>
              <a:spLocks noChangeShapeType="1"/>
            </p:cNvSpPr>
            <p:nvPr/>
          </p:nvSpPr>
          <p:spPr bwMode="auto">
            <a:xfrm flipH="1">
              <a:off x="1954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7051" name="Line 274"/>
            <p:cNvSpPr>
              <a:spLocks noChangeShapeType="1"/>
            </p:cNvSpPr>
            <p:nvPr/>
          </p:nvSpPr>
          <p:spPr bwMode="auto">
            <a:xfrm>
              <a:off x="1954" y="3300"/>
              <a:ext cx="0" cy="63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7052" name="Line 275"/>
            <p:cNvSpPr>
              <a:spLocks noChangeShapeType="1"/>
            </p:cNvSpPr>
            <p:nvPr/>
          </p:nvSpPr>
          <p:spPr bwMode="auto">
            <a:xfrm flipV="1">
              <a:off x="1766" y="3810"/>
              <a:ext cx="188" cy="6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7053" name="Line 276"/>
            <p:cNvSpPr>
              <a:spLocks noChangeShapeType="1"/>
            </p:cNvSpPr>
            <p:nvPr/>
          </p:nvSpPr>
          <p:spPr bwMode="auto">
            <a:xfrm flipH="1" flipV="1">
              <a:off x="1954" y="3810"/>
              <a:ext cx="188" cy="6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7054" name="Line 277"/>
            <p:cNvSpPr>
              <a:spLocks noChangeShapeType="1"/>
            </p:cNvSpPr>
            <p:nvPr/>
          </p:nvSpPr>
          <p:spPr bwMode="auto">
            <a:xfrm>
              <a:off x="1846" y="3618"/>
              <a:ext cx="108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7055" name="Line 278"/>
            <p:cNvSpPr>
              <a:spLocks noChangeShapeType="1"/>
            </p:cNvSpPr>
            <p:nvPr/>
          </p:nvSpPr>
          <p:spPr bwMode="auto">
            <a:xfrm flipV="1">
              <a:off x="1954" y="3618"/>
              <a:ext cx="114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7056" name="Line 279"/>
            <p:cNvSpPr>
              <a:spLocks noChangeShapeType="1"/>
            </p:cNvSpPr>
            <p:nvPr/>
          </p:nvSpPr>
          <p:spPr bwMode="auto">
            <a:xfrm>
              <a:off x="1810" y="3704"/>
              <a:ext cx="139" cy="65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7057" name="Line 280"/>
            <p:cNvSpPr>
              <a:spLocks noChangeShapeType="1"/>
            </p:cNvSpPr>
            <p:nvPr/>
          </p:nvSpPr>
          <p:spPr bwMode="auto">
            <a:xfrm flipV="1">
              <a:off x="1954" y="3717"/>
              <a:ext cx="140" cy="57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7058" name="Line 281"/>
            <p:cNvSpPr>
              <a:spLocks noChangeShapeType="1"/>
            </p:cNvSpPr>
            <p:nvPr/>
          </p:nvSpPr>
          <p:spPr bwMode="auto">
            <a:xfrm flipV="1">
              <a:off x="1954" y="3530"/>
              <a:ext cx="72" cy="2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7059" name="Line 282"/>
            <p:cNvSpPr>
              <a:spLocks noChangeShapeType="1"/>
            </p:cNvSpPr>
            <p:nvPr/>
          </p:nvSpPr>
          <p:spPr bwMode="auto">
            <a:xfrm flipV="1">
              <a:off x="1954" y="3409"/>
              <a:ext cx="45" cy="1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7060" name="Line 283"/>
            <p:cNvSpPr>
              <a:spLocks noChangeShapeType="1"/>
            </p:cNvSpPr>
            <p:nvPr/>
          </p:nvSpPr>
          <p:spPr bwMode="auto">
            <a:xfrm>
              <a:off x="1873" y="3522"/>
              <a:ext cx="87" cy="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7061" name="Line 284"/>
            <p:cNvSpPr>
              <a:spLocks noChangeShapeType="1"/>
            </p:cNvSpPr>
            <p:nvPr/>
          </p:nvSpPr>
          <p:spPr bwMode="auto">
            <a:xfrm>
              <a:off x="1912" y="3404"/>
              <a:ext cx="50" cy="31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7062" name="Oval 694"/>
            <p:cNvSpPr>
              <a:spLocks noChangeArrowheads="1"/>
            </p:cNvSpPr>
            <p:nvPr/>
          </p:nvSpPr>
          <p:spPr bwMode="auto">
            <a:xfrm>
              <a:off x="1921" y="3233"/>
              <a:ext cx="63" cy="68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pic>
          <p:nvPicPr>
            <p:cNvPr id="67063" name="Picture 695" descr="cell_tower_radiation_gray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" y="3023"/>
              <a:ext cx="622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599" name="Group 696"/>
          <p:cNvGrpSpPr>
            <a:grpSpLocks/>
          </p:cNvGrpSpPr>
          <p:nvPr/>
        </p:nvGrpSpPr>
        <p:grpSpPr bwMode="auto">
          <a:xfrm>
            <a:off x="6289675" y="2406650"/>
            <a:ext cx="454025" cy="254000"/>
            <a:chOff x="3843" y="1516"/>
            <a:chExt cx="286" cy="160"/>
          </a:xfrm>
        </p:grpSpPr>
        <p:sp>
          <p:nvSpPr>
            <p:cNvPr id="67038" name="Line 697"/>
            <p:cNvSpPr>
              <a:spLocks noChangeShapeType="1"/>
            </p:cNvSpPr>
            <p:nvPr/>
          </p:nvSpPr>
          <p:spPr bwMode="auto">
            <a:xfrm>
              <a:off x="3843" y="1516"/>
              <a:ext cx="96" cy="6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039" name="Oval 407"/>
            <p:cNvSpPr>
              <a:spLocks noChangeArrowheads="1"/>
            </p:cNvSpPr>
            <p:nvPr/>
          </p:nvSpPr>
          <p:spPr bwMode="auto">
            <a:xfrm>
              <a:off x="3884" y="1616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7040" name="Rectangle 410"/>
            <p:cNvSpPr>
              <a:spLocks noChangeArrowheads="1"/>
            </p:cNvSpPr>
            <p:nvPr/>
          </p:nvSpPr>
          <p:spPr bwMode="auto">
            <a:xfrm>
              <a:off x="3884" y="1610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7041" name="Oval 411"/>
            <p:cNvSpPr>
              <a:spLocks noChangeArrowheads="1"/>
            </p:cNvSpPr>
            <p:nvPr/>
          </p:nvSpPr>
          <p:spPr bwMode="auto">
            <a:xfrm>
              <a:off x="3883" y="1569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67042" name="Group 701"/>
            <p:cNvGrpSpPr>
              <a:grpSpLocks/>
            </p:cNvGrpSpPr>
            <p:nvPr/>
          </p:nvGrpSpPr>
          <p:grpSpPr bwMode="auto">
            <a:xfrm>
              <a:off x="3932" y="1587"/>
              <a:ext cx="138" cy="33"/>
              <a:chOff x="2468" y="1332"/>
              <a:chExt cx="310" cy="60"/>
            </a:xfrm>
          </p:grpSpPr>
          <p:sp>
            <p:nvSpPr>
              <p:cNvPr id="67045" name="Freeform 7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7046" name="Freeform 7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67043" name="Line 704"/>
            <p:cNvSpPr>
              <a:spLocks noChangeShapeType="1"/>
            </p:cNvSpPr>
            <p:nvPr/>
          </p:nvSpPr>
          <p:spPr bwMode="auto">
            <a:xfrm>
              <a:off x="3884" y="1602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044" name="Line 705"/>
            <p:cNvSpPr>
              <a:spLocks noChangeShapeType="1"/>
            </p:cNvSpPr>
            <p:nvPr/>
          </p:nvSpPr>
          <p:spPr bwMode="auto">
            <a:xfrm>
              <a:off x="4127" y="1604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6600" name="Group 706"/>
          <p:cNvGrpSpPr>
            <a:grpSpLocks/>
          </p:cNvGrpSpPr>
          <p:nvPr/>
        </p:nvGrpSpPr>
        <p:grpSpPr bwMode="auto">
          <a:xfrm>
            <a:off x="7202488" y="2493963"/>
            <a:ext cx="390525" cy="174625"/>
            <a:chOff x="4334" y="1470"/>
            <a:chExt cx="246" cy="107"/>
          </a:xfrm>
        </p:grpSpPr>
        <p:sp>
          <p:nvSpPr>
            <p:cNvPr id="6703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703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703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67033" name="Group 71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67036" name="Freeform 71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7037" name="Freeform 71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67034" name="Line 71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035" name="Line 71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6601" name="Group 715"/>
          <p:cNvGrpSpPr>
            <a:grpSpLocks/>
          </p:cNvGrpSpPr>
          <p:nvPr/>
        </p:nvGrpSpPr>
        <p:grpSpPr bwMode="auto">
          <a:xfrm>
            <a:off x="7213600" y="2757488"/>
            <a:ext cx="390525" cy="174625"/>
            <a:chOff x="4334" y="1470"/>
            <a:chExt cx="246" cy="107"/>
          </a:xfrm>
        </p:grpSpPr>
        <p:sp>
          <p:nvSpPr>
            <p:cNvPr id="6702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702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702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67025" name="Group 71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67028" name="Freeform 7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7029" name="Freeform 7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67026" name="Line 72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027" name="Line 72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6602" name="Group 724"/>
          <p:cNvGrpSpPr>
            <a:grpSpLocks/>
          </p:cNvGrpSpPr>
          <p:nvPr/>
        </p:nvGrpSpPr>
        <p:grpSpPr bwMode="auto">
          <a:xfrm>
            <a:off x="7762875" y="2759075"/>
            <a:ext cx="390525" cy="174625"/>
            <a:chOff x="4334" y="1470"/>
            <a:chExt cx="246" cy="107"/>
          </a:xfrm>
        </p:grpSpPr>
        <p:sp>
          <p:nvSpPr>
            <p:cNvPr id="6701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701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701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67017" name="Group 72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67020" name="Freeform 7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7021" name="Freeform 7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67018" name="Line 73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019" name="Line 73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6603" name="Group 733"/>
          <p:cNvGrpSpPr>
            <a:grpSpLocks/>
          </p:cNvGrpSpPr>
          <p:nvPr/>
        </p:nvGrpSpPr>
        <p:grpSpPr bwMode="auto">
          <a:xfrm>
            <a:off x="7689850" y="2393950"/>
            <a:ext cx="390525" cy="174625"/>
            <a:chOff x="4334" y="1470"/>
            <a:chExt cx="246" cy="107"/>
          </a:xfrm>
        </p:grpSpPr>
        <p:sp>
          <p:nvSpPr>
            <p:cNvPr id="6700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700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700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67009" name="Group 73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67012" name="Freeform 7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7013" name="Freeform 7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67010" name="Line 74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011" name="Line 741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6604" name="Group 742"/>
          <p:cNvGrpSpPr>
            <a:grpSpLocks/>
          </p:cNvGrpSpPr>
          <p:nvPr/>
        </p:nvGrpSpPr>
        <p:grpSpPr bwMode="auto">
          <a:xfrm>
            <a:off x="7737475" y="3644900"/>
            <a:ext cx="492125" cy="206375"/>
            <a:chOff x="4334" y="1470"/>
            <a:chExt cx="246" cy="107"/>
          </a:xfrm>
        </p:grpSpPr>
        <p:sp>
          <p:nvSpPr>
            <p:cNvPr id="6699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699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700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67001" name="Group 74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67004" name="Freeform 7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7005" name="Freeform 7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67002" name="Line 74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003" name="Line 75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6605" name="Line 751"/>
          <p:cNvSpPr>
            <a:spLocks noChangeShapeType="1"/>
          </p:cNvSpPr>
          <p:nvPr/>
        </p:nvSpPr>
        <p:spPr bwMode="auto">
          <a:xfrm>
            <a:off x="6427788" y="3743325"/>
            <a:ext cx="67945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66606" name="Group 752"/>
          <p:cNvGrpSpPr>
            <a:grpSpLocks/>
          </p:cNvGrpSpPr>
          <p:nvPr/>
        </p:nvGrpSpPr>
        <p:grpSpPr bwMode="auto">
          <a:xfrm>
            <a:off x="7086600" y="3632200"/>
            <a:ext cx="492125" cy="206375"/>
            <a:chOff x="4334" y="1470"/>
            <a:chExt cx="246" cy="107"/>
          </a:xfrm>
        </p:grpSpPr>
        <p:sp>
          <p:nvSpPr>
            <p:cNvPr id="6699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699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699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66993" name="Group 75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66996" name="Freeform 75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997" name="Freeform 75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66994" name="Line 75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995" name="Line 76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6607" name="Group 761"/>
          <p:cNvGrpSpPr>
            <a:grpSpLocks/>
          </p:cNvGrpSpPr>
          <p:nvPr/>
        </p:nvGrpSpPr>
        <p:grpSpPr bwMode="auto">
          <a:xfrm>
            <a:off x="7591425" y="4806950"/>
            <a:ext cx="622300" cy="244475"/>
            <a:chOff x="4334" y="1470"/>
            <a:chExt cx="246" cy="107"/>
          </a:xfrm>
        </p:grpSpPr>
        <p:sp>
          <p:nvSpPr>
            <p:cNvPr id="6698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698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698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66985" name="Group 76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66988" name="Freeform 7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989" name="Freeform 7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66986" name="Line 76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987" name="Line 76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6608" name="Group 770"/>
          <p:cNvGrpSpPr>
            <a:grpSpLocks/>
          </p:cNvGrpSpPr>
          <p:nvPr/>
        </p:nvGrpSpPr>
        <p:grpSpPr bwMode="auto">
          <a:xfrm>
            <a:off x="6965950" y="4508500"/>
            <a:ext cx="622300" cy="244475"/>
            <a:chOff x="4334" y="1470"/>
            <a:chExt cx="246" cy="107"/>
          </a:xfrm>
        </p:grpSpPr>
        <p:sp>
          <p:nvSpPr>
            <p:cNvPr id="6697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697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697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66977" name="Group 77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66980" name="Freeform 7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981" name="Freeform 7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66978" name="Line 77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979" name="Line 77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6609" name="Group 779"/>
          <p:cNvGrpSpPr>
            <a:grpSpLocks/>
          </p:cNvGrpSpPr>
          <p:nvPr/>
        </p:nvGrpSpPr>
        <p:grpSpPr bwMode="auto">
          <a:xfrm>
            <a:off x="6242050" y="4851400"/>
            <a:ext cx="622300" cy="244475"/>
            <a:chOff x="4334" y="1470"/>
            <a:chExt cx="246" cy="107"/>
          </a:xfrm>
        </p:grpSpPr>
        <p:sp>
          <p:nvSpPr>
            <p:cNvPr id="6696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696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696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66969" name="Group 78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66972" name="Freeform 7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973" name="Freeform 7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66970" name="Line 78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971" name="Line 78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6610" name="Group 788"/>
          <p:cNvGrpSpPr>
            <a:grpSpLocks/>
          </p:cNvGrpSpPr>
          <p:nvPr/>
        </p:nvGrpSpPr>
        <p:grpSpPr bwMode="auto">
          <a:xfrm>
            <a:off x="6051550" y="3644900"/>
            <a:ext cx="390525" cy="171450"/>
            <a:chOff x="4334" y="1470"/>
            <a:chExt cx="246" cy="107"/>
          </a:xfrm>
        </p:grpSpPr>
        <p:sp>
          <p:nvSpPr>
            <p:cNvPr id="6695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695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696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66961" name="Group 79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66964" name="Freeform 79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965" name="Freeform 79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66962" name="Line 79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963" name="Line 79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6611" name="Group 797"/>
          <p:cNvGrpSpPr>
            <a:grpSpLocks/>
          </p:cNvGrpSpPr>
          <p:nvPr/>
        </p:nvGrpSpPr>
        <p:grpSpPr bwMode="auto">
          <a:xfrm>
            <a:off x="7161213" y="5005388"/>
            <a:ext cx="446087" cy="422275"/>
            <a:chOff x="5072" y="3611"/>
            <a:chExt cx="459" cy="380"/>
          </a:xfrm>
        </p:grpSpPr>
        <p:grpSp>
          <p:nvGrpSpPr>
            <p:cNvPr id="66944" name="Group 798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66946" name="Freeform 799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947" name="Freeform 800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948" name="Freeform 801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949" name="Freeform 802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950" name="Freeform 803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951" name="Freeform 804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952" name="Freeform 805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953" name="Freeform 806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954" name="Freeform 807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955" name="Freeform 808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956" name="Freeform 809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957" name="Freeform 810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66945" name="Picture 811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612" name="Group 812"/>
          <p:cNvGrpSpPr>
            <a:grpSpLocks/>
          </p:cNvGrpSpPr>
          <p:nvPr/>
        </p:nvGrpSpPr>
        <p:grpSpPr bwMode="auto">
          <a:xfrm>
            <a:off x="5638800" y="3509963"/>
            <a:ext cx="398463" cy="358775"/>
            <a:chOff x="5072" y="3611"/>
            <a:chExt cx="459" cy="380"/>
          </a:xfrm>
        </p:grpSpPr>
        <p:grpSp>
          <p:nvGrpSpPr>
            <p:cNvPr id="66930" name="Group 813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66932" name="Freeform 814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933" name="Freeform 815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934" name="Freeform 816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935" name="Freeform 817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936" name="Freeform 818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937" name="Freeform 819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938" name="Freeform 820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939" name="Freeform 821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940" name="Freeform 822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941" name="Freeform 823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942" name="Freeform 824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943" name="Freeform 825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66931" name="Picture 826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6613" name="Line 827"/>
          <p:cNvSpPr>
            <a:spLocks noChangeShapeType="1"/>
          </p:cNvSpPr>
          <p:nvPr/>
        </p:nvSpPr>
        <p:spPr bwMode="auto">
          <a:xfrm rot="5400000" flipV="1">
            <a:off x="7991475" y="544036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66614" name="Group 828"/>
          <p:cNvGrpSpPr>
            <a:grpSpLocks/>
          </p:cNvGrpSpPr>
          <p:nvPr/>
        </p:nvGrpSpPr>
        <p:grpSpPr bwMode="auto">
          <a:xfrm>
            <a:off x="5254625" y="2038350"/>
            <a:ext cx="504825" cy="401638"/>
            <a:chOff x="2896" y="396"/>
            <a:chExt cx="1848" cy="1887"/>
          </a:xfrm>
        </p:grpSpPr>
        <p:pic>
          <p:nvPicPr>
            <p:cNvPr id="66907" name="Picture 829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908" name="Freeform 830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pic>
          <p:nvPicPr>
            <p:cNvPr id="66909" name="Picture 831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910" name="Freeform 832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911" name="Freeform 833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912" name="Freeform 834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913" name="Freeform 835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914" name="Freeform 836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915" name="Freeform 837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916" name="Freeform 838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917" name="Freeform 839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918" name="Freeform 840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919" name="Freeform 841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920" name="Freeform 842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921" name="Freeform 843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922" name="Freeform 844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923" name="Freeform 845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924" name="Freeform 846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925" name="Freeform 847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926" name="Freeform 848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927" name="Freeform 849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928" name="Freeform 850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pic>
          <p:nvPicPr>
            <p:cNvPr id="66929" name="Picture 851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615" name="Group 852"/>
          <p:cNvGrpSpPr>
            <a:grpSpLocks/>
          </p:cNvGrpSpPr>
          <p:nvPr/>
        </p:nvGrpSpPr>
        <p:grpSpPr bwMode="auto">
          <a:xfrm>
            <a:off x="5537200" y="3054350"/>
            <a:ext cx="504825" cy="401638"/>
            <a:chOff x="2896" y="396"/>
            <a:chExt cx="1848" cy="1887"/>
          </a:xfrm>
        </p:grpSpPr>
        <p:pic>
          <p:nvPicPr>
            <p:cNvPr id="66884" name="Picture 853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885" name="Freeform 854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pic>
          <p:nvPicPr>
            <p:cNvPr id="66886" name="Picture 855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887" name="Freeform 856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88" name="Freeform 857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89" name="Freeform 858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90" name="Freeform 859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91" name="Freeform 860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92" name="Freeform 861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93" name="Freeform 862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94" name="Freeform 863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95" name="Freeform 864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96" name="Freeform 865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97" name="Freeform 866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98" name="Freeform 867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99" name="Freeform 868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900" name="Freeform 869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901" name="Freeform 870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902" name="Freeform 871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903" name="Freeform 872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904" name="Freeform 873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905" name="Freeform 874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pic>
          <p:nvPicPr>
            <p:cNvPr id="66906" name="Picture 875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616" name="Group 876"/>
          <p:cNvGrpSpPr>
            <a:grpSpLocks/>
          </p:cNvGrpSpPr>
          <p:nvPr/>
        </p:nvGrpSpPr>
        <p:grpSpPr bwMode="auto">
          <a:xfrm>
            <a:off x="6959600" y="5495925"/>
            <a:ext cx="504825" cy="401638"/>
            <a:chOff x="2896" y="396"/>
            <a:chExt cx="1848" cy="1887"/>
          </a:xfrm>
        </p:grpSpPr>
        <p:pic>
          <p:nvPicPr>
            <p:cNvPr id="66861" name="Picture 877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862" name="Freeform 878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pic>
          <p:nvPicPr>
            <p:cNvPr id="66863" name="Picture 879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864" name="Freeform 880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65" name="Freeform 881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66" name="Freeform 882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67" name="Freeform 883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68" name="Freeform 884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69" name="Freeform 885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70" name="Freeform 886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71" name="Freeform 887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72" name="Freeform 888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73" name="Freeform 889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74" name="Freeform 890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75" name="Freeform 891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76" name="Freeform 892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77" name="Freeform 893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878" name="Freeform 894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79" name="Freeform 895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80" name="Freeform 896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81" name="Freeform 897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82" name="Freeform 898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pic>
          <p:nvPicPr>
            <p:cNvPr id="66883" name="Picture 899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617" name="Group 900"/>
          <p:cNvGrpSpPr>
            <a:grpSpLocks/>
          </p:cNvGrpSpPr>
          <p:nvPr/>
        </p:nvGrpSpPr>
        <p:grpSpPr bwMode="auto">
          <a:xfrm>
            <a:off x="7378700" y="5524500"/>
            <a:ext cx="504825" cy="401638"/>
            <a:chOff x="2896" y="396"/>
            <a:chExt cx="1848" cy="1887"/>
          </a:xfrm>
        </p:grpSpPr>
        <p:pic>
          <p:nvPicPr>
            <p:cNvPr id="66838" name="Picture 901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839" name="Freeform 902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pic>
          <p:nvPicPr>
            <p:cNvPr id="66840" name="Picture 903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841" name="Freeform 904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42" name="Freeform 905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43" name="Freeform 906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44" name="Freeform 907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45" name="Freeform 908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46" name="Freeform 909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47" name="Freeform 910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48" name="Freeform 911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49" name="Freeform 912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50" name="Freeform 913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51" name="Freeform 914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52" name="Freeform 915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53" name="Freeform 916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54" name="Freeform 917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855" name="Freeform 918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56" name="Freeform 919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57" name="Freeform 920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58" name="Freeform 921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59" name="Freeform 922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pic>
          <p:nvPicPr>
            <p:cNvPr id="66860" name="Picture 923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618" name="Group 924"/>
          <p:cNvGrpSpPr>
            <a:grpSpLocks/>
          </p:cNvGrpSpPr>
          <p:nvPr/>
        </p:nvGrpSpPr>
        <p:grpSpPr bwMode="auto">
          <a:xfrm>
            <a:off x="5349875" y="1590675"/>
            <a:ext cx="617538" cy="387350"/>
            <a:chOff x="2920" y="972"/>
            <a:chExt cx="389" cy="244"/>
          </a:xfrm>
        </p:grpSpPr>
        <p:grpSp>
          <p:nvGrpSpPr>
            <p:cNvPr id="66826" name="Group 925"/>
            <p:cNvGrpSpPr>
              <a:grpSpLocks/>
            </p:cNvGrpSpPr>
            <p:nvPr/>
          </p:nvGrpSpPr>
          <p:grpSpPr bwMode="auto">
            <a:xfrm>
              <a:off x="3085" y="1027"/>
              <a:ext cx="102" cy="189"/>
              <a:chOff x="3436" y="1504"/>
              <a:chExt cx="393" cy="942"/>
            </a:xfrm>
          </p:grpSpPr>
          <p:pic>
            <p:nvPicPr>
              <p:cNvPr id="66828" name="Picture 926" descr="iphone_stylized_smal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6" y="1504"/>
                <a:ext cx="393" cy="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829" name="Freeform 927"/>
              <p:cNvSpPr>
                <a:spLocks/>
              </p:cNvSpPr>
              <p:nvPr/>
            </p:nvSpPr>
            <p:spPr bwMode="auto">
              <a:xfrm>
                <a:off x="3484" y="1523"/>
                <a:ext cx="339" cy="906"/>
              </a:xfrm>
              <a:custGeom>
                <a:avLst/>
                <a:gdLst>
                  <a:gd name="T0" fmla="*/ 6 w 339"/>
                  <a:gd name="T1" fmla="*/ 31 h 906"/>
                  <a:gd name="T2" fmla="*/ 38 w 339"/>
                  <a:gd name="T3" fmla="*/ 0 h 906"/>
                  <a:gd name="T4" fmla="*/ 323 w 339"/>
                  <a:gd name="T5" fmla="*/ 45 h 906"/>
                  <a:gd name="T6" fmla="*/ 338 w 339"/>
                  <a:gd name="T7" fmla="*/ 85 h 906"/>
                  <a:gd name="T8" fmla="*/ 339 w 339"/>
                  <a:gd name="T9" fmla="*/ 813 h 906"/>
                  <a:gd name="T10" fmla="*/ 312 w 339"/>
                  <a:gd name="T11" fmla="*/ 865 h 906"/>
                  <a:gd name="T12" fmla="*/ 29 w 339"/>
                  <a:gd name="T13" fmla="*/ 906 h 906"/>
                  <a:gd name="T14" fmla="*/ 0 w 339"/>
                  <a:gd name="T15" fmla="*/ 876 h 906"/>
                  <a:gd name="T16" fmla="*/ 6 w 339"/>
                  <a:gd name="T17" fmla="*/ 31 h 9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9"/>
                  <a:gd name="T28" fmla="*/ 0 h 906"/>
                  <a:gd name="T29" fmla="*/ 339 w 339"/>
                  <a:gd name="T30" fmla="*/ 906 h 9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9" h="906">
                    <a:moveTo>
                      <a:pt x="6" y="31"/>
                    </a:moveTo>
                    <a:lnTo>
                      <a:pt x="38" y="0"/>
                    </a:lnTo>
                    <a:lnTo>
                      <a:pt x="323" y="45"/>
                    </a:lnTo>
                    <a:lnTo>
                      <a:pt x="338" y="85"/>
                    </a:lnTo>
                    <a:lnTo>
                      <a:pt x="339" y="813"/>
                    </a:lnTo>
                    <a:lnTo>
                      <a:pt x="312" y="865"/>
                    </a:lnTo>
                    <a:lnTo>
                      <a:pt x="29" y="906"/>
                    </a:lnTo>
                    <a:lnTo>
                      <a:pt x="0" y="876"/>
                    </a:lnTo>
                    <a:lnTo>
                      <a:pt x="6" y="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2001"/>
                    </a:srgbClr>
                  </a:gs>
                  <a:gs pos="100000">
                    <a:srgbClr val="666666">
                      <a:alpha val="82001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66830" name="Group 928"/>
              <p:cNvGrpSpPr>
                <a:grpSpLocks/>
              </p:cNvGrpSpPr>
              <p:nvPr/>
            </p:nvGrpSpPr>
            <p:grpSpPr bwMode="auto">
              <a:xfrm>
                <a:off x="3511" y="1689"/>
                <a:ext cx="289" cy="576"/>
                <a:chOff x="3511" y="1689"/>
                <a:chExt cx="289" cy="576"/>
              </a:xfrm>
            </p:grpSpPr>
            <p:sp>
              <p:nvSpPr>
                <p:cNvPr id="66831" name="Freeform 929"/>
                <p:cNvSpPr>
                  <a:spLocks/>
                </p:cNvSpPr>
                <p:nvPr/>
              </p:nvSpPr>
              <p:spPr bwMode="auto">
                <a:xfrm>
                  <a:off x="3519" y="2175"/>
                  <a:ext cx="66" cy="90"/>
                </a:xfrm>
                <a:custGeom>
                  <a:avLst/>
                  <a:gdLst>
                    <a:gd name="T0" fmla="*/ 0 w 66"/>
                    <a:gd name="T1" fmla="*/ 5 h 90"/>
                    <a:gd name="T2" fmla="*/ 66 w 66"/>
                    <a:gd name="T3" fmla="*/ 0 h 90"/>
                    <a:gd name="T4" fmla="*/ 65 w 66"/>
                    <a:gd name="T5" fmla="*/ 80 h 90"/>
                    <a:gd name="T6" fmla="*/ 2 w 66"/>
                    <a:gd name="T7" fmla="*/ 90 h 90"/>
                    <a:gd name="T8" fmla="*/ 0 w 66"/>
                    <a:gd name="T9" fmla="*/ 5 h 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90"/>
                    <a:gd name="T17" fmla="*/ 66 w 66"/>
                    <a:gd name="T18" fmla="*/ 90 h 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90">
                      <a:moveTo>
                        <a:pt x="0" y="5"/>
                      </a:moveTo>
                      <a:lnTo>
                        <a:pt x="66" y="0"/>
                      </a:lnTo>
                      <a:lnTo>
                        <a:pt x="65" y="80"/>
                      </a:lnTo>
                      <a:lnTo>
                        <a:pt x="2" y="9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6832" name="Freeform 930"/>
                <p:cNvSpPr>
                  <a:spLocks/>
                </p:cNvSpPr>
                <p:nvPr/>
              </p:nvSpPr>
              <p:spPr bwMode="auto">
                <a:xfrm>
                  <a:off x="3593" y="2166"/>
                  <a:ext cx="69" cy="89"/>
                </a:xfrm>
                <a:custGeom>
                  <a:avLst/>
                  <a:gdLst>
                    <a:gd name="T0" fmla="*/ 3 w 69"/>
                    <a:gd name="T1" fmla="*/ 8 h 89"/>
                    <a:gd name="T2" fmla="*/ 66 w 69"/>
                    <a:gd name="T3" fmla="*/ 0 h 89"/>
                    <a:gd name="T4" fmla="*/ 69 w 69"/>
                    <a:gd name="T5" fmla="*/ 80 h 89"/>
                    <a:gd name="T6" fmla="*/ 0 w 69"/>
                    <a:gd name="T7" fmla="*/ 89 h 89"/>
                    <a:gd name="T8" fmla="*/ 3 w 69"/>
                    <a:gd name="T9" fmla="*/ 8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9"/>
                    <a:gd name="T16" fmla="*/ 0 h 89"/>
                    <a:gd name="T17" fmla="*/ 69 w 69"/>
                    <a:gd name="T18" fmla="*/ 89 h 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9" h="89">
                      <a:moveTo>
                        <a:pt x="3" y="8"/>
                      </a:moveTo>
                      <a:lnTo>
                        <a:pt x="66" y="0"/>
                      </a:lnTo>
                      <a:lnTo>
                        <a:pt x="69" y="80"/>
                      </a:lnTo>
                      <a:lnTo>
                        <a:pt x="0" y="89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6833" name="Freeform 931"/>
                <p:cNvSpPr>
                  <a:spLocks/>
                </p:cNvSpPr>
                <p:nvPr/>
              </p:nvSpPr>
              <p:spPr bwMode="auto">
                <a:xfrm>
                  <a:off x="3665" y="2162"/>
                  <a:ext cx="62" cy="82"/>
                </a:xfrm>
                <a:custGeom>
                  <a:avLst/>
                  <a:gdLst>
                    <a:gd name="T0" fmla="*/ 0 w 62"/>
                    <a:gd name="T1" fmla="*/ 6 h 82"/>
                    <a:gd name="T2" fmla="*/ 61 w 62"/>
                    <a:gd name="T3" fmla="*/ 0 h 82"/>
                    <a:gd name="T4" fmla="*/ 62 w 62"/>
                    <a:gd name="T5" fmla="*/ 75 h 82"/>
                    <a:gd name="T6" fmla="*/ 3 w 62"/>
                    <a:gd name="T7" fmla="*/ 82 h 82"/>
                    <a:gd name="T8" fmla="*/ 0 w 62"/>
                    <a:gd name="T9" fmla="*/ 6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82"/>
                    <a:gd name="T17" fmla="*/ 62 w 62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82">
                      <a:moveTo>
                        <a:pt x="0" y="6"/>
                      </a:moveTo>
                      <a:lnTo>
                        <a:pt x="61" y="0"/>
                      </a:lnTo>
                      <a:lnTo>
                        <a:pt x="62" y="75"/>
                      </a:lnTo>
                      <a:lnTo>
                        <a:pt x="3" y="8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6834" name="Freeform 932"/>
                <p:cNvSpPr>
                  <a:spLocks/>
                </p:cNvSpPr>
                <p:nvPr/>
              </p:nvSpPr>
              <p:spPr bwMode="auto">
                <a:xfrm>
                  <a:off x="3734" y="2154"/>
                  <a:ext cx="66" cy="84"/>
                </a:xfrm>
                <a:custGeom>
                  <a:avLst/>
                  <a:gdLst>
                    <a:gd name="T0" fmla="*/ 1 w 66"/>
                    <a:gd name="T1" fmla="*/ 6 h 84"/>
                    <a:gd name="T2" fmla="*/ 66 w 66"/>
                    <a:gd name="T3" fmla="*/ 0 h 84"/>
                    <a:gd name="T4" fmla="*/ 63 w 66"/>
                    <a:gd name="T5" fmla="*/ 77 h 84"/>
                    <a:gd name="T6" fmla="*/ 0 w 66"/>
                    <a:gd name="T7" fmla="*/ 84 h 84"/>
                    <a:gd name="T8" fmla="*/ 1 w 66"/>
                    <a:gd name="T9" fmla="*/ 6 h 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84"/>
                    <a:gd name="T17" fmla="*/ 66 w 66"/>
                    <a:gd name="T18" fmla="*/ 84 h 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84">
                      <a:moveTo>
                        <a:pt x="1" y="6"/>
                      </a:moveTo>
                      <a:lnTo>
                        <a:pt x="66" y="0"/>
                      </a:lnTo>
                      <a:lnTo>
                        <a:pt x="63" y="77"/>
                      </a:lnTo>
                      <a:lnTo>
                        <a:pt x="0" y="84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6835" name="Rectangle 933"/>
                <p:cNvSpPr>
                  <a:spLocks noChangeArrowheads="1"/>
                </p:cNvSpPr>
                <p:nvPr/>
              </p:nvSpPr>
              <p:spPr bwMode="auto">
                <a:xfrm>
                  <a:off x="3513" y="1688"/>
                  <a:ext cx="54" cy="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836" name="Rectangle 934"/>
                <p:cNvSpPr>
                  <a:spLocks noChangeArrowheads="1"/>
                </p:cNvSpPr>
                <p:nvPr/>
              </p:nvSpPr>
              <p:spPr bwMode="auto">
                <a:xfrm>
                  <a:off x="3501" y="1738"/>
                  <a:ext cx="92" cy="5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837" name="Freeform 935"/>
                <p:cNvSpPr>
                  <a:spLocks/>
                </p:cNvSpPr>
                <p:nvPr/>
              </p:nvSpPr>
              <p:spPr bwMode="auto">
                <a:xfrm>
                  <a:off x="3515" y="1794"/>
                  <a:ext cx="261" cy="204"/>
                </a:xfrm>
                <a:custGeom>
                  <a:avLst/>
                  <a:gdLst>
                    <a:gd name="T0" fmla="*/ 0 w 261"/>
                    <a:gd name="T1" fmla="*/ 0 h 204"/>
                    <a:gd name="T2" fmla="*/ 0 w 261"/>
                    <a:gd name="T3" fmla="*/ 204 h 204"/>
                    <a:gd name="T4" fmla="*/ 259 w 261"/>
                    <a:gd name="T5" fmla="*/ 201 h 204"/>
                    <a:gd name="T6" fmla="*/ 261 w 261"/>
                    <a:gd name="T7" fmla="*/ 12 h 204"/>
                    <a:gd name="T8" fmla="*/ 0 w 261"/>
                    <a:gd name="T9" fmla="*/ 0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1"/>
                    <a:gd name="T16" fmla="*/ 0 h 204"/>
                    <a:gd name="T17" fmla="*/ 261 w 261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1" h="204">
                      <a:moveTo>
                        <a:pt x="0" y="0"/>
                      </a:moveTo>
                      <a:lnTo>
                        <a:pt x="0" y="204"/>
                      </a:lnTo>
                      <a:lnTo>
                        <a:pt x="259" y="201"/>
                      </a:lnTo>
                      <a:lnTo>
                        <a:pt x="26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</p:grpSp>
        <p:pic>
          <p:nvPicPr>
            <p:cNvPr id="66827" name="Picture 936" descr="grayed_radiati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972"/>
              <a:ext cx="389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6619" name="Picture 937" descr="car_graye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38" y="1670050"/>
            <a:ext cx="754062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6620" name="Group 938"/>
          <p:cNvGrpSpPr>
            <a:grpSpLocks/>
          </p:cNvGrpSpPr>
          <p:nvPr/>
        </p:nvGrpSpPr>
        <p:grpSpPr bwMode="auto">
          <a:xfrm>
            <a:off x="5662613" y="4538663"/>
            <a:ext cx="463550" cy="398462"/>
            <a:chOff x="3987" y="-51"/>
            <a:chExt cx="1252" cy="983"/>
          </a:xfrm>
        </p:grpSpPr>
        <p:pic>
          <p:nvPicPr>
            <p:cNvPr id="66824" name="Picture 939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825" name="Freeform 940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31 w 714"/>
                <a:gd name="T1" fmla="*/ 1 h 714"/>
                <a:gd name="T2" fmla="*/ 172 w 714"/>
                <a:gd name="T3" fmla="*/ 0 h 714"/>
                <a:gd name="T4" fmla="*/ 136 w 714"/>
                <a:gd name="T5" fmla="*/ 3 h 714"/>
                <a:gd name="T6" fmla="*/ 0 w 714"/>
                <a:gd name="T7" fmla="*/ 2 h 714"/>
                <a:gd name="T8" fmla="*/ 31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6621" name="Group 941"/>
          <p:cNvGrpSpPr>
            <a:grpSpLocks/>
          </p:cNvGrpSpPr>
          <p:nvPr/>
        </p:nvGrpSpPr>
        <p:grpSpPr bwMode="auto">
          <a:xfrm>
            <a:off x="5500688" y="4938713"/>
            <a:ext cx="463550" cy="398462"/>
            <a:chOff x="3987" y="-51"/>
            <a:chExt cx="1252" cy="983"/>
          </a:xfrm>
        </p:grpSpPr>
        <p:pic>
          <p:nvPicPr>
            <p:cNvPr id="66822" name="Picture 942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823" name="Freeform 943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31 w 714"/>
                <a:gd name="T1" fmla="*/ 1 h 714"/>
                <a:gd name="T2" fmla="*/ 172 w 714"/>
                <a:gd name="T3" fmla="*/ 0 h 714"/>
                <a:gd name="T4" fmla="*/ 136 w 714"/>
                <a:gd name="T5" fmla="*/ 3 h 714"/>
                <a:gd name="T6" fmla="*/ 0 w 714"/>
                <a:gd name="T7" fmla="*/ 2 h 714"/>
                <a:gd name="T8" fmla="*/ 31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6622" name="Group 944"/>
          <p:cNvGrpSpPr>
            <a:grpSpLocks/>
          </p:cNvGrpSpPr>
          <p:nvPr/>
        </p:nvGrpSpPr>
        <p:grpSpPr bwMode="auto">
          <a:xfrm>
            <a:off x="5957888" y="5186363"/>
            <a:ext cx="463550" cy="398462"/>
            <a:chOff x="3987" y="-51"/>
            <a:chExt cx="1252" cy="983"/>
          </a:xfrm>
        </p:grpSpPr>
        <p:pic>
          <p:nvPicPr>
            <p:cNvPr id="66820" name="Picture 945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821" name="Freeform 946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31 w 714"/>
                <a:gd name="T1" fmla="*/ 1 h 714"/>
                <a:gd name="T2" fmla="*/ 172 w 714"/>
                <a:gd name="T3" fmla="*/ 0 h 714"/>
                <a:gd name="T4" fmla="*/ 136 w 714"/>
                <a:gd name="T5" fmla="*/ 3 h 714"/>
                <a:gd name="T6" fmla="*/ 0 w 714"/>
                <a:gd name="T7" fmla="*/ 2 h 714"/>
                <a:gd name="T8" fmla="*/ 31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6623" name="Group 947"/>
          <p:cNvGrpSpPr>
            <a:grpSpLocks/>
          </p:cNvGrpSpPr>
          <p:nvPr/>
        </p:nvGrpSpPr>
        <p:grpSpPr bwMode="auto">
          <a:xfrm>
            <a:off x="6396038" y="5224463"/>
            <a:ext cx="463550" cy="398462"/>
            <a:chOff x="3987" y="-51"/>
            <a:chExt cx="1252" cy="983"/>
          </a:xfrm>
        </p:grpSpPr>
        <p:pic>
          <p:nvPicPr>
            <p:cNvPr id="66818" name="Picture 948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819" name="Freeform 949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31 w 714"/>
                <a:gd name="T1" fmla="*/ 1 h 714"/>
                <a:gd name="T2" fmla="*/ 172 w 714"/>
                <a:gd name="T3" fmla="*/ 0 h 714"/>
                <a:gd name="T4" fmla="*/ 136 w 714"/>
                <a:gd name="T5" fmla="*/ 3 h 714"/>
                <a:gd name="T6" fmla="*/ 0 w 714"/>
                <a:gd name="T7" fmla="*/ 2 h 714"/>
                <a:gd name="T8" fmla="*/ 31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6624" name="Group 950"/>
          <p:cNvGrpSpPr>
            <a:grpSpLocks/>
          </p:cNvGrpSpPr>
          <p:nvPr/>
        </p:nvGrpSpPr>
        <p:grpSpPr bwMode="auto">
          <a:xfrm>
            <a:off x="8186738" y="5014913"/>
            <a:ext cx="249237" cy="555625"/>
            <a:chOff x="1115" y="2770"/>
            <a:chExt cx="589" cy="1034"/>
          </a:xfrm>
        </p:grpSpPr>
        <p:sp>
          <p:nvSpPr>
            <p:cNvPr id="66786" name="Freeform 951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787" name="Rectangle 952"/>
            <p:cNvSpPr>
              <a:spLocks noChangeArrowheads="1"/>
            </p:cNvSpPr>
            <p:nvPr/>
          </p:nvSpPr>
          <p:spPr bwMode="auto">
            <a:xfrm>
              <a:off x="1141" y="2770"/>
              <a:ext cx="435" cy="98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6788" name="Freeform 953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789" name="Freeform 954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790" name="Rectangle 955"/>
            <p:cNvSpPr>
              <a:spLocks noChangeArrowheads="1"/>
            </p:cNvSpPr>
            <p:nvPr/>
          </p:nvSpPr>
          <p:spPr bwMode="auto">
            <a:xfrm>
              <a:off x="1145" y="2885"/>
              <a:ext cx="248" cy="1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66791" name="Group 956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66816" name="AutoShape 957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66817" name="AutoShape 958"/>
              <p:cNvSpPr>
                <a:spLocks noChangeArrowheads="1"/>
              </p:cNvSpPr>
              <p:nvPr/>
            </p:nvSpPr>
            <p:spPr bwMode="auto">
              <a:xfrm>
                <a:off x="623" y="2582"/>
                <a:ext cx="691" cy="10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6792" name="Rectangle 959"/>
            <p:cNvSpPr>
              <a:spLocks noChangeArrowheads="1"/>
            </p:cNvSpPr>
            <p:nvPr/>
          </p:nvSpPr>
          <p:spPr bwMode="auto">
            <a:xfrm>
              <a:off x="1149" y="3024"/>
              <a:ext cx="248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66793" name="Group 960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66814" name="AutoShape 961"/>
              <p:cNvSpPr>
                <a:spLocks noChangeArrowheads="1"/>
              </p:cNvSpPr>
              <p:nvPr/>
            </p:nvSpPr>
            <p:spPr bwMode="auto">
              <a:xfrm>
                <a:off x="615" y="2571"/>
                <a:ext cx="725" cy="13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66815" name="AutoShape 962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1" cy="10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6794" name="Rectangle 963"/>
            <p:cNvSpPr>
              <a:spLocks noChangeArrowheads="1"/>
            </p:cNvSpPr>
            <p:nvPr/>
          </p:nvSpPr>
          <p:spPr bwMode="auto">
            <a:xfrm>
              <a:off x="1149" y="3172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6795" name="Rectangle 964"/>
            <p:cNvSpPr>
              <a:spLocks noChangeArrowheads="1"/>
            </p:cNvSpPr>
            <p:nvPr/>
          </p:nvSpPr>
          <p:spPr bwMode="auto">
            <a:xfrm>
              <a:off x="1153" y="3299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66796" name="Group 965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66812" name="AutoShape 966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66813" name="AutoShape 967"/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1" cy="10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6797" name="Freeform 968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66798" name="Group 969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66810" name="AutoShape 970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5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66811" name="AutoShape 971"/>
              <p:cNvSpPr>
                <a:spLocks noChangeArrowheads="1"/>
              </p:cNvSpPr>
              <p:nvPr/>
            </p:nvSpPr>
            <p:spPr bwMode="auto">
              <a:xfrm>
                <a:off x="624" y="2579"/>
                <a:ext cx="691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6799" name="Rectangle 972"/>
            <p:cNvSpPr>
              <a:spLocks noChangeArrowheads="1"/>
            </p:cNvSpPr>
            <p:nvPr/>
          </p:nvSpPr>
          <p:spPr bwMode="auto">
            <a:xfrm>
              <a:off x="1573" y="2770"/>
              <a:ext cx="30" cy="9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6800" name="Freeform 973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01" name="Freeform 974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802" name="Oval 975"/>
            <p:cNvSpPr>
              <a:spLocks noChangeArrowheads="1"/>
            </p:cNvSpPr>
            <p:nvPr/>
          </p:nvSpPr>
          <p:spPr bwMode="auto">
            <a:xfrm>
              <a:off x="1685" y="3712"/>
              <a:ext cx="19" cy="41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6803" name="Freeform 976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804" name="AutoShape 977"/>
            <p:cNvSpPr>
              <a:spLocks noChangeArrowheads="1"/>
            </p:cNvSpPr>
            <p:nvPr/>
          </p:nvSpPr>
          <p:spPr bwMode="auto">
            <a:xfrm>
              <a:off x="1115" y="3742"/>
              <a:ext cx="495" cy="6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6805" name="AutoShape 978"/>
            <p:cNvSpPr>
              <a:spLocks noChangeArrowheads="1"/>
            </p:cNvSpPr>
            <p:nvPr/>
          </p:nvSpPr>
          <p:spPr bwMode="auto">
            <a:xfrm>
              <a:off x="1141" y="3754"/>
              <a:ext cx="443" cy="3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6806" name="Oval 979"/>
            <p:cNvSpPr>
              <a:spLocks noChangeArrowheads="1"/>
            </p:cNvSpPr>
            <p:nvPr/>
          </p:nvSpPr>
          <p:spPr bwMode="auto">
            <a:xfrm>
              <a:off x="1183" y="3612"/>
              <a:ext cx="68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6807" name="Oval 980"/>
            <p:cNvSpPr>
              <a:spLocks noChangeArrowheads="1"/>
            </p:cNvSpPr>
            <p:nvPr/>
          </p:nvSpPr>
          <p:spPr bwMode="auto">
            <a:xfrm>
              <a:off x="1258" y="3615"/>
              <a:ext cx="68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808" name="Oval 981"/>
            <p:cNvSpPr>
              <a:spLocks noChangeArrowheads="1"/>
            </p:cNvSpPr>
            <p:nvPr/>
          </p:nvSpPr>
          <p:spPr bwMode="auto">
            <a:xfrm>
              <a:off x="1333" y="3612"/>
              <a:ext cx="64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6809" name="Rectangle 982"/>
            <p:cNvSpPr>
              <a:spLocks noChangeArrowheads="1"/>
            </p:cNvSpPr>
            <p:nvPr/>
          </p:nvSpPr>
          <p:spPr bwMode="auto">
            <a:xfrm>
              <a:off x="1498" y="3376"/>
              <a:ext cx="34" cy="32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66625" name="Group 983"/>
          <p:cNvGrpSpPr>
            <a:grpSpLocks/>
          </p:cNvGrpSpPr>
          <p:nvPr/>
        </p:nvGrpSpPr>
        <p:grpSpPr bwMode="auto">
          <a:xfrm>
            <a:off x="7900988" y="5224463"/>
            <a:ext cx="230187" cy="498475"/>
            <a:chOff x="1115" y="2770"/>
            <a:chExt cx="589" cy="1034"/>
          </a:xfrm>
        </p:grpSpPr>
        <p:sp>
          <p:nvSpPr>
            <p:cNvPr id="66754" name="Freeform 984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755" name="Rectangle 985"/>
            <p:cNvSpPr>
              <a:spLocks noChangeArrowheads="1"/>
            </p:cNvSpPr>
            <p:nvPr/>
          </p:nvSpPr>
          <p:spPr bwMode="auto">
            <a:xfrm>
              <a:off x="1143" y="2770"/>
              <a:ext cx="431" cy="985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6756" name="Freeform 986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757" name="Freeform 987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758" name="Rectangle 988"/>
            <p:cNvSpPr>
              <a:spLocks noChangeArrowheads="1"/>
            </p:cNvSpPr>
            <p:nvPr/>
          </p:nvSpPr>
          <p:spPr bwMode="auto">
            <a:xfrm>
              <a:off x="1143" y="2885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66759" name="Group 989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66784" name="AutoShape 990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4" cy="13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66785" name="AutoShape 991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699" cy="10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6760" name="Rectangle 992"/>
            <p:cNvSpPr>
              <a:spLocks noChangeArrowheads="1"/>
            </p:cNvSpPr>
            <p:nvPr/>
          </p:nvSpPr>
          <p:spPr bwMode="auto">
            <a:xfrm>
              <a:off x="1152" y="3024"/>
              <a:ext cx="244" cy="2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66761" name="Group 993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66782" name="AutoShape 994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2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66783" name="AutoShape 995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9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6762" name="Rectangle 996"/>
            <p:cNvSpPr>
              <a:spLocks noChangeArrowheads="1"/>
            </p:cNvSpPr>
            <p:nvPr/>
          </p:nvSpPr>
          <p:spPr bwMode="auto">
            <a:xfrm>
              <a:off x="1147" y="3172"/>
              <a:ext cx="244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6763" name="Rectangle 997"/>
            <p:cNvSpPr>
              <a:spLocks noChangeArrowheads="1"/>
            </p:cNvSpPr>
            <p:nvPr/>
          </p:nvSpPr>
          <p:spPr bwMode="auto">
            <a:xfrm>
              <a:off x="1152" y="3300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66764" name="Group 998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66780" name="AutoShape 999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66781" name="AutoShape 1000"/>
              <p:cNvSpPr>
                <a:spLocks noChangeArrowheads="1"/>
              </p:cNvSpPr>
              <p:nvPr/>
            </p:nvSpPr>
            <p:spPr bwMode="auto">
              <a:xfrm>
                <a:off x="632" y="2582"/>
                <a:ext cx="699" cy="11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6765" name="Freeform 1001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66766" name="Group 1002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66778" name="AutoShape 1003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66779" name="AutoShape 1004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9" cy="10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6767" name="Rectangle 1005"/>
            <p:cNvSpPr>
              <a:spLocks noChangeArrowheads="1"/>
            </p:cNvSpPr>
            <p:nvPr/>
          </p:nvSpPr>
          <p:spPr bwMode="auto">
            <a:xfrm>
              <a:off x="1574" y="2770"/>
              <a:ext cx="28" cy="9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6768" name="Freeform 1006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769" name="Freeform 1007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770" name="Oval 1008"/>
            <p:cNvSpPr>
              <a:spLocks noChangeArrowheads="1"/>
            </p:cNvSpPr>
            <p:nvPr/>
          </p:nvSpPr>
          <p:spPr bwMode="auto">
            <a:xfrm>
              <a:off x="1684" y="3712"/>
              <a:ext cx="20" cy="4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6771" name="Freeform 1009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772" name="AutoShape 1010"/>
            <p:cNvSpPr>
              <a:spLocks noChangeArrowheads="1"/>
            </p:cNvSpPr>
            <p:nvPr/>
          </p:nvSpPr>
          <p:spPr bwMode="auto">
            <a:xfrm>
              <a:off x="1115" y="3741"/>
              <a:ext cx="496" cy="6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6773" name="AutoShape 1011"/>
            <p:cNvSpPr>
              <a:spLocks noChangeArrowheads="1"/>
            </p:cNvSpPr>
            <p:nvPr/>
          </p:nvSpPr>
          <p:spPr bwMode="auto">
            <a:xfrm>
              <a:off x="1143" y="3755"/>
              <a:ext cx="443" cy="3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6774" name="Oval 1012"/>
            <p:cNvSpPr>
              <a:spLocks noChangeArrowheads="1"/>
            </p:cNvSpPr>
            <p:nvPr/>
          </p:nvSpPr>
          <p:spPr bwMode="auto">
            <a:xfrm>
              <a:off x="1184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6775" name="Oval 1013"/>
            <p:cNvSpPr>
              <a:spLocks noChangeArrowheads="1"/>
            </p:cNvSpPr>
            <p:nvPr/>
          </p:nvSpPr>
          <p:spPr bwMode="auto">
            <a:xfrm>
              <a:off x="1257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776" name="Oval 1014"/>
            <p:cNvSpPr>
              <a:spLocks noChangeArrowheads="1"/>
            </p:cNvSpPr>
            <p:nvPr/>
          </p:nvSpPr>
          <p:spPr bwMode="auto">
            <a:xfrm>
              <a:off x="1330" y="3613"/>
              <a:ext cx="65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6777" name="Rectangle 1015"/>
            <p:cNvSpPr>
              <a:spLocks noChangeArrowheads="1"/>
            </p:cNvSpPr>
            <p:nvPr/>
          </p:nvSpPr>
          <p:spPr bwMode="auto">
            <a:xfrm>
              <a:off x="1497" y="3376"/>
              <a:ext cx="32" cy="3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66626" name="Group 1016"/>
          <p:cNvGrpSpPr>
            <a:grpSpLocks/>
          </p:cNvGrpSpPr>
          <p:nvPr/>
        </p:nvGrpSpPr>
        <p:grpSpPr bwMode="auto">
          <a:xfrm>
            <a:off x="7389813" y="3911600"/>
            <a:ext cx="506412" cy="209550"/>
            <a:chOff x="4655" y="2464"/>
            <a:chExt cx="319" cy="132"/>
          </a:xfrm>
        </p:grpSpPr>
        <p:grpSp>
          <p:nvGrpSpPr>
            <p:cNvPr id="66737" name="Group 101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6674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74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74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6749" name="Group 102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66752" name="Freeform 102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6753" name="Freeform 102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66750" name="Line 102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751" name="Line 102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66738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6739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6740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66741" name="Group 102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66744" name="Freeform 103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745" name="Freeform 103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66742" name="Line 1032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743" name="Line 103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6627" name="Group 1034"/>
          <p:cNvGrpSpPr>
            <a:grpSpLocks/>
          </p:cNvGrpSpPr>
          <p:nvPr/>
        </p:nvGrpSpPr>
        <p:grpSpPr bwMode="auto">
          <a:xfrm>
            <a:off x="7081838" y="3629025"/>
            <a:ext cx="506412" cy="209550"/>
            <a:chOff x="4655" y="2464"/>
            <a:chExt cx="319" cy="132"/>
          </a:xfrm>
        </p:grpSpPr>
        <p:grpSp>
          <p:nvGrpSpPr>
            <p:cNvPr id="66720" name="Group 103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6672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73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73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6732" name="Group 103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66735" name="Freeform 104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6736" name="Freeform 104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66733" name="Line 104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734" name="Line 104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66721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6722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6723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66724" name="Group 104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66727" name="Freeform 104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728" name="Freeform 104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66725" name="Line 1050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726" name="Line 1051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6628" name="Group 1052"/>
          <p:cNvGrpSpPr>
            <a:grpSpLocks/>
          </p:cNvGrpSpPr>
          <p:nvPr/>
        </p:nvGrpSpPr>
        <p:grpSpPr bwMode="auto">
          <a:xfrm>
            <a:off x="7732713" y="3641725"/>
            <a:ext cx="506412" cy="209550"/>
            <a:chOff x="4655" y="2464"/>
            <a:chExt cx="319" cy="132"/>
          </a:xfrm>
        </p:grpSpPr>
        <p:grpSp>
          <p:nvGrpSpPr>
            <p:cNvPr id="66703" name="Group 1053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6671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71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71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6715" name="Group 105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66718" name="Freeform 105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6719" name="Freeform 105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66716" name="Line 106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717" name="Line 106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66704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6705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6706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66707" name="Group 1065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66710" name="Freeform 10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711" name="Freeform 10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66708" name="Line 1068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709" name="Line 1069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6629" name="Group 1070"/>
          <p:cNvGrpSpPr>
            <a:grpSpLocks/>
          </p:cNvGrpSpPr>
          <p:nvPr/>
        </p:nvGrpSpPr>
        <p:grpSpPr bwMode="auto">
          <a:xfrm>
            <a:off x="7202488" y="2486025"/>
            <a:ext cx="392112" cy="180975"/>
            <a:chOff x="4655" y="2464"/>
            <a:chExt cx="319" cy="132"/>
          </a:xfrm>
        </p:grpSpPr>
        <p:grpSp>
          <p:nvGrpSpPr>
            <p:cNvPr id="66686" name="Group 107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6669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69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69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6698" name="Group 107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66701" name="Freeform 107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6702" name="Freeform 107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66699" name="Line 107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700" name="Line 107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66687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6688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6689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66690" name="Group 1083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66693" name="Freeform 10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694" name="Freeform 10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66691" name="Line 1086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692" name="Line 1087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6630" name="Group 1088"/>
          <p:cNvGrpSpPr>
            <a:grpSpLocks/>
          </p:cNvGrpSpPr>
          <p:nvPr/>
        </p:nvGrpSpPr>
        <p:grpSpPr bwMode="auto">
          <a:xfrm>
            <a:off x="7205663" y="2752725"/>
            <a:ext cx="407987" cy="180975"/>
            <a:chOff x="4655" y="2464"/>
            <a:chExt cx="319" cy="132"/>
          </a:xfrm>
        </p:grpSpPr>
        <p:grpSp>
          <p:nvGrpSpPr>
            <p:cNvPr id="66669" name="Group 1089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6667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67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68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6681" name="Group 109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66684" name="Freeform 109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6685" name="Freeform 109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66682" name="Line 109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683" name="Line 109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66670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6671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6672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66673" name="Group 1101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66676" name="Freeform 11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677" name="Freeform 11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66674" name="Line 1104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675" name="Line 1105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6631" name="Group 1106"/>
          <p:cNvGrpSpPr>
            <a:grpSpLocks/>
          </p:cNvGrpSpPr>
          <p:nvPr/>
        </p:nvGrpSpPr>
        <p:grpSpPr bwMode="auto">
          <a:xfrm>
            <a:off x="7758113" y="2749550"/>
            <a:ext cx="407987" cy="180975"/>
            <a:chOff x="4655" y="2464"/>
            <a:chExt cx="319" cy="132"/>
          </a:xfrm>
        </p:grpSpPr>
        <p:grpSp>
          <p:nvGrpSpPr>
            <p:cNvPr id="66652" name="Group 11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6666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66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66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6664" name="Group 11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66667" name="Freeform 11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6668" name="Freeform 11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66665" name="Line 11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666" name="Line 11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66653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6654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6655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66656" name="Group 111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66659" name="Freeform 11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660" name="Freeform 11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66657" name="Line 1122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658" name="Line 112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6632" name="Group 1124"/>
          <p:cNvGrpSpPr>
            <a:grpSpLocks/>
          </p:cNvGrpSpPr>
          <p:nvPr/>
        </p:nvGrpSpPr>
        <p:grpSpPr bwMode="auto">
          <a:xfrm>
            <a:off x="7688263" y="2390775"/>
            <a:ext cx="392112" cy="180975"/>
            <a:chOff x="4655" y="2464"/>
            <a:chExt cx="319" cy="132"/>
          </a:xfrm>
        </p:grpSpPr>
        <p:grpSp>
          <p:nvGrpSpPr>
            <p:cNvPr id="66635" name="Group 112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6664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64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64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6647" name="Group 11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66650" name="Freeform 11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6651" name="Freeform 11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66648" name="Line 11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649" name="Line 11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66636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6637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6638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66639" name="Group 113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66642" name="Freeform 1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643" name="Freeform 1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66640" name="Line 1140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641" name="Line 1141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66633" name="Picture 1142" descr="underline_base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039813"/>
            <a:ext cx="4570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63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0F917F9F-F22B-4D10-9253-CE240A0A6198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68611" name="Picture 4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912813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41300" y="280988"/>
            <a:ext cx="8193088" cy="833437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Packet-switching: store-and-forward</a:t>
            </a:r>
          </a:p>
        </p:txBody>
      </p:sp>
      <p:sp>
        <p:nvSpPr>
          <p:cNvPr id="6861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9438" y="3486150"/>
            <a:ext cx="4143375" cy="3262313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en-US" sz="2400">
                <a:ea typeface="ＭＳ Ｐゴシック" panose="020B0600070205080204" pitchFamily="34" charset="-128"/>
              </a:rPr>
              <a:t>takes </a:t>
            </a:r>
            <a:r>
              <a:rPr lang="en-US" altLang="en-US" sz="2400" i="1">
                <a:ea typeface="ＭＳ Ｐゴシック" panose="020B0600070205080204" pitchFamily="34" charset="-128"/>
              </a:rPr>
              <a:t>L</a:t>
            </a:r>
            <a:r>
              <a:rPr lang="en-US" altLang="en-US" sz="2400">
                <a:ea typeface="ＭＳ Ｐゴシック" panose="020B0600070205080204" pitchFamily="34" charset="-128"/>
              </a:rPr>
              <a:t>/</a:t>
            </a:r>
            <a:r>
              <a:rPr lang="en-US" altLang="en-US" sz="2400" i="1">
                <a:ea typeface="ＭＳ Ｐゴシック" panose="020B0600070205080204" pitchFamily="34" charset="-128"/>
              </a:rPr>
              <a:t>R</a:t>
            </a:r>
            <a:r>
              <a:rPr lang="en-US" altLang="en-US" sz="2400">
                <a:ea typeface="ＭＳ Ｐゴシック" panose="020B0600070205080204" pitchFamily="34" charset="-128"/>
              </a:rPr>
              <a:t> seconds to transmit (push out) </a:t>
            </a:r>
            <a:r>
              <a:rPr lang="en-US" altLang="en-US" sz="2400" i="1">
                <a:ea typeface="ＭＳ Ｐゴシック" panose="020B0600070205080204" pitchFamily="34" charset="-128"/>
              </a:rPr>
              <a:t>L</a:t>
            </a:r>
            <a:r>
              <a:rPr lang="en-US" altLang="en-US" sz="2400">
                <a:ea typeface="ＭＳ Ｐゴシック" panose="020B0600070205080204" pitchFamily="34" charset="-128"/>
              </a:rPr>
              <a:t>-bit packet into link at </a:t>
            </a:r>
            <a:r>
              <a:rPr lang="en-US" altLang="en-US" sz="2400" i="1">
                <a:ea typeface="ＭＳ Ｐゴシック" panose="020B0600070205080204" pitchFamily="34" charset="-128"/>
              </a:rPr>
              <a:t>R</a:t>
            </a:r>
            <a:r>
              <a:rPr lang="en-US" altLang="en-US" sz="2400">
                <a:ea typeface="ＭＳ Ｐゴシック" panose="020B0600070205080204" pitchFamily="34" charset="-128"/>
              </a:rPr>
              <a:t> bps</a:t>
            </a:r>
          </a:p>
          <a:p>
            <a:pPr eaLnBrk="1" hangingPunct="1">
              <a:buSzPct val="75000"/>
            </a:pPr>
            <a:r>
              <a:rPr lang="en-US" altLang="en-US" sz="2400" i="1">
                <a:solidFill>
                  <a:srgbClr val="CC0000"/>
                </a:solidFill>
                <a:ea typeface="ＭＳ Ｐゴシック" panose="020B0600070205080204" pitchFamily="34" charset="-128"/>
              </a:rPr>
              <a:t>store and forward:</a:t>
            </a:r>
            <a:r>
              <a:rPr lang="en-US" altLang="en-US" sz="2400" i="1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ea typeface="ＭＳ Ｐゴシック" panose="020B0600070205080204" pitchFamily="34" charset="-128"/>
              </a:rPr>
              <a:t>entire packet must  arrive at router before it can be transmitted on next link</a:t>
            </a:r>
          </a:p>
        </p:txBody>
      </p:sp>
      <p:sp>
        <p:nvSpPr>
          <p:cNvPr id="6861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456238" y="3602038"/>
            <a:ext cx="3514725" cy="22320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i="1">
                <a:solidFill>
                  <a:srgbClr val="000099"/>
                </a:solidFill>
                <a:ea typeface="ＭＳ Ｐゴシック" panose="020B0600070205080204" pitchFamily="34" charset="-128"/>
              </a:rPr>
              <a:t>one-hop numerical example:</a:t>
            </a:r>
          </a:p>
          <a:p>
            <a:pPr eaLnBrk="1" hangingPunct="1">
              <a:lnSpc>
                <a:spcPct val="90000"/>
              </a:lnSpc>
              <a:buSzTx/>
              <a:buFont typeface="Wingdings" panose="05000000000000000000" pitchFamily="2" charset="2"/>
              <a:buChar char="§"/>
            </a:pPr>
            <a:r>
              <a:rPr lang="en-US" altLang="en-US" sz="2400" i="1">
                <a:ea typeface="ＭＳ Ｐゴシック" panose="020B0600070205080204" pitchFamily="34" charset="-128"/>
              </a:rPr>
              <a:t>L</a:t>
            </a:r>
            <a:r>
              <a:rPr lang="en-US" altLang="en-US" sz="2400">
                <a:ea typeface="ＭＳ Ｐゴシック" panose="020B0600070205080204" pitchFamily="34" charset="-128"/>
              </a:rPr>
              <a:t> = 7.5 Mbits</a:t>
            </a:r>
          </a:p>
          <a:p>
            <a:pPr eaLnBrk="1" hangingPunct="1">
              <a:lnSpc>
                <a:spcPct val="90000"/>
              </a:lnSpc>
              <a:buSzTx/>
              <a:buFont typeface="Wingdings" panose="05000000000000000000" pitchFamily="2" charset="2"/>
              <a:buChar char="§"/>
            </a:pPr>
            <a:r>
              <a:rPr lang="en-US" altLang="en-US" sz="2400" i="1">
                <a:ea typeface="ＭＳ Ｐゴシック" panose="020B0600070205080204" pitchFamily="34" charset="-128"/>
              </a:rPr>
              <a:t>R</a:t>
            </a:r>
            <a:r>
              <a:rPr lang="en-US" altLang="en-US" sz="2400">
                <a:ea typeface="ＭＳ Ｐゴシック" panose="020B0600070205080204" pitchFamily="34" charset="-128"/>
              </a:rPr>
              <a:t> = 1.5 Mbps</a:t>
            </a:r>
          </a:p>
          <a:p>
            <a:pPr eaLnBrk="1" hangingPunct="1">
              <a:lnSpc>
                <a:spcPct val="90000"/>
              </a:lnSpc>
              <a:buSzTx/>
              <a:buFont typeface="Wingdings" panose="05000000000000000000" pitchFamily="2" charset="2"/>
              <a:buChar char="§"/>
            </a:pPr>
            <a:r>
              <a:rPr lang="en-US" altLang="en-US" sz="2400">
                <a:ea typeface="ＭＳ Ｐゴシック" panose="020B0600070205080204" pitchFamily="34" charset="-128"/>
              </a:rPr>
              <a:t>one-hop transmission delay = 5 sec</a:t>
            </a:r>
          </a:p>
        </p:txBody>
      </p:sp>
      <p:sp>
        <p:nvSpPr>
          <p:cNvPr id="68615" name="AutoShape 42"/>
          <p:cNvSpPr>
            <a:spLocks/>
          </p:cNvSpPr>
          <p:nvPr/>
        </p:nvSpPr>
        <p:spPr bwMode="auto">
          <a:xfrm>
            <a:off x="4975225" y="5695950"/>
            <a:ext cx="152400" cy="728663"/>
          </a:xfrm>
          <a:prstGeom prst="rightBrace">
            <a:avLst>
              <a:gd name="adj1" fmla="val 5011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8616" name="Text Box 43"/>
          <p:cNvSpPr txBox="1">
            <a:spLocks noChangeArrowheads="1"/>
          </p:cNvSpPr>
          <p:nvPr/>
        </p:nvSpPr>
        <p:spPr bwMode="auto">
          <a:xfrm>
            <a:off x="5121275" y="5999163"/>
            <a:ext cx="2797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more on delay shortly …</a:t>
            </a:r>
          </a:p>
        </p:txBody>
      </p:sp>
      <p:sp>
        <p:nvSpPr>
          <p:cNvPr id="6861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1-</a:t>
            </a:r>
            <a:fld id="{9F1ABB8D-4B6E-422A-AA1D-B3CD19585B8D}" type="slidenum"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82650" y="2679700"/>
            <a:ext cx="65881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source</a:t>
            </a:r>
          </a:p>
        </p:txBody>
      </p:sp>
      <p:grpSp>
        <p:nvGrpSpPr>
          <p:cNvPr id="68619" name="Group 41"/>
          <p:cNvGrpSpPr>
            <a:grpSpLocks/>
          </p:cNvGrpSpPr>
          <p:nvPr/>
        </p:nvGrpSpPr>
        <p:grpSpPr bwMode="auto">
          <a:xfrm>
            <a:off x="1630363" y="2768600"/>
            <a:ext cx="1057275" cy="420688"/>
            <a:chOff x="1816230" y="6118900"/>
            <a:chExt cx="1843339" cy="739100"/>
          </a:xfrm>
        </p:grpSpPr>
        <p:pic>
          <p:nvPicPr>
            <p:cNvPr id="68680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4002"/>
              <a:ext cx="1843339" cy="71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Rectangle 100"/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cxnSp>
        <p:nvCxnSpPr>
          <p:cNvPr id="68620" name="Straight Connector 42"/>
          <p:cNvCxnSpPr>
            <a:cxnSpLocks noChangeShapeType="1"/>
          </p:cNvCxnSpPr>
          <p:nvPr/>
        </p:nvCxnSpPr>
        <p:spPr bwMode="auto">
          <a:xfrm flipV="1">
            <a:off x="2576513" y="2874963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8621" name="Group 43"/>
          <p:cNvGrpSpPr>
            <a:grpSpLocks/>
          </p:cNvGrpSpPr>
          <p:nvPr/>
        </p:nvGrpSpPr>
        <p:grpSpPr bwMode="auto">
          <a:xfrm>
            <a:off x="3922713" y="2687638"/>
            <a:ext cx="1058862" cy="384175"/>
            <a:chOff x="5142253" y="5649029"/>
            <a:chExt cx="1304545" cy="695633"/>
          </a:xfrm>
        </p:grpSpPr>
        <p:grpSp>
          <p:nvGrpSpPr>
            <p:cNvPr id="68673" name="Group 92"/>
            <p:cNvGrpSpPr>
              <a:grpSpLocks/>
            </p:cNvGrpSpPr>
            <p:nvPr/>
          </p:nvGrpSpPr>
          <p:grpSpPr bwMode="auto"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68676" name="Picture 9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8677" name="Rectangle 96"/>
              <p:cNvSpPr>
                <a:spLocks noChangeArrowheads="1"/>
              </p:cNvSpPr>
              <p:nvPr/>
            </p:nvSpPr>
            <p:spPr bwMode="auto"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68678" name="Rectangle 97"/>
              <p:cNvSpPr>
                <a:spLocks noChangeArrowheads="1"/>
              </p:cNvSpPr>
              <p:nvPr/>
            </p:nvSpPr>
            <p:spPr bwMode="auto"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68679" name="Oval 98"/>
              <p:cNvSpPr>
                <a:spLocks noChangeArrowheads="1"/>
              </p:cNvSpPr>
              <p:nvPr/>
            </p:nvSpPr>
            <p:spPr bwMode="auto"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68674" name="Rectangle 93"/>
            <p:cNvSpPr>
              <a:spLocks noChangeArrowheads="1"/>
            </p:cNvSpPr>
            <p:nvPr/>
          </p:nvSpPr>
          <p:spPr bwMode="auto"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8675" name="Rectangle 94"/>
            <p:cNvSpPr>
              <a:spLocks noChangeArrowheads="1"/>
            </p:cNvSpPr>
            <p:nvPr/>
          </p:nvSpPr>
          <p:spPr bwMode="auto"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68622" name="Group 44"/>
          <p:cNvGrpSpPr>
            <a:grpSpLocks/>
          </p:cNvGrpSpPr>
          <p:nvPr/>
        </p:nvGrpSpPr>
        <p:grpSpPr bwMode="auto">
          <a:xfrm>
            <a:off x="3876675" y="1608138"/>
            <a:ext cx="1092200" cy="303212"/>
            <a:chOff x="5128542" y="4838701"/>
            <a:chExt cx="1300833" cy="530211"/>
          </a:xfrm>
        </p:grpSpPr>
        <p:pic>
          <p:nvPicPr>
            <p:cNvPr id="6867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8542" y="4838701"/>
              <a:ext cx="1300833" cy="491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71" name="Rectangle 90"/>
            <p:cNvSpPr>
              <a:spLocks noChangeArrowheads="1"/>
            </p:cNvSpPr>
            <p:nvPr/>
          </p:nvSpPr>
          <p:spPr bwMode="auto"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8672" name="Rectangle 91"/>
            <p:cNvSpPr>
              <a:spLocks noChangeArrowheads="1"/>
            </p:cNvSpPr>
            <p:nvPr/>
          </p:nvSpPr>
          <p:spPr bwMode="auto"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68623" name="Group 45"/>
          <p:cNvGrpSpPr>
            <a:grpSpLocks/>
          </p:cNvGrpSpPr>
          <p:nvPr/>
        </p:nvGrpSpPr>
        <p:grpSpPr bwMode="auto">
          <a:xfrm>
            <a:off x="1735138" y="1196975"/>
            <a:ext cx="1150937" cy="730250"/>
            <a:chOff x="2387973" y="4309243"/>
            <a:chExt cx="1771787" cy="1282262"/>
          </a:xfrm>
        </p:grpSpPr>
        <p:pic>
          <p:nvPicPr>
            <p:cNvPr id="68666" name="Picture 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481" y="4309243"/>
              <a:ext cx="1285463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Rectangle 88"/>
            <p:cNvSpPr/>
            <p:nvPr/>
          </p:nvSpPr>
          <p:spPr>
            <a:xfrm rot="11601822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935288" y="2908300"/>
            <a:ext cx="566737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bps</a:t>
            </a:r>
          </a:p>
        </p:txBody>
      </p:sp>
      <p:cxnSp>
        <p:nvCxnSpPr>
          <p:cNvPr id="68625" name="Straight Connector 47"/>
          <p:cNvCxnSpPr>
            <a:cxnSpLocks noChangeShapeType="1"/>
          </p:cNvCxnSpPr>
          <p:nvPr/>
        </p:nvCxnSpPr>
        <p:spPr bwMode="auto">
          <a:xfrm flipV="1">
            <a:off x="4967288" y="2879725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8626" name="Group 100"/>
          <p:cNvGrpSpPr>
            <a:grpSpLocks/>
          </p:cNvGrpSpPr>
          <p:nvPr/>
        </p:nvGrpSpPr>
        <p:grpSpPr bwMode="auto">
          <a:xfrm>
            <a:off x="5945188" y="2071688"/>
            <a:ext cx="1477962" cy="1284287"/>
            <a:chOff x="-44" y="1473"/>
            <a:chExt cx="981" cy="1105"/>
          </a:xfrm>
        </p:grpSpPr>
        <p:pic>
          <p:nvPicPr>
            <p:cNvPr id="68664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Freeform 102"/>
            <p:cNvSpPr>
              <a:spLocks/>
            </p:cNvSpPr>
            <p:nvPr/>
          </p:nvSpPr>
          <p:spPr bwMode="auto">
            <a:xfrm flipH="1">
              <a:off x="374" y="1580"/>
              <a:ext cx="474" cy="505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ysClr val="window" lastClr="FFFFFF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7427913" y="2778125"/>
            <a:ext cx="1012825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destination</a:t>
            </a:r>
          </a:p>
        </p:txBody>
      </p:sp>
      <p:sp>
        <p:nvSpPr>
          <p:cNvPr id="68628" name="TextBox 52"/>
          <p:cNvSpPr txBox="1">
            <a:spLocks noChangeArrowheads="1"/>
          </p:cNvSpPr>
          <p:nvPr/>
        </p:nvSpPr>
        <p:spPr bwMode="auto">
          <a:xfrm>
            <a:off x="2395538" y="2574925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68629" name="TextBox 53"/>
          <p:cNvSpPr txBox="1">
            <a:spLocks noChangeArrowheads="1"/>
          </p:cNvSpPr>
          <p:nvPr/>
        </p:nvSpPr>
        <p:spPr bwMode="auto">
          <a:xfrm>
            <a:off x="2198688" y="2581275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68630" name="TextBox 54"/>
          <p:cNvSpPr txBox="1">
            <a:spLocks noChangeArrowheads="1"/>
          </p:cNvSpPr>
          <p:nvPr/>
        </p:nvSpPr>
        <p:spPr bwMode="auto">
          <a:xfrm>
            <a:off x="2011363" y="2578100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</a:p>
        </p:txBody>
      </p:sp>
      <p:grpSp>
        <p:nvGrpSpPr>
          <p:cNvPr id="68631" name="Group 55"/>
          <p:cNvGrpSpPr>
            <a:grpSpLocks/>
          </p:cNvGrpSpPr>
          <p:nvPr/>
        </p:nvGrpSpPr>
        <p:grpSpPr bwMode="auto">
          <a:xfrm>
            <a:off x="1744663" y="1873250"/>
            <a:ext cx="2935287" cy="841375"/>
            <a:chOff x="593766" y="5264055"/>
            <a:chExt cx="3597129" cy="1011695"/>
          </a:xfrm>
        </p:grpSpPr>
        <p:grpSp>
          <p:nvGrpSpPr>
            <p:cNvPr id="68635" name="Group 56"/>
            <p:cNvGrpSpPr>
              <a:grpSpLocks/>
            </p:cNvGrpSpPr>
            <p:nvPr/>
          </p:nvGrpSpPr>
          <p:grpSpPr bwMode="auto">
            <a:xfrm>
              <a:off x="3527077" y="5264055"/>
              <a:ext cx="617671" cy="927313"/>
              <a:chOff x="2105936" y="5387204"/>
              <a:chExt cx="617671" cy="927313"/>
            </a:xfrm>
          </p:grpSpPr>
          <p:sp>
            <p:nvSpPr>
              <p:cNvPr id="68656" name="Rectangle 77"/>
              <p:cNvSpPr>
                <a:spLocks noChangeArrowheads="1"/>
              </p:cNvSpPr>
              <p:nvPr/>
            </p:nvSpPr>
            <p:spPr bwMode="auto"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68660" name="Straight Connector 81"/>
              <p:cNvCxnSpPr>
                <a:cxnSpLocks noChangeShapeType="1"/>
                <a:stCxn id="81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661" name="Straight Connector 82"/>
              <p:cNvCxnSpPr>
                <a:cxnSpLocks noChangeShapeType="1"/>
                <a:endCxn id="81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662" name="Straight Connector 83"/>
              <p:cNvCxnSpPr>
                <a:cxnSpLocks noChangeShapeType="1"/>
                <a:endCxn id="81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663" name="Straight Connector 84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8636" name="Group 57"/>
            <p:cNvGrpSpPr>
              <a:grpSpLocks/>
            </p:cNvGrpSpPr>
            <p:nvPr/>
          </p:nvGrpSpPr>
          <p:grpSpPr bwMode="auto">
            <a:xfrm>
              <a:off x="1326802" y="5273580"/>
              <a:ext cx="617671" cy="927313"/>
              <a:chOff x="2105936" y="5387204"/>
              <a:chExt cx="617671" cy="927313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8650" name="Rectangle 71"/>
              <p:cNvSpPr>
                <a:spLocks noChangeArrowheads="1"/>
              </p:cNvSpPr>
              <p:nvPr/>
            </p:nvSpPr>
            <p:spPr bwMode="auto"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68652" name="Straight Connector 73"/>
              <p:cNvCxnSpPr>
                <a:cxnSpLocks noChangeShapeType="1"/>
                <a:stCxn id="73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653" name="Straight Connector 74"/>
              <p:cNvCxnSpPr>
                <a:cxnSpLocks noChangeShapeType="1"/>
                <a:endCxn id="73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654" name="Straight Connector 75"/>
              <p:cNvCxnSpPr>
                <a:cxnSpLocks noChangeShapeType="1"/>
                <a:endCxn id="73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655" name="Straight Connector 76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8637" name="Group 58"/>
            <p:cNvGrpSpPr>
              <a:grpSpLocks/>
            </p:cNvGrpSpPr>
            <p:nvPr/>
          </p:nvGrpSpPr>
          <p:grpSpPr bwMode="auto">
            <a:xfrm>
              <a:off x="971797" y="5294415"/>
              <a:ext cx="605641" cy="915203"/>
              <a:chOff x="335231" y="4405745"/>
              <a:chExt cx="1252537" cy="2138362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8647" name="Rectangle 68"/>
              <p:cNvSpPr>
                <a:spLocks noChangeArrowheads="1"/>
              </p:cNvSpPr>
              <p:nvPr/>
            </p:nvSpPr>
            <p:spPr bwMode="auto"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68638" name="Rectangle 59"/>
            <p:cNvSpPr>
              <a:spLocks noChangeArrowheads="1"/>
            </p:cNvSpPr>
            <p:nvPr/>
          </p:nvSpPr>
          <p:spPr bwMode="auto"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8639" name="Right Arrow 60"/>
            <p:cNvSpPr>
              <a:spLocks noChangeArrowheads="1"/>
            </p:cNvSpPr>
            <p:nvPr/>
          </p:nvSpPr>
          <p:spPr bwMode="auto"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68640" name="Group 61"/>
            <p:cNvGrpSpPr>
              <a:grpSpLocks/>
            </p:cNvGrpSpPr>
            <p:nvPr/>
          </p:nvGrpSpPr>
          <p:grpSpPr bwMode="auto">
            <a:xfrm>
              <a:off x="593766" y="5284519"/>
              <a:ext cx="605641" cy="915203"/>
              <a:chOff x="335231" y="4405745"/>
              <a:chExt cx="1252537" cy="2138362"/>
            </a:xfrm>
          </p:grpSpPr>
          <p:sp>
            <p:nvSpPr>
              <p:cNvPr id="64" name="Freeform 63"/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8644" name="Rectangle 65"/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68641" name="Right Arrow 62"/>
            <p:cNvSpPr>
              <a:spLocks noChangeArrowheads="1"/>
            </p:cNvSpPr>
            <p:nvPr/>
          </p:nvSpPr>
          <p:spPr bwMode="auto"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541338" y="1903413"/>
            <a:ext cx="1181100" cy="533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L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bits</a:t>
            </a:r>
          </a:p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per packet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334000" y="2898775"/>
            <a:ext cx="566738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bps</a:t>
            </a:r>
          </a:p>
        </p:txBody>
      </p:sp>
      <p:sp>
        <p:nvSpPr>
          <p:cNvPr id="68634" name="Rectangle 3"/>
          <p:cNvSpPr txBox="1">
            <a:spLocks noChangeArrowheads="1"/>
          </p:cNvSpPr>
          <p:nvPr/>
        </p:nvSpPr>
        <p:spPr bwMode="auto">
          <a:xfrm>
            <a:off x="582613" y="5711825"/>
            <a:ext cx="4602162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SzPct val="75000"/>
            </a:pPr>
            <a:r>
              <a:rPr lang="en-US" altLang="en-US" sz="2400"/>
              <a:t>end-end delay = 2</a:t>
            </a:r>
            <a:r>
              <a:rPr lang="en-US" altLang="en-US" sz="2400" i="1"/>
              <a:t>L</a:t>
            </a:r>
            <a:r>
              <a:rPr lang="en-US" altLang="en-US" sz="2400"/>
              <a:t>/</a:t>
            </a:r>
            <a:r>
              <a:rPr lang="en-US" altLang="en-US" sz="2400" i="1"/>
              <a:t>R</a:t>
            </a:r>
            <a:r>
              <a:rPr lang="en-US" altLang="en-US" sz="2400"/>
              <a:t> (assuming zero propagation delay)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3FF95A-878D-4170-8DFB-CCE17EF1EA5D}"/>
              </a:ext>
            </a:extLst>
          </p:cNvPr>
          <p:cNvGrpSpPr/>
          <p:nvPr/>
        </p:nvGrpSpPr>
        <p:grpSpPr>
          <a:xfrm>
            <a:off x="5595966" y="4609750"/>
            <a:ext cx="4971600" cy="2065680"/>
            <a:chOff x="5595966" y="4609750"/>
            <a:chExt cx="4971600" cy="20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2FED03B-8301-4267-8324-3C598ED83B19}"/>
                    </a:ext>
                  </a:extLst>
                </p14:cNvPr>
                <p14:cNvContentPartPr/>
                <p14:nvPr/>
              </p14:nvContentPartPr>
              <p14:xfrm>
                <a:off x="5595966" y="4702990"/>
                <a:ext cx="318240" cy="1167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2FED03B-8301-4267-8324-3C598ED83B1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87326" y="4693990"/>
                  <a:ext cx="335880" cy="11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B381FBD-33C1-4AE0-973E-3D6D08F41E4E}"/>
                    </a:ext>
                  </a:extLst>
                </p14:cNvPr>
                <p14:cNvContentPartPr/>
                <p14:nvPr/>
              </p14:nvContentPartPr>
              <p14:xfrm>
                <a:off x="5748246" y="5531710"/>
                <a:ext cx="923760" cy="491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B381FBD-33C1-4AE0-973E-3D6D08F41E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39606" y="5523070"/>
                  <a:ext cx="94140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4998ED-5558-416A-BF12-58E39E29B477}"/>
                    </a:ext>
                  </a:extLst>
                </p14:cNvPr>
                <p14:cNvContentPartPr/>
                <p14:nvPr/>
              </p14:nvContentPartPr>
              <p14:xfrm>
                <a:off x="6288246" y="5656630"/>
                <a:ext cx="376920" cy="134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4998ED-5558-416A-BF12-58E39E29B47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79246" y="5647990"/>
                  <a:ext cx="394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F1C1AB0-A29A-468B-AF4F-8DF059C90A10}"/>
                    </a:ext>
                  </a:extLst>
                </p14:cNvPr>
                <p14:cNvContentPartPr/>
                <p14:nvPr/>
              </p14:nvContentPartPr>
              <p14:xfrm>
                <a:off x="9294246" y="4609750"/>
                <a:ext cx="430920" cy="368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F1C1AB0-A29A-468B-AF4F-8DF059C90A1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85246" y="4600750"/>
                  <a:ext cx="4485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F9D55F3-C8BC-4CE3-AF29-FE3471E4D157}"/>
                    </a:ext>
                  </a:extLst>
                </p14:cNvPr>
                <p14:cNvContentPartPr/>
                <p14:nvPr/>
              </p14:nvContentPartPr>
              <p14:xfrm>
                <a:off x="8894646" y="5128870"/>
                <a:ext cx="1275480" cy="129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F9D55F3-C8BC-4CE3-AF29-FE3471E4D15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885646" y="5120230"/>
                  <a:ext cx="1293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AC74BF0-790E-4A68-93CE-8CC7D86C4CF7}"/>
                    </a:ext>
                  </a:extLst>
                </p14:cNvPr>
                <p14:cNvContentPartPr/>
                <p14:nvPr/>
              </p14:nvContentPartPr>
              <p14:xfrm>
                <a:off x="9466326" y="5214190"/>
                <a:ext cx="378000" cy="509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AC74BF0-790E-4A68-93CE-8CC7D86C4CF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457686" y="5205550"/>
                  <a:ext cx="39564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464A309-F39A-4287-B0D0-BCE816BA3477}"/>
                    </a:ext>
                  </a:extLst>
                </p14:cNvPr>
                <p14:cNvContentPartPr/>
                <p14:nvPr/>
              </p14:nvContentPartPr>
              <p14:xfrm>
                <a:off x="8572446" y="5255230"/>
                <a:ext cx="192960" cy="74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464A309-F39A-4287-B0D0-BCE816BA347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63806" y="5246230"/>
                  <a:ext cx="2106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F92E04D-5CA3-4DDB-9C01-BE3D12FACB5A}"/>
                    </a:ext>
                  </a:extLst>
                </p14:cNvPr>
                <p14:cNvContentPartPr/>
                <p14:nvPr/>
              </p14:nvContentPartPr>
              <p14:xfrm>
                <a:off x="8576406" y="5394910"/>
                <a:ext cx="139680" cy="44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F92E04D-5CA3-4DDB-9C01-BE3D12FACB5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567766" y="5386270"/>
                  <a:ext cx="1573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006072D-46DF-4120-AC3C-91DF345CD5FE}"/>
                    </a:ext>
                  </a:extLst>
                </p14:cNvPr>
                <p14:cNvContentPartPr/>
                <p14:nvPr/>
              </p14:nvContentPartPr>
              <p14:xfrm>
                <a:off x="8084286" y="5652670"/>
                <a:ext cx="301680" cy="500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006072D-46DF-4120-AC3C-91DF345CD5F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075286" y="5643670"/>
                  <a:ext cx="31932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5DC53CE-D516-4C25-95A6-E915DA5CA2A0}"/>
                    </a:ext>
                  </a:extLst>
                </p14:cNvPr>
                <p14:cNvContentPartPr/>
                <p14:nvPr/>
              </p14:nvContentPartPr>
              <p14:xfrm>
                <a:off x="8203086" y="5986390"/>
                <a:ext cx="284400" cy="52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5DC53CE-D516-4C25-95A6-E915DA5CA2A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94446" y="5977390"/>
                  <a:ext cx="3020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29ECE1C-6DD1-4101-8CE7-0346933B6824}"/>
                    </a:ext>
                  </a:extLst>
                </p14:cNvPr>
                <p14:cNvContentPartPr/>
                <p14:nvPr/>
              </p14:nvContentPartPr>
              <p14:xfrm>
                <a:off x="8667126" y="5833030"/>
                <a:ext cx="55440" cy="283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29ECE1C-6DD1-4101-8CE7-0346933B682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658486" y="5824030"/>
                  <a:ext cx="730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615E4F2-AD7B-4928-9324-813385F79F48}"/>
                    </a:ext>
                  </a:extLst>
                </p14:cNvPr>
                <p14:cNvContentPartPr/>
                <p14:nvPr/>
              </p14:nvContentPartPr>
              <p14:xfrm>
                <a:off x="8695206" y="5814670"/>
                <a:ext cx="461160" cy="275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615E4F2-AD7B-4928-9324-813385F79F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686206" y="5806030"/>
                  <a:ext cx="4788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7A3B605-43CA-490A-B544-010E2B7397D8}"/>
                    </a:ext>
                  </a:extLst>
                </p14:cNvPr>
                <p14:cNvContentPartPr/>
                <p14:nvPr/>
              </p14:nvContentPartPr>
              <p14:xfrm>
                <a:off x="9007326" y="5729710"/>
                <a:ext cx="306000" cy="452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7A3B605-43CA-490A-B544-010E2B7397D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998326" y="5721070"/>
                  <a:ext cx="32364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2EF3C2E-436F-4D79-95B9-DF7CA1212A1C}"/>
                    </a:ext>
                  </a:extLst>
                </p14:cNvPr>
                <p14:cNvContentPartPr/>
                <p14:nvPr/>
              </p14:nvContentPartPr>
              <p14:xfrm>
                <a:off x="9464166" y="5858590"/>
                <a:ext cx="111240" cy="231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2EF3C2E-436F-4D79-95B9-DF7CA1212A1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455526" y="5849590"/>
                  <a:ext cx="1288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0E6DA4D-8739-4404-98E5-27B91C25E149}"/>
                    </a:ext>
                  </a:extLst>
                </p14:cNvPr>
                <p14:cNvContentPartPr/>
                <p14:nvPr/>
              </p14:nvContentPartPr>
              <p14:xfrm>
                <a:off x="9756486" y="5607670"/>
                <a:ext cx="176760" cy="262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0E6DA4D-8739-4404-98E5-27B91C25E14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747846" y="5599030"/>
                  <a:ext cx="1944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E3723B3-D91F-4C19-898D-3DD508A82B6F}"/>
                    </a:ext>
                  </a:extLst>
                </p14:cNvPr>
                <p14:cNvContentPartPr/>
                <p14:nvPr/>
              </p14:nvContentPartPr>
              <p14:xfrm>
                <a:off x="8081406" y="6176110"/>
                <a:ext cx="2364120" cy="87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E3723B3-D91F-4C19-898D-3DD508A82B6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072766" y="6167470"/>
                  <a:ext cx="23817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CEB48A7-3965-4BA1-9957-9C905A00023A}"/>
                    </a:ext>
                  </a:extLst>
                </p14:cNvPr>
                <p14:cNvContentPartPr/>
                <p14:nvPr/>
              </p14:nvContentPartPr>
              <p14:xfrm>
                <a:off x="8625006" y="6350710"/>
                <a:ext cx="23760" cy="249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CEB48A7-3965-4BA1-9957-9C905A00023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616366" y="6342070"/>
                  <a:ext cx="414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5BA8A78-BB13-47DF-8929-1AEBBA4B4FA2}"/>
                    </a:ext>
                  </a:extLst>
                </p14:cNvPr>
                <p14:cNvContentPartPr/>
                <p14:nvPr/>
              </p14:nvContentPartPr>
              <p14:xfrm>
                <a:off x="8693766" y="6498310"/>
                <a:ext cx="30600" cy="7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5BA8A78-BB13-47DF-8929-1AEBBA4B4FA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684766" y="6489310"/>
                  <a:ext cx="482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770D93F-0C2D-44DE-8DFD-E2E54206AB29}"/>
                    </a:ext>
                  </a:extLst>
                </p14:cNvPr>
                <p14:cNvContentPartPr/>
                <p14:nvPr/>
              </p14:nvContentPartPr>
              <p14:xfrm>
                <a:off x="8912286" y="6306430"/>
                <a:ext cx="241560" cy="348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770D93F-0C2D-44DE-8DFD-E2E54206AB2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903286" y="6297790"/>
                  <a:ext cx="2592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A73AF4E-6E74-46ED-8194-AFDBDE39AE56}"/>
                    </a:ext>
                  </a:extLst>
                </p14:cNvPr>
                <p14:cNvContentPartPr/>
                <p14:nvPr/>
              </p14:nvContentPartPr>
              <p14:xfrm>
                <a:off x="9172566" y="6384550"/>
                <a:ext cx="253800" cy="290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A73AF4E-6E74-46ED-8194-AFDBDE39AE5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163566" y="6375910"/>
                  <a:ext cx="2714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344FF4B-D8BC-496F-A4D1-20E9C11EBE68}"/>
                    </a:ext>
                  </a:extLst>
                </p14:cNvPr>
                <p14:cNvContentPartPr/>
                <p14:nvPr/>
              </p14:nvContentPartPr>
              <p14:xfrm>
                <a:off x="9483606" y="6256750"/>
                <a:ext cx="32040" cy="380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344FF4B-D8BC-496F-A4D1-20E9C11EBE6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474606" y="6247750"/>
                  <a:ext cx="4968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24A0183-5F7E-4C12-AC27-0E537E580352}"/>
                    </a:ext>
                  </a:extLst>
                </p14:cNvPr>
                <p14:cNvContentPartPr/>
                <p14:nvPr/>
              </p14:nvContentPartPr>
              <p14:xfrm>
                <a:off x="9606726" y="6411190"/>
                <a:ext cx="111240" cy="187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24A0183-5F7E-4C12-AC27-0E537E58035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598086" y="6402190"/>
                  <a:ext cx="1288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E461C5C-1EF7-4F73-B7BF-BEADD4C71DF0}"/>
                    </a:ext>
                  </a:extLst>
                </p14:cNvPr>
                <p14:cNvContentPartPr/>
                <p14:nvPr/>
              </p14:nvContentPartPr>
              <p14:xfrm>
                <a:off x="9685926" y="6169630"/>
                <a:ext cx="329760" cy="275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E461C5C-1EF7-4F73-B7BF-BEADD4C71DF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677286" y="6160990"/>
                  <a:ext cx="3474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19F8368-04E0-402F-90D8-BE976161792A}"/>
                    </a:ext>
                  </a:extLst>
                </p14:cNvPr>
                <p14:cNvContentPartPr/>
                <p14:nvPr/>
              </p14:nvContentPartPr>
              <p14:xfrm>
                <a:off x="8693406" y="6492550"/>
                <a:ext cx="81720" cy="50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19F8368-04E0-402F-90D8-BE976161792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684766" y="6483550"/>
                  <a:ext cx="993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D3241EA-08AE-40F5-AFA0-C820F7387821}"/>
                    </a:ext>
                  </a:extLst>
                </p14:cNvPr>
                <p14:cNvContentPartPr/>
                <p14:nvPr/>
              </p14:nvContentPartPr>
              <p14:xfrm>
                <a:off x="9180846" y="5518390"/>
                <a:ext cx="1386720" cy="490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D3241EA-08AE-40F5-AFA0-C820F738782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71846" y="5509750"/>
                  <a:ext cx="140436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D61B4C0-F590-4441-A468-5FA2A494267B}"/>
                    </a:ext>
                  </a:extLst>
                </p14:cNvPr>
                <p14:cNvContentPartPr/>
                <p14:nvPr/>
              </p14:nvContentPartPr>
              <p14:xfrm>
                <a:off x="9162126" y="6222190"/>
                <a:ext cx="939960" cy="346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D61B4C0-F590-4441-A468-5FA2A494267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153486" y="6213190"/>
                  <a:ext cx="9576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97B932D-7AA2-42A2-A3BA-D0FDA8C371FE}"/>
                    </a:ext>
                  </a:extLst>
                </p14:cNvPr>
                <p14:cNvContentPartPr/>
                <p14:nvPr/>
              </p14:nvContentPartPr>
              <p14:xfrm>
                <a:off x="6701526" y="5115910"/>
                <a:ext cx="1073880" cy="576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97B932D-7AA2-42A2-A3BA-D0FDA8C371F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692526" y="5107270"/>
                  <a:ext cx="1091520" cy="59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03B47CE-26E9-44A2-AC38-49DDB17B3661}"/>
              </a:ext>
            </a:extLst>
          </p:cNvPr>
          <p:cNvGrpSpPr/>
          <p:nvPr/>
        </p:nvGrpSpPr>
        <p:grpSpPr>
          <a:xfrm>
            <a:off x="1586286" y="917230"/>
            <a:ext cx="8863560" cy="3486240"/>
            <a:chOff x="1586286" y="917230"/>
            <a:chExt cx="8863560" cy="348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37E41FB-9939-4D52-87CE-D94707CE0322}"/>
                    </a:ext>
                  </a:extLst>
                </p14:cNvPr>
                <p14:cNvContentPartPr/>
                <p14:nvPr/>
              </p14:nvContentPartPr>
              <p14:xfrm>
                <a:off x="5820606" y="3974710"/>
                <a:ext cx="250560" cy="428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37E41FB-9939-4D52-87CE-D94707CE032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811966" y="3966070"/>
                  <a:ext cx="2682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7815D18-DD43-48E9-8C87-DE8946B0EB19}"/>
                    </a:ext>
                  </a:extLst>
                </p14:cNvPr>
                <p14:cNvContentPartPr/>
                <p14:nvPr/>
              </p14:nvContentPartPr>
              <p14:xfrm>
                <a:off x="5981886" y="3705070"/>
                <a:ext cx="2366640" cy="411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7815D18-DD43-48E9-8C87-DE8946B0EB1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973246" y="3696430"/>
                  <a:ext cx="23842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A159554-74D8-48F6-9FA2-2154B5595E1A}"/>
                    </a:ext>
                  </a:extLst>
                </p14:cNvPr>
                <p14:cNvContentPartPr/>
                <p14:nvPr/>
              </p14:nvContentPartPr>
              <p14:xfrm>
                <a:off x="8359326" y="3050590"/>
                <a:ext cx="1337760" cy="1117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A159554-74D8-48F6-9FA2-2154B5595E1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350326" y="3041950"/>
                  <a:ext cx="1355400" cy="11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A235874-2F6D-4581-A34A-16E688B51947}"/>
                    </a:ext>
                  </a:extLst>
                </p14:cNvPr>
                <p14:cNvContentPartPr/>
                <p14:nvPr/>
              </p14:nvContentPartPr>
              <p14:xfrm>
                <a:off x="2318526" y="2973550"/>
                <a:ext cx="237960" cy="144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A235874-2F6D-4581-A34A-16E688B5194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309886" y="2964910"/>
                  <a:ext cx="255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FF64060-CB6A-4536-81D4-E32A222A9B0A}"/>
                    </a:ext>
                  </a:extLst>
                </p14:cNvPr>
                <p14:cNvContentPartPr/>
                <p14:nvPr/>
              </p14:nvContentPartPr>
              <p14:xfrm>
                <a:off x="2523726" y="3023230"/>
                <a:ext cx="28080" cy="7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FF64060-CB6A-4536-81D4-E32A222A9B0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515086" y="3014230"/>
                  <a:ext cx="457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75AAEFC-6517-48A8-91BE-5279E8CF8E99}"/>
                    </a:ext>
                  </a:extLst>
                </p14:cNvPr>
                <p14:cNvContentPartPr/>
                <p14:nvPr/>
              </p14:nvContentPartPr>
              <p14:xfrm>
                <a:off x="2446686" y="2930350"/>
                <a:ext cx="1663200" cy="15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75AAEFC-6517-48A8-91BE-5279E8CF8E9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438046" y="2921350"/>
                  <a:ext cx="16808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289C760-FE30-4DDC-BE88-6C24F7F14FCE}"/>
                    </a:ext>
                  </a:extLst>
                </p14:cNvPr>
                <p14:cNvContentPartPr/>
                <p14:nvPr/>
              </p14:nvContentPartPr>
              <p14:xfrm>
                <a:off x="2312766" y="3270910"/>
                <a:ext cx="16560" cy="23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289C760-FE30-4DDC-BE88-6C24F7F14FC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304126" y="3262270"/>
                  <a:ext cx="34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1C6E7F5-573D-4768-8511-D5BD62D66D51}"/>
                    </a:ext>
                  </a:extLst>
                </p14:cNvPr>
                <p14:cNvContentPartPr/>
                <p14:nvPr/>
              </p14:nvContentPartPr>
              <p14:xfrm>
                <a:off x="2222766" y="3165070"/>
                <a:ext cx="1887480" cy="158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1C6E7F5-573D-4768-8511-D5BD62D66D5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213766" y="3156070"/>
                  <a:ext cx="19051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F870D78-9754-4461-9C24-7570D0745505}"/>
                    </a:ext>
                  </a:extLst>
                </p14:cNvPr>
                <p14:cNvContentPartPr/>
                <p14:nvPr/>
              </p14:nvContentPartPr>
              <p14:xfrm>
                <a:off x="3227886" y="3312670"/>
                <a:ext cx="288720" cy="89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F870D78-9754-4461-9C24-7570D074550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219246" y="3304030"/>
                  <a:ext cx="306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224341F-CBEB-4BE9-8753-A1B3E04F5C5F}"/>
                    </a:ext>
                  </a:extLst>
                </p14:cNvPr>
                <p14:cNvContentPartPr/>
                <p14:nvPr/>
              </p14:nvContentPartPr>
              <p14:xfrm>
                <a:off x="3366126" y="3376750"/>
                <a:ext cx="135720" cy="163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224341F-CBEB-4BE9-8753-A1B3E04F5C5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357486" y="3367750"/>
                  <a:ext cx="1533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5582168-395C-4B80-A4A8-D1B8B0E88E7F}"/>
                    </a:ext>
                  </a:extLst>
                </p14:cNvPr>
                <p14:cNvContentPartPr/>
                <p14:nvPr/>
              </p14:nvContentPartPr>
              <p14:xfrm>
                <a:off x="3607326" y="3401950"/>
                <a:ext cx="26280" cy="162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5582168-395C-4B80-A4A8-D1B8B0E88E7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598326" y="3392950"/>
                  <a:ext cx="439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B9F4540-3592-4C29-9711-BE1061A2A537}"/>
                    </a:ext>
                  </a:extLst>
                </p14:cNvPr>
                <p14:cNvContentPartPr/>
                <p14:nvPr/>
              </p14:nvContentPartPr>
              <p14:xfrm>
                <a:off x="3652686" y="3339310"/>
                <a:ext cx="484920" cy="171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B9F4540-3592-4C29-9711-BE1061A2A53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644046" y="3330670"/>
                  <a:ext cx="502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5D7AD9D-C408-463E-B0B6-63C79BB901B0}"/>
                    </a:ext>
                  </a:extLst>
                </p14:cNvPr>
                <p14:cNvContentPartPr/>
                <p14:nvPr/>
              </p14:nvContentPartPr>
              <p14:xfrm>
                <a:off x="4261446" y="3145270"/>
                <a:ext cx="739800" cy="673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5D7AD9D-C408-463E-B0B6-63C79BB901B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252446" y="3136630"/>
                  <a:ext cx="75744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A44026A-9D60-476A-9861-6EDDCC5266A1}"/>
                    </a:ext>
                  </a:extLst>
                </p14:cNvPr>
                <p14:cNvContentPartPr/>
                <p14:nvPr/>
              </p14:nvContentPartPr>
              <p14:xfrm>
                <a:off x="4985766" y="3144190"/>
                <a:ext cx="137160" cy="272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A44026A-9D60-476A-9861-6EDDCC5266A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977126" y="3135190"/>
                  <a:ext cx="1548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17EA0F4-A9DD-4F5C-861F-99EB6EBC7545}"/>
                    </a:ext>
                  </a:extLst>
                </p14:cNvPr>
                <p14:cNvContentPartPr/>
                <p14:nvPr/>
              </p14:nvContentPartPr>
              <p14:xfrm>
                <a:off x="5115006" y="3416710"/>
                <a:ext cx="136440" cy="178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17EA0F4-A9DD-4F5C-861F-99EB6EBC754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106366" y="3407710"/>
                  <a:ext cx="1540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D9D4FA9-BF1B-4301-A3E4-EC19BE2ADF4D}"/>
                    </a:ext>
                  </a:extLst>
                </p14:cNvPr>
                <p14:cNvContentPartPr/>
                <p14:nvPr/>
              </p14:nvContentPartPr>
              <p14:xfrm>
                <a:off x="5350806" y="3345430"/>
                <a:ext cx="134280" cy="198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D9D4FA9-BF1B-4301-A3E4-EC19BE2ADF4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341806" y="3336790"/>
                  <a:ext cx="151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4EA2DF2-E8DB-4A94-AEAD-DB6FBBBE0B1A}"/>
                    </a:ext>
                  </a:extLst>
                </p14:cNvPr>
                <p14:cNvContentPartPr/>
                <p14:nvPr/>
              </p14:nvContentPartPr>
              <p14:xfrm>
                <a:off x="5476806" y="3319510"/>
                <a:ext cx="587520" cy="212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4EA2DF2-E8DB-4A94-AEAD-DB6FBBBE0B1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468166" y="3310510"/>
                  <a:ext cx="6051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86A29F3-B557-428D-B8C4-EA8B30757767}"/>
                    </a:ext>
                  </a:extLst>
                </p14:cNvPr>
                <p14:cNvContentPartPr/>
                <p14:nvPr/>
              </p14:nvContentPartPr>
              <p14:xfrm>
                <a:off x="2267766" y="3060310"/>
                <a:ext cx="1918800" cy="209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86A29F3-B557-428D-B8C4-EA8B3075776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258766" y="3051310"/>
                  <a:ext cx="1936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D25BBA6-623D-45D2-BC92-483FA6233461}"/>
                    </a:ext>
                  </a:extLst>
                </p14:cNvPr>
                <p14:cNvContentPartPr/>
                <p14:nvPr/>
              </p14:nvContentPartPr>
              <p14:xfrm>
                <a:off x="3130326" y="2572510"/>
                <a:ext cx="174600" cy="281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D25BBA6-623D-45D2-BC92-483FA623346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121686" y="2563870"/>
                  <a:ext cx="1922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C52A165-3080-42AE-A496-7AFEA921585D}"/>
                    </a:ext>
                  </a:extLst>
                </p14:cNvPr>
                <p14:cNvContentPartPr/>
                <p14:nvPr/>
              </p14:nvContentPartPr>
              <p14:xfrm>
                <a:off x="3274686" y="2582590"/>
                <a:ext cx="174240" cy="13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C52A165-3080-42AE-A496-7AFEA921585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265686" y="2573950"/>
                  <a:ext cx="1918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A251FF3-2657-4BC1-83AA-EB55723E003C}"/>
                    </a:ext>
                  </a:extLst>
                </p14:cNvPr>
                <p14:cNvContentPartPr/>
                <p14:nvPr/>
              </p14:nvContentPartPr>
              <p14:xfrm>
                <a:off x="3388446" y="2628310"/>
                <a:ext cx="511920" cy="193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A251FF3-2657-4BC1-83AA-EB55723E003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379446" y="2619670"/>
                  <a:ext cx="5295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8618" name="Ink 68617">
                  <a:extLst>
                    <a:ext uri="{FF2B5EF4-FFF2-40B4-BE49-F238E27FC236}">
                      <a16:creationId xmlns:a16="http://schemas.microsoft.com/office/drawing/2014/main" id="{8EC0278F-73B5-4EAE-AA34-107C983273DD}"/>
                    </a:ext>
                  </a:extLst>
                </p14:cNvPr>
                <p14:cNvContentPartPr/>
                <p14:nvPr/>
              </p14:nvContentPartPr>
              <p14:xfrm>
                <a:off x="4527126" y="2547310"/>
                <a:ext cx="50040" cy="137520"/>
              </p14:xfrm>
            </p:contentPart>
          </mc:Choice>
          <mc:Fallback xmlns="">
            <p:pic>
              <p:nvPicPr>
                <p:cNvPr id="68618" name="Ink 68617">
                  <a:extLst>
                    <a:ext uri="{FF2B5EF4-FFF2-40B4-BE49-F238E27FC236}">
                      <a16:creationId xmlns:a16="http://schemas.microsoft.com/office/drawing/2014/main" id="{8EC0278F-73B5-4EAE-AA34-107C983273D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518486" y="2538670"/>
                  <a:ext cx="67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8624" name="Ink 68623">
                  <a:extLst>
                    <a:ext uri="{FF2B5EF4-FFF2-40B4-BE49-F238E27FC236}">
                      <a16:creationId xmlns:a16="http://schemas.microsoft.com/office/drawing/2014/main" id="{868AEADA-13C0-4D44-8BE2-A45413C6A691}"/>
                    </a:ext>
                  </a:extLst>
                </p14:cNvPr>
                <p14:cNvContentPartPr/>
                <p14:nvPr/>
              </p14:nvContentPartPr>
              <p14:xfrm>
                <a:off x="4592646" y="2516350"/>
                <a:ext cx="2171880" cy="119160"/>
              </p14:xfrm>
            </p:contentPart>
          </mc:Choice>
          <mc:Fallback xmlns="">
            <p:pic>
              <p:nvPicPr>
                <p:cNvPr id="68624" name="Ink 68623">
                  <a:extLst>
                    <a:ext uri="{FF2B5EF4-FFF2-40B4-BE49-F238E27FC236}">
                      <a16:creationId xmlns:a16="http://schemas.microsoft.com/office/drawing/2014/main" id="{868AEADA-13C0-4D44-8BE2-A45413C6A69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583646" y="2507710"/>
                  <a:ext cx="21895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8627" name="Ink 68626">
                  <a:extLst>
                    <a:ext uri="{FF2B5EF4-FFF2-40B4-BE49-F238E27FC236}">
                      <a16:creationId xmlns:a16="http://schemas.microsoft.com/office/drawing/2014/main" id="{74F2439D-0B5A-4891-BC42-651174ABD087}"/>
                    </a:ext>
                  </a:extLst>
                </p14:cNvPr>
                <p14:cNvContentPartPr/>
                <p14:nvPr/>
              </p14:nvContentPartPr>
              <p14:xfrm>
                <a:off x="6643566" y="2361190"/>
                <a:ext cx="40680" cy="290880"/>
              </p14:xfrm>
            </p:contentPart>
          </mc:Choice>
          <mc:Fallback xmlns="">
            <p:pic>
              <p:nvPicPr>
                <p:cNvPr id="68627" name="Ink 68626">
                  <a:extLst>
                    <a:ext uri="{FF2B5EF4-FFF2-40B4-BE49-F238E27FC236}">
                      <a16:creationId xmlns:a16="http://schemas.microsoft.com/office/drawing/2014/main" id="{74F2439D-0B5A-4891-BC42-651174ABD08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634926" y="2352190"/>
                  <a:ext cx="583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8632" name="Ink 68631">
                  <a:extLst>
                    <a:ext uri="{FF2B5EF4-FFF2-40B4-BE49-F238E27FC236}">
                      <a16:creationId xmlns:a16="http://schemas.microsoft.com/office/drawing/2014/main" id="{20B1B4A5-4A00-4B6D-919B-387CF4762567}"/>
                    </a:ext>
                  </a:extLst>
                </p14:cNvPr>
                <p14:cNvContentPartPr/>
                <p14:nvPr/>
              </p14:nvContentPartPr>
              <p14:xfrm>
                <a:off x="5396886" y="2240230"/>
                <a:ext cx="73080" cy="287280"/>
              </p14:xfrm>
            </p:contentPart>
          </mc:Choice>
          <mc:Fallback xmlns="">
            <p:pic>
              <p:nvPicPr>
                <p:cNvPr id="68632" name="Ink 68631">
                  <a:extLst>
                    <a:ext uri="{FF2B5EF4-FFF2-40B4-BE49-F238E27FC236}">
                      <a16:creationId xmlns:a16="http://schemas.microsoft.com/office/drawing/2014/main" id="{20B1B4A5-4A00-4B6D-919B-387CF476256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388246" y="2231590"/>
                  <a:ext cx="907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8633" name="Ink 68632">
                  <a:extLst>
                    <a:ext uri="{FF2B5EF4-FFF2-40B4-BE49-F238E27FC236}">
                      <a16:creationId xmlns:a16="http://schemas.microsoft.com/office/drawing/2014/main" id="{095CA32E-B8C8-4FBA-8BD7-BE7FE71CC914}"/>
                    </a:ext>
                  </a:extLst>
                </p14:cNvPr>
                <p14:cNvContentPartPr/>
                <p14:nvPr/>
              </p14:nvContentPartPr>
              <p14:xfrm>
                <a:off x="5401926" y="2233030"/>
                <a:ext cx="249120" cy="19080"/>
              </p14:xfrm>
            </p:contentPart>
          </mc:Choice>
          <mc:Fallback xmlns="">
            <p:pic>
              <p:nvPicPr>
                <p:cNvPr id="68633" name="Ink 68632">
                  <a:extLst>
                    <a:ext uri="{FF2B5EF4-FFF2-40B4-BE49-F238E27FC236}">
                      <a16:creationId xmlns:a16="http://schemas.microsoft.com/office/drawing/2014/main" id="{095CA32E-B8C8-4FBA-8BD7-BE7FE71CC91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392926" y="2224030"/>
                  <a:ext cx="2667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8642" name="Ink 68641">
                  <a:extLst>
                    <a:ext uri="{FF2B5EF4-FFF2-40B4-BE49-F238E27FC236}">
                      <a16:creationId xmlns:a16="http://schemas.microsoft.com/office/drawing/2014/main" id="{9373BC34-7E15-4A05-8ACE-E1E98402311B}"/>
                    </a:ext>
                  </a:extLst>
                </p14:cNvPr>
                <p14:cNvContentPartPr/>
                <p14:nvPr/>
              </p14:nvContentPartPr>
              <p14:xfrm>
                <a:off x="5667606" y="2233030"/>
                <a:ext cx="603720" cy="215280"/>
              </p14:xfrm>
            </p:contentPart>
          </mc:Choice>
          <mc:Fallback xmlns="">
            <p:pic>
              <p:nvPicPr>
                <p:cNvPr id="68642" name="Ink 68641">
                  <a:extLst>
                    <a:ext uri="{FF2B5EF4-FFF2-40B4-BE49-F238E27FC236}">
                      <a16:creationId xmlns:a16="http://schemas.microsoft.com/office/drawing/2014/main" id="{9373BC34-7E15-4A05-8ACE-E1E98402311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658606" y="2224390"/>
                  <a:ext cx="6213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8645" name="Ink 68644">
                  <a:extLst>
                    <a:ext uri="{FF2B5EF4-FFF2-40B4-BE49-F238E27FC236}">
                      <a16:creationId xmlns:a16="http://schemas.microsoft.com/office/drawing/2014/main" id="{3116360F-86E7-44EB-9B84-2A95744AB1DD}"/>
                    </a:ext>
                  </a:extLst>
                </p14:cNvPr>
                <p14:cNvContentPartPr/>
                <p14:nvPr/>
              </p14:nvContentPartPr>
              <p14:xfrm>
                <a:off x="1824966" y="1143310"/>
                <a:ext cx="75600" cy="363600"/>
              </p14:xfrm>
            </p:contentPart>
          </mc:Choice>
          <mc:Fallback xmlns="">
            <p:pic>
              <p:nvPicPr>
                <p:cNvPr id="68645" name="Ink 68644">
                  <a:extLst>
                    <a:ext uri="{FF2B5EF4-FFF2-40B4-BE49-F238E27FC236}">
                      <a16:creationId xmlns:a16="http://schemas.microsoft.com/office/drawing/2014/main" id="{3116360F-86E7-44EB-9B84-2A95744AB1D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816326" y="1134310"/>
                  <a:ext cx="9324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8646" name="Ink 68645">
                  <a:extLst>
                    <a:ext uri="{FF2B5EF4-FFF2-40B4-BE49-F238E27FC236}">
                      <a16:creationId xmlns:a16="http://schemas.microsoft.com/office/drawing/2014/main" id="{E1B5CEC0-0C45-4955-BC22-A4C9D59C0884}"/>
                    </a:ext>
                  </a:extLst>
                </p14:cNvPr>
                <p14:cNvContentPartPr/>
                <p14:nvPr/>
              </p14:nvContentPartPr>
              <p14:xfrm>
                <a:off x="1846206" y="917230"/>
                <a:ext cx="5200920" cy="434520"/>
              </p14:xfrm>
            </p:contentPart>
          </mc:Choice>
          <mc:Fallback xmlns="">
            <p:pic>
              <p:nvPicPr>
                <p:cNvPr id="68646" name="Ink 68645">
                  <a:extLst>
                    <a:ext uri="{FF2B5EF4-FFF2-40B4-BE49-F238E27FC236}">
                      <a16:creationId xmlns:a16="http://schemas.microsoft.com/office/drawing/2014/main" id="{E1B5CEC0-0C45-4955-BC22-A4C9D59C088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837206" y="908230"/>
                  <a:ext cx="52185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8648" name="Ink 68647">
                  <a:extLst>
                    <a:ext uri="{FF2B5EF4-FFF2-40B4-BE49-F238E27FC236}">
                      <a16:creationId xmlns:a16="http://schemas.microsoft.com/office/drawing/2014/main" id="{8C89B5CB-98C3-4D49-946E-0BE53FF10C29}"/>
                    </a:ext>
                  </a:extLst>
                </p14:cNvPr>
                <p14:cNvContentPartPr/>
                <p14:nvPr/>
              </p14:nvContentPartPr>
              <p14:xfrm>
                <a:off x="4130406" y="1129630"/>
                <a:ext cx="282240" cy="271080"/>
              </p14:xfrm>
            </p:contentPart>
          </mc:Choice>
          <mc:Fallback xmlns="">
            <p:pic>
              <p:nvPicPr>
                <p:cNvPr id="68648" name="Ink 68647">
                  <a:extLst>
                    <a:ext uri="{FF2B5EF4-FFF2-40B4-BE49-F238E27FC236}">
                      <a16:creationId xmlns:a16="http://schemas.microsoft.com/office/drawing/2014/main" id="{8C89B5CB-98C3-4D49-946E-0BE53FF10C2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121766" y="1120630"/>
                  <a:ext cx="2998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8649" name="Ink 68648">
                  <a:extLst>
                    <a:ext uri="{FF2B5EF4-FFF2-40B4-BE49-F238E27FC236}">
                      <a16:creationId xmlns:a16="http://schemas.microsoft.com/office/drawing/2014/main" id="{A1062015-0BFF-4DAB-AA70-92C0AFA46DB7}"/>
                    </a:ext>
                  </a:extLst>
                </p14:cNvPr>
                <p14:cNvContentPartPr/>
                <p14:nvPr/>
              </p14:nvContentPartPr>
              <p14:xfrm>
                <a:off x="4495806" y="1033870"/>
                <a:ext cx="429480" cy="312840"/>
              </p14:xfrm>
            </p:contentPart>
          </mc:Choice>
          <mc:Fallback xmlns="">
            <p:pic>
              <p:nvPicPr>
                <p:cNvPr id="68649" name="Ink 68648">
                  <a:extLst>
                    <a:ext uri="{FF2B5EF4-FFF2-40B4-BE49-F238E27FC236}">
                      <a16:creationId xmlns:a16="http://schemas.microsoft.com/office/drawing/2014/main" id="{A1062015-0BFF-4DAB-AA70-92C0AFA46DB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486806" y="1025230"/>
                  <a:ext cx="4471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8651" name="Ink 68650">
                  <a:extLst>
                    <a:ext uri="{FF2B5EF4-FFF2-40B4-BE49-F238E27FC236}">
                      <a16:creationId xmlns:a16="http://schemas.microsoft.com/office/drawing/2014/main" id="{F42BE787-B39C-4940-8BCB-213DF10151AB}"/>
                    </a:ext>
                  </a:extLst>
                </p14:cNvPr>
                <p14:cNvContentPartPr/>
                <p14:nvPr/>
              </p14:nvContentPartPr>
              <p14:xfrm>
                <a:off x="4886046" y="1119190"/>
                <a:ext cx="264240" cy="268200"/>
              </p14:xfrm>
            </p:contentPart>
          </mc:Choice>
          <mc:Fallback xmlns="">
            <p:pic>
              <p:nvPicPr>
                <p:cNvPr id="68651" name="Ink 68650">
                  <a:extLst>
                    <a:ext uri="{FF2B5EF4-FFF2-40B4-BE49-F238E27FC236}">
                      <a16:creationId xmlns:a16="http://schemas.microsoft.com/office/drawing/2014/main" id="{F42BE787-B39C-4940-8BCB-213DF10151A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877046" y="1110190"/>
                  <a:ext cx="2818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68657" name="Ink 68656">
                  <a:extLst>
                    <a:ext uri="{FF2B5EF4-FFF2-40B4-BE49-F238E27FC236}">
                      <a16:creationId xmlns:a16="http://schemas.microsoft.com/office/drawing/2014/main" id="{E655E257-3454-4290-85A7-83689717B16D}"/>
                    </a:ext>
                  </a:extLst>
                </p14:cNvPr>
                <p14:cNvContentPartPr/>
                <p14:nvPr/>
              </p14:nvContentPartPr>
              <p14:xfrm>
                <a:off x="5330286" y="970150"/>
                <a:ext cx="834840" cy="523800"/>
              </p14:xfrm>
            </p:contentPart>
          </mc:Choice>
          <mc:Fallback xmlns="">
            <p:pic>
              <p:nvPicPr>
                <p:cNvPr id="68657" name="Ink 68656">
                  <a:extLst>
                    <a:ext uri="{FF2B5EF4-FFF2-40B4-BE49-F238E27FC236}">
                      <a16:creationId xmlns:a16="http://schemas.microsoft.com/office/drawing/2014/main" id="{E655E257-3454-4290-85A7-83689717B16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321286" y="961510"/>
                  <a:ext cx="85248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68658" name="Ink 68657">
                  <a:extLst>
                    <a:ext uri="{FF2B5EF4-FFF2-40B4-BE49-F238E27FC236}">
                      <a16:creationId xmlns:a16="http://schemas.microsoft.com/office/drawing/2014/main" id="{866F353C-0646-488C-A2CD-8F7DAD64C548}"/>
                    </a:ext>
                  </a:extLst>
                </p14:cNvPr>
                <p14:cNvContentPartPr/>
                <p14:nvPr/>
              </p14:nvContentPartPr>
              <p14:xfrm>
                <a:off x="6299046" y="1241950"/>
                <a:ext cx="189000" cy="144000"/>
              </p14:xfrm>
            </p:contentPart>
          </mc:Choice>
          <mc:Fallback xmlns="">
            <p:pic>
              <p:nvPicPr>
                <p:cNvPr id="68658" name="Ink 68657">
                  <a:extLst>
                    <a:ext uri="{FF2B5EF4-FFF2-40B4-BE49-F238E27FC236}">
                      <a16:creationId xmlns:a16="http://schemas.microsoft.com/office/drawing/2014/main" id="{866F353C-0646-488C-A2CD-8F7DAD64C54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290406" y="1232950"/>
                  <a:ext cx="206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8659" name="Ink 68658">
                  <a:extLst>
                    <a:ext uri="{FF2B5EF4-FFF2-40B4-BE49-F238E27FC236}">
                      <a16:creationId xmlns:a16="http://schemas.microsoft.com/office/drawing/2014/main" id="{43ACE68D-F376-4830-A4AE-E5D0208786DD}"/>
                    </a:ext>
                  </a:extLst>
                </p14:cNvPr>
                <p14:cNvContentPartPr/>
                <p14:nvPr/>
              </p14:nvContentPartPr>
              <p14:xfrm>
                <a:off x="6559686" y="1042870"/>
                <a:ext cx="34560" cy="401040"/>
              </p14:xfrm>
            </p:contentPart>
          </mc:Choice>
          <mc:Fallback xmlns="">
            <p:pic>
              <p:nvPicPr>
                <p:cNvPr id="68659" name="Ink 68658">
                  <a:extLst>
                    <a:ext uri="{FF2B5EF4-FFF2-40B4-BE49-F238E27FC236}">
                      <a16:creationId xmlns:a16="http://schemas.microsoft.com/office/drawing/2014/main" id="{43ACE68D-F376-4830-A4AE-E5D0208786D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550686" y="1033870"/>
                  <a:ext cx="5220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68665" name="Ink 68664">
                  <a:extLst>
                    <a:ext uri="{FF2B5EF4-FFF2-40B4-BE49-F238E27FC236}">
                      <a16:creationId xmlns:a16="http://schemas.microsoft.com/office/drawing/2014/main" id="{6D66A71D-BD3A-4D82-9464-971180EC3E9A}"/>
                    </a:ext>
                  </a:extLst>
                </p14:cNvPr>
                <p14:cNvContentPartPr/>
                <p14:nvPr/>
              </p14:nvContentPartPr>
              <p14:xfrm>
                <a:off x="6708726" y="1253470"/>
                <a:ext cx="110520" cy="178920"/>
              </p14:xfrm>
            </p:contentPart>
          </mc:Choice>
          <mc:Fallback xmlns="">
            <p:pic>
              <p:nvPicPr>
                <p:cNvPr id="68665" name="Ink 68664">
                  <a:extLst>
                    <a:ext uri="{FF2B5EF4-FFF2-40B4-BE49-F238E27FC236}">
                      <a16:creationId xmlns:a16="http://schemas.microsoft.com/office/drawing/2014/main" id="{6D66A71D-BD3A-4D82-9464-971180EC3E9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699726" y="1244830"/>
                  <a:ext cx="128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68667" name="Ink 68666">
                  <a:extLst>
                    <a:ext uri="{FF2B5EF4-FFF2-40B4-BE49-F238E27FC236}">
                      <a16:creationId xmlns:a16="http://schemas.microsoft.com/office/drawing/2014/main" id="{F3107BEF-1525-461D-A49A-11F7E0D857C0}"/>
                    </a:ext>
                  </a:extLst>
                </p14:cNvPr>
                <p14:cNvContentPartPr/>
                <p14:nvPr/>
              </p14:nvContentPartPr>
              <p14:xfrm>
                <a:off x="6998526" y="1156990"/>
                <a:ext cx="903240" cy="346680"/>
              </p14:xfrm>
            </p:contentPart>
          </mc:Choice>
          <mc:Fallback xmlns="">
            <p:pic>
              <p:nvPicPr>
                <p:cNvPr id="68667" name="Ink 68666">
                  <a:extLst>
                    <a:ext uri="{FF2B5EF4-FFF2-40B4-BE49-F238E27FC236}">
                      <a16:creationId xmlns:a16="http://schemas.microsoft.com/office/drawing/2014/main" id="{F3107BEF-1525-461D-A49A-11F7E0D857C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989886" y="1148350"/>
                  <a:ext cx="9208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68668" name="Ink 68667">
                  <a:extLst>
                    <a:ext uri="{FF2B5EF4-FFF2-40B4-BE49-F238E27FC236}">
                      <a16:creationId xmlns:a16="http://schemas.microsoft.com/office/drawing/2014/main" id="{7A9A6E73-12CE-4858-BC9E-8237A05188B3}"/>
                    </a:ext>
                  </a:extLst>
                </p14:cNvPr>
                <p14:cNvContentPartPr/>
                <p14:nvPr/>
              </p14:nvContentPartPr>
              <p14:xfrm>
                <a:off x="8114526" y="1252750"/>
                <a:ext cx="56160" cy="116280"/>
              </p14:xfrm>
            </p:contentPart>
          </mc:Choice>
          <mc:Fallback xmlns="">
            <p:pic>
              <p:nvPicPr>
                <p:cNvPr id="68668" name="Ink 68667">
                  <a:extLst>
                    <a:ext uri="{FF2B5EF4-FFF2-40B4-BE49-F238E27FC236}">
                      <a16:creationId xmlns:a16="http://schemas.microsoft.com/office/drawing/2014/main" id="{7A9A6E73-12CE-4858-BC9E-8237A05188B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105526" y="1243750"/>
                  <a:ext cx="73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7A5B311-076B-4565-9CAE-5402C3E4429D}"/>
                    </a:ext>
                  </a:extLst>
                </p14:cNvPr>
                <p14:cNvContentPartPr/>
                <p14:nvPr/>
              </p14:nvContentPartPr>
              <p14:xfrm>
                <a:off x="7675686" y="1628950"/>
                <a:ext cx="486360" cy="344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7A5B311-076B-4565-9CAE-5402C3E4429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666686" y="1619950"/>
                  <a:ext cx="5040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B76FA26-27F7-4BAE-BAF5-A48398331260}"/>
                    </a:ext>
                  </a:extLst>
                </p14:cNvPr>
                <p14:cNvContentPartPr/>
                <p14:nvPr/>
              </p14:nvContentPartPr>
              <p14:xfrm>
                <a:off x="8080326" y="1744870"/>
                <a:ext cx="224280" cy="255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B76FA26-27F7-4BAE-BAF5-A4839833126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071326" y="1736230"/>
                  <a:ext cx="2419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710B5BB-7EC1-4E71-9C06-099722F55768}"/>
                    </a:ext>
                  </a:extLst>
                </p14:cNvPr>
                <p14:cNvContentPartPr/>
                <p14:nvPr/>
              </p14:nvContentPartPr>
              <p14:xfrm>
                <a:off x="8397846" y="1704190"/>
                <a:ext cx="247680" cy="321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710B5BB-7EC1-4E71-9C06-099722F5576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388846" y="1695190"/>
                  <a:ext cx="2653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842A024-EB6E-4F31-B3EC-8DE2090D9B60}"/>
                    </a:ext>
                  </a:extLst>
                </p14:cNvPr>
                <p14:cNvContentPartPr/>
                <p14:nvPr/>
              </p14:nvContentPartPr>
              <p14:xfrm>
                <a:off x="8746686" y="1817590"/>
                <a:ext cx="211320" cy="129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842A024-EB6E-4F31-B3EC-8DE2090D9B6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737686" y="1808950"/>
                  <a:ext cx="228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2277A38-39CB-4C83-9FA9-C1C64F77B6B6}"/>
                    </a:ext>
                  </a:extLst>
                </p14:cNvPr>
                <p14:cNvContentPartPr/>
                <p14:nvPr/>
              </p14:nvContentPartPr>
              <p14:xfrm>
                <a:off x="9096606" y="1700950"/>
                <a:ext cx="356760" cy="284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2277A38-39CB-4C83-9FA9-C1C64F77B6B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087966" y="1691950"/>
                  <a:ext cx="3744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B7662CD-D4F3-4AD5-8924-502B1219E447}"/>
                    </a:ext>
                  </a:extLst>
                </p14:cNvPr>
                <p14:cNvContentPartPr/>
                <p14:nvPr/>
              </p14:nvContentPartPr>
              <p14:xfrm>
                <a:off x="9408726" y="1767910"/>
                <a:ext cx="136440" cy="170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B7662CD-D4F3-4AD5-8924-502B1219E44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399726" y="1759270"/>
                  <a:ext cx="154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3A6C7A7-4249-48A9-9A20-A75EAA9C011D}"/>
                    </a:ext>
                  </a:extLst>
                </p14:cNvPr>
                <p14:cNvContentPartPr/>
                <p14:nvPr/>
              </p14:nvContentPartPr>
              <p14:xfrm>
                <a:off x="9646686" y="1763590"/>
                <a:ext cx="642960" cy="267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3A6C7A7-4249-48A9-9A20-A75EAA9C011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638046" y="1754950"/>
                  <a:ext cx="6606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8FE59C4-BD5E-4BE9-8418-3A9341F332B8}"/>
                    </a:ext>
                  </a:extLst>
                </p14:cNvPr>
                <p14:cNvContentPartPr/>
                <p14:nvPr/>
              </p14:nvContentPartPr>
              <p14:xfrm>
                <a:off x="10400166" y="1917310"/>
                <a:ext cx="49680" cy="62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8FE59C4-BD5E-4BE9-8418-3A9341F332B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391526" y="1908670"/>
                  <a:ext cx="673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90436E3-5C7D-42C4-8237-B31A0B4F96E0}"/>
                    </a:ext>
                  </a:extLst>
                </p14:cNvPr>
                <p14:cNvContentPartPr/>
                <p14:nvPr/>
              </p14:nvContentPartPr>
              <p14:xfrm>
                <a:off x="1586286" y="1622110"/>
                <a:ext cx="5817960" cy="2589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90436E3-5C7D-42C4-8237-B31A0B4F96E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577286" y="1613470"/>
                  <a:ext cx="5835600" cy="260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7C74761-F871-462D-9BCF-7CA86F9DED98}"/>
              </a:ext>
            </a:extLst>
          </p:cNvPr>
          <p:cNvGrpSpPr/>
          <p:nvPr/>
        </p:nvGrpSpPr>
        <p:grpSpPr>
          <a:xfrm>
            <a:off x="9729486" y="2953390"/>
            <a:ext cx="735120" cy="858600"/>
            <a:chOff x="9729486" y="2953390"/>
            <a:chExt cx="735120" cy="85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C5BD8E1-6885-4C1E-A35F-7CC402EE3B43}"/>
                    </a:ext>
                  </a:extLst>
                </p14:cNvPr>
                <p14:cNvContentPartPr/>
                <p14:nvPr/>
              </p14:nvContentPartPr>
              <p14:xfrm>
                <a:off x="10075446" y="3275230"/>
                <a:ext cx="14400" cy="10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C5BD8E1-6885-4C1E-A35F-7CC402EE3B4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066806" y="3266590"/>
                  <a:ext cx="32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EDCF6A3-EE1A-4A36-8F87-BE720A6F5D53}"/>
                    </a:ext>
                  </a:extLst>
                </p14:cNvPr>
                <p14:cNvContentPartPr/>
                <p14:nvPr/>
              </p14:nvContentPartPr>
              <p14:xfrm>
                <a:off x="9996246" y="3199270"/>
                <a:ext cx="254160" cy="367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EDCF6A3-EE1A-4A36-8F87-BE720A6F5D5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987606" y="3190270"/>
                  <a:ext cx="2718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5CA8940-38A5-478E-A9A2-B7EC5A64240F}"/>
                    </a:ext>
                  </a:extLst>
                </p14:cNvPr>
                <p14:cNvContentPartPr/>
                <p14:nvPr/>
              </p14:nvContentPartPr>
              <p14:xfrm>
                <a:off x="9729486" y="2953390"/>
                <a:ext cx="735120" cy="85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5CA8940-38A5-478E-A9A2-B7EC5A64240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720846" y="2944390"/>
                  <a:ext cx="752760" cy="87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05E7AD3-61B5-41F8-A878-E4585BAFF4C8}"/>
                  </a:ext>
                </a:extLst>
              </p14:cNvPr>
              <p14:cNvContentPartPr/>
              <p14:nvPr/>
            </p14:nvContentPartPr>
            <p14:xfrm>
              <a:off x="4726926" y="4852750"/>
              <a:ext cx="30240" cy="115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05E7AD3-61B5-41F8-A878-E4585BAFF4C8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718286" y="4843750"/>
                <a:ext cx="47880" cy="29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58" name="Group 228"/>
          <p:cNvGrpSpPr>
            <a:grpSpLocks/>
          </p:cNvGrpSpPr>
          <p:nvPr/>
        </p:nvGrpSpPr>
        <p:grpSpPr bwMode="auto">
          <a:xfrm>
            <a:off x="2303463" y="2090738"/>
            <a:ext cx="1187450" cy="554037"/>
            <a:chOff x="4650" y="1129"/>
            <a:chExt cx="246" cy="95"/>
          </a:xfrm>
        </p:grpSpPr>
        <p:sp>
          <p:nvSpPr>
            <p:cNvPr id="70732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0733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0734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70735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70738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0739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70736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737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0659" name="Group 105"/>
          <p:cNvGrpSpPr>
            <a:grpSpLocks/>
          </p:cNvGrpSpPr>
          <p:nvPr/>
        </p:nvGrpSpPr>
        <p:grpSpPr bwMode="auto">
          <a:xfrm>
            <a:off x="6764338" y="2314575"/>
            <a:ext cx="779462" cy="679450"/>
            <a:chOff x="-44" y="1473"/>
            <a:chExt cx="981" cy="1105"/>
          </a:xfrm>
        </p:grpSpPr>
        <p:pic>
          <p:nvPicPr>
            <p:cNvPr id="70730" name="Picture 106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731" name="Freeform 10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7066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7066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2413" y="130175"/>
            <a:ext cx="8447087" cy="1143000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Packet Switching: queueing delay, loss</a:t>
            </a:r>
            <a:endParaRPr lang="en-US" altLang="en-US" sz="4000">
              <a:ea typeface="ＭＳ Ｐゴシック" panose="020B0600070205080204" pitchFamily="34" charset="-128"/>
            </a:endParaRPr>
          </a:p>
        </p:txBody>
      </p:sp>
      <p:sp>
        <p:nvSpPr>
          <p:cNvPr id="70662" name="Line 230"/>
          <p:cNvSpPr>
            <a:spLocks noChangeShapeType="1"/>
          </p:cNvSpPr>
          <p:nvPr/>
        </p:nvSpPr>
        <p:spPr bwMode="auto">
          <a:xfrm>
            <a:off x="3467100" y="2303463"/>
            <a:ext cx="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0663" name="Line 276"/>
          <p:cNvSpPr>
            <a:spLocks noChangeShapeType="1"/>
          </p:cNvSpPr>
          <p:nvPr/>
        </p:nvSpPr>
        <p:spPr bwMode="auto">
          <a:xfrm>
            <a:off x="1590675" y="1971675"/>
            <a:ext cx="744538" cy="385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0664" name="Line 277"/>
          <p:cNvSpPr>
            <a:spLocks noChangeShapeType="1"/>
          </p:cNvSpPr>
          <p:nvPr/>
        </p:nvSpPr>
        <p:spPr bwMode="auto">
          <a:xfrm flipV="1">
            <a:off x="1735138" y="2457450"/>
            <a:ext cx="57785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0665" name="Line 278"/>
          <p:cNvSpPr>
            <a:spLocks noChangeShapeType="1"/>
          </p:cNvSpPr>
          <p:nvPr/>
        </p:nvSpPr>
        <p:spPr bwMode="auto">
          <a:xfrm>
            <a:off x="3432175" y="2398713"/>
            <a:ext cx="20161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0666" name="Line 279"/>
          <p:cNvSpPr>
            <a:spLocks noChangeShapeType="1"/>
          </p:cNvSpPr>
          <p:nvPr/>
        </p:nvSpPr>
        <p:spPr bwMode="auto">
          <a:xfrm flipH="1" flipV="1">
            <a:off x="6035675" y="2581275"/>
            <a:ext cx="9525" cy="3635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0667" name="Line 280"/>
          <p:cNvSpPr>
            <a:spLocks noChangeShapeType="1"/>
          </p:cNvSpPr>
          <p:nvPr/>
        </p:nvSpPr>
        <p:spPr bwMode="auto">
          <a:xfrm flipV="1">
            <a:off x="6508750" y="2030413"/>
            <a:ext cx="604838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0668" name="Rectangle 287"/>
          <p:cNvSpPr>
            <a:spLocks noChangeArrowheads="1"/>
          </p:cNvSpPr>
          <p:nvPr/>
        </p:nvSpPr>
        <p:spPr bwMode="auto">
          <a:xfrm>
            <a:off x="363061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70669" name="Rectangle 288"/>
          <p:cNvSpPr>
            <a:spLocks noChangeArrowheads="1"/>
          </p:cNvSpPr>
          <p:nvPr/>
        </p:nvSpPr>
        <p:spPr bwMode="auto">
          <a:xfrm>
            <a:off x="379253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70670" name="Rectangle 289"/>
          <p:cNvSpPr>
            <a:spLocks noChangeArrowheads="1"/>
          </p:cNvSpPr>
          <p:nvPr/>
        </p:nvSpPr>
        <p:spPr bwMode="auto">
          <a:xfrm>
            <a:off x="395446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70671" name="Rectangle 290"/>
          <p:cNvSpPr>
            <a:spLocks noChangeArrowheads="1"/>
          </p:cNvSpPr>
          <p:nvPr/>
        </p:nvSpPr>
        <p:spPr bwMode="auto">
          <a:xfrm>
            <a:off x="4116388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70672" name="Rectangle 291"/>
          <p:cNvSpPr>
            <a:spLocks noChangeArrowheads="1"/>
          </p:cNvSpPr>
          <p:nvPr/>
        </p:nvSpPr>
        <p:spPr bwMode="auto">
          <a:xfrm>
            <a:off x="4278313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70673" name="Rectangle 292"/>
          <p:cNvSpPr>
            <a:spLocks noChangeArrowheads="1"/>
          </p:cNvSpPr>
          <p:nvPr/>
        </p:nvSpPr>
        <p:spPr bwMode="auto">
          <a:xfrm>
            <a:off x="464978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70674" name="Rectangle 293"/>
          <p:cNvSpPr>
            <a:spLocks noChangeArrowheads="1"/>
          </p:cNvSpPr>
          <p:nvPr/>
        </p:nvSpPr>
        <p:spPr bwMode="auto">
          <a:xfrm>
            <a:off x="5087938" y="218122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70675" name="Group 311"/>
          <p:cNvGrpSpPr>
            <a:grpSpLocks/>
          </p:cNvGrpSpPr>
          <p:nvPr/>
        </p:nvGrpSpPr>
        <p:grpSpPr bwMode="auto">
          <a:xfrm>
            <a:off x="2786063" y="2262188"/>
            <a:ext cx="633412" cy="200025"/>
            <a:chOff x="1800" y="1425"/>
            <a:chExt cx="399" cy="126"/>
          </a:xfrm>
        </p:grpSpPr>
        <p:sp>
          <p:nvSpPr>
            <p:cNvPr id="70726" name="Rectangle 294"/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0727" name="Rectangle 295"/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0728" name="Rectangle 296"/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0729" name="Rectangle 297"/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70676" name="Rectangle 298"/>
          <p:cNvSpPr>
            <a:spLocks noChangeArrowheads="1"/>
          </p:cNvSpPr>
          <p:nvPr/>
        </p:nvSpPr>
        <p:spPr bwMode="auto">
          <a:xfrm>
            <a:off x="2128838" y="21621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70677" name="Rectangle 299"/>
          <p:cNvSpPr>
            <a:spLocks noChangeArrowheads="1"/>
          </p:cNvSpPr>
          <p:nvPr/>
        </p:nvSpPr>
        <p:spPr bwMode="auto">
          <a:xfrm>
            <a:off x="1909763" y="27336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70678" name="Line 300"/>
          <p:cNvSpPr>
            <a:spLocks noChangeShapeType="1"/>
          </p:cNvSpPr>
          <p:nvPr/>
        </p:nvSpPr>
        <p:spPr bwMode="auto">
          <a:xfrm>
            <a:off x="2090738" y="2111375"/>
            <a:ext cx="246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0679" name="Line 301"/>
          <p:cNvSpPr>
            <a:spLocks noChangeShapeType="1"/>
          </p:cNvSpPr>
          <p:nvPr/>
        </p:nvSpPr>
        <p:spPr bwMode="auto">
          <a:xfrm flipV="1">
            <a:off x="2092325" y="2582863"/>
            <a:ext cx="174625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0680" name="Line 302"/>
          <p:cNvSpPr>
            <a:spLocks noChangeShapeType="1"/>
          </p:cNvSpPr>
          <p:nvPr/>
        </p:nvSpPr>
        <p:spPr bwMode="auto">
          <a:xfrm>
            <a:off x="4011613" y="2076450"/>
            <a:ext cx="1062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0681" name="Text Box 303"/>
          <p:cNvSpPr txBox="1">
            <a:spLocks noChangeArrowheads="1"/>
          </p:cNvSpPr>
          <p:nvPr/>
        </p:nvSpPr>
        <p:spPr bwMode="auto">
          <a:xfrm>
            <a:off x="749300" y="163353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6600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70682" name="Text Box 304"/>
          <p:cNvSpPr txBox="1">
            <a:spLocks noChangeArrowheads="1"/>
          </p:cNvSpPr>
          <p:nvPr/>
        </p:nvSpPr>
        <p:spPr bwMode="auto">
          <a:xfrm>
            <a:off x="889000" y="26082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99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70683" name="Text Box 305"/>
          <p:cNvSpPr txBox="1">
            <a:spLocks noChangeArrowheads="1"/>
          </p:cNvSpPr>
          <p:nvPr/>
        </p:nvSpPr>
        <p:spPr bwMode="auto">
          <a:xfrm>
            <a:off x="6604000" y="1465263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C</a:t>
            </a:r>
            <a:endParaRPr lang="en-US" altLang="en-US" sz="240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70684" name="Text Box 308"/>
          <p:cNvSpPr txBox="1">
            <a:spLocks noChangeArrowheads="1"/>
          </p:cNvSpPr>
          <p:nvPr/>
        </p:nvSpPr>
        <p:spPr bwMode="auto">
          <a:xfrm>
            <a:off x="1636713" y="1585913"/>
            <a:ext cx="1563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>
                <a:latin typeface="Arial" panose="020B0604020202020204" pitchFamily="34" charset="0"/>
              </a:rPr>
              <a:t>R</a:t>
            </a:r>
            <a:r>
              <a:rPr lang="en-US" altLang="en-US" sz="1800">
                <a:latin typeface="Arial" panose="020B0604020202020204" pitchFamily="34" charset="0"/>
              </a:rPr>
              <a:t> = 100 Mb/s</a:t>
            </a:r>
          </a:p>
        </p:txBody>
      </p:sp>
      <p:sp>
        <p:nvSpPr>
          <p:cNvPr id="70685" name="Text Box 309"/>
          <p:cNvSpPr txBox="1">
            <a:spLocks noChangeArrowheads="1"/>
          </p:cNvSpPr>
          <p:nvPr/>
        </p:nvSpPr>
        <p:spPr bwMode="auto">
          <a:xfrm>
            <a:off x="3625850" y="2438400"/>
            <a:ext cx="16414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Arial" panose="020B0604020202020204" pitchFamily="34" charset="0"/>
              </a:rPr>
              <a:t>R</a:t>
            </a:r>
            <a:r>
              <a:rPr lang="en-US" altLang="en-US" sz="2000">
                <a:latin typeface="Arial" panose="020B0604020202020204" pitchFamily="34" charset="0"/>
              </a:rPr>
              <a:t> = 1.5 Mb/s</a:t>
            </a:r>
            <a:endParaRPr lang="en-US" altLang="en-US" sz="240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70686" name="Text Box 310"/>
          <p:cNvSpPr txBox="1">
            <a:spLocks noChangeArrowheads="1"/>
          </p:cNvSpPr>
          <p:nvPr/>
        </p:nvSpPr>
        <p:spPr bwMode="auto">
          <a:xfrm>
            <a:off x="6022975" y="29940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70687" name="Line 281"/>
          <p:cNvSpPr>
            <a:spLocks noChangeShapeType="1"/>
          </p:cNvSpPr>
          <p:nvPr/>
        </p:nvSpPr>
        <p:spPr bwMode="auto">
          <a:xfrm flipV="1">
            <a:off x="6662738" y="3146425"/>
            <a:ext cx="984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0688" name="Line 283"/>
          <p:cNvSpPr>
            <a:spLocks noChangeShapeType="1"/>
          </p:cNvSpPr>
          <p:nvPr/>
        </p:nvSpPr>
        <p:spPr bwMode="auto">
          <a:xfrm flipH="1">
            <a:off x="6638925" y="2849563"/>
            <a:ext cx="379413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0689" name="Text Box 306"/>
          <p:cNvSpPr txBox="1">
            <a:spLocks noChangeArrowheads="1"/>
          </p:cNvSpPr>
          <p:nvPr/>
        </p:nvSpPr>
        <p:spPr bwMode="auto">
          <a:xfrm>
            <a:off x="7556500" y="22240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D</a:t>
            </a:r>
            <a:endParaRPr lang="en-US" altLang="en-US" sz="240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70690" name="Text Box 307"/>
          <p:cNvSpPr txBox="1">
            <a:spLocks noChangeArrowheads="1"/>
          </p:cNvSpPr>
          <p:nvPr/>
        </p:nvSpPr>
        <p:spPr bwMode="auto">
          <a:xfrm>
            <a:off x="8299450" y="284003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E</a:t>
            </a:r>
            <a:endParaRPr lang="en-US" altLang="en-US" sz="240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70691" name="Text Box 330"/>
          <p:cNvSpPr txBox="1">
            <a:spLocks noChangeArrowheads="1"/>
          </p:cNvSpPr>
          <p:nvPr/>
        </p:nvSpPr>
        <p:spPr bwMode="auto">
          <a:xfrm>
            <a:off x="2051050" y="2984500"/>
            <a:ext cx="235426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queue of packets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waiting for output link</a:t>
            </a:r>
            <a:endParaRPr lang="en-US" altLang="en-US" sz="180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70692" name="Line 332"/>
          <p:cNvSpPr>
            <a:spLocks noChangeShapeType="1"/>
          </p:cNvSpPr>
          <p:nvPr/>
        </p:nvSpPr>
        <p:spPr bwMode="auto">
          <a:xfrm flipV="1">
            <a:off x="2890838" y="2514600"/>
            <a:ext cx="166687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70693" name="Group 96"/>
          <p:cNvGrpSpPr>
            <a:grpSpLocks/>
          </p:cNvGrpSpPr>
          <p:nvPr/>
        </p:nvGrpSpPr>
        <p:grpSpPr bwMode="auto">
          <a:xfrm>
            <a:off x="898525" y="1651000"/>
            <a:ext cx="779463" cy="679450"/>
            <a:chOff x="-44" y="1473"/>
            <a:chExt cx="981" cy="1105"/>
          </a:xfrm>
        </p:grpSpPr>
        <p:pic>
          <p:nvPicPr>
            <p:cNvPr id="70724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725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70694" name="Group 99"/>
          <p:cNvGrpSpPr>
            <a:grpSpLocks/>
          </p:cNvGrpSpPr>
          <p:nvPr/>
        </p:nvGrpSpPr>
        <p:grpSpPr bwMode="auto">
          <a:xfrm>
            <a:off x="1085850" y="2625725"/>
            <a:ext cx="779463" cy="679450"/>
            <a:chOff x="-44" y="1473"/>
            <a:chExt cx="981" cy="1105"/>
          </a:xfrm>
        </p:grpSpPr>
        <p:pic>
          <p:nvPicPr>
            <p:cNvPr id="70722" name="Picture 100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723" name="Freeform 10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70695" name="Group 102"/>
          <p:cNvGrpSpPr>
            <a:grpSpLocks/>
          </p:cNvGrpSpPr>
          <p:nvPr/>
        </p:nvGrpSpPr>
        <p:grpSpPr bwMode="auto">
          <a:xfrm>
            <a:off x="7481888" y="2686050"/>
            <a:ext cx="779462" cy="679450"/>
            <a:chOff x="-44" y="1473"/>
            <a:chExt cx="981" cy="1105"/>
          </a:xfrm>
        </p:grpSpPr>
        <p:pic>
          <p:nvPicPr>
            <p:cNvPr id="70720" name="Picture 103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721" name="Freeform 10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70696" name="Group 108"/>
          <p:cNvGrpSpPr>
            <a:grpSpLocks/>
          </p:cNvGrpSpPr>
          <p:nvPr/>
        </p:nvGrpSpPr>
        <p:grpSpPr bwMode="auto">
          <a:xfrm>
            <a:off x="6846888" y="1493838"/>
            <a:ext cx="779462" cy="679450"/>
            <a:chOff x="-44" y="1473"/>
            <a:chExt cx="981" cy="1105"/>
          </a:xfrm>
        </p:grpSpPr>
        <p:pic>
          <p:nvPicPr>
            <p:cNvPr id="70718" name="Picture 109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719" name="Freeform 11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7069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C20548C7-6A81-44CB-8A5A-FB32FC4B6A2F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70698" name="Group 228"/>
          <p:cNvGrpSpPr>
            <a:grpSpLocks/>
          </p:cNvGrpSpPr>
          <p:nvPr/>
        </p:nvGrpSpPr>
        <p:grpSpPr bwMode="auto">
          <a:xfrm>
            <a:off x="5391150" y="2160588"/>
            <a:ext cx="1128713" cy="439737"/>
            <a:chOff x="4650" y="1129"/>
            <a:chExt cx="246" cy="95"/>
          </a:xfrm>
        </p:grpSpPr>
        <p:sp>
          <p:nvSpPr>
            <p:cNvPr id="70710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0711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0712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70713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70716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0717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70714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715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0699" name="Rectangle 6"/>
          <p:cNvSpPr>
            <a:spLocks noChangeArrowheads="1"/>
          </p:cNvSpPr>
          <p:nvPr/>
        </p:nvSpPr>
        <p:spPr bwMode="auto">
          <a:xfrm>
            <a:off x="606425" y="3930650"/>
            <a:ext cx="8131175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8001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C00000"/>
                </a:solidFill>
              </a:rPr>
              <a:t>queuing and loss: </a:t>
            </a:r>
          </a:p>
          <a:p>
            <a:pPr>
              <a:buSzPct val="75000"/>
            </a:pPr>
            <a:r>
              <a:rPr lang="en-US" altLang="en-US" sz="2400"/>
              <a:t>If arrival rate (in bits) to link exceeds transmission rate of link for a period of time: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packets will queue, wait to be transmitted on link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packets can be dropped (lost) if memory (buffer) fills up</a:t>
            </a:r>
          </a:p>
        </p:txBody>
      </p:sp>
      <p:pic>
        <p:nvPicPr>
          <p:cNvPr id="70700" name="Picture 16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5988"/>
            <a:ext cx="73136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0701" name="Group 228"/>
          <p:cNvGrpSpPr>
            <a:grpSpLocks/>
          </p:cNvGrpSpPr>
          <p:nvPr/>
        </p:nvGrpSpPr>
        <p:grpSpPr bwMode="auto">
          <a:xfrm>
            <a:off x="5530850" y="2930525"/>
            <a:ext cx="1128713" cy="439738"/>
            <a:chOff x="4650" y="1129"/>
            <a:chExt cx="246" cy="95"/>
          </a:xfrm>
        </p:grpSpPr>
        <p:sp>
          <p:nvSpPr>
            <p:cNvPr id="70702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0703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0704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70705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70708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0709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70706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707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741354F-DAA5-409A-AB80-98EF8C3A6BF0}"/>
                  </a:ext>
                </a:extLst>
              </p14:cNvPr>
              <p14:cNvContentPartPr/>
              <p14:nvPr/>
            </p14:nvContentPartPr>
            <p14:xfrm>
              <a:off x="481446" y="3830350"/>
              <a:ext cx="2927160" cy="702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741354F-DAA5-409A-AB80-98EF8C3A6B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2446" y="3821710"/>
                <a:ext cx="2944800" cy="72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B9C329-E376-48F2-B09A-CD7625051BE9}"/>
                  </a:ext>
                </a:extLst>
              </p14:cNvPr>
              <p14:cNvContentPartPr/>
              <p14:nvPr/>
            </p14:nvContentPartPr>
            <p14:xfrm>
              <a:off x="-967194" y="158395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B9C329-E376-48F2-B09A-CD7625051B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975834" y="15749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39A1D39-A723-4CA9-BA7C-7B7D0E8DEF7B}"/>
                  </a:ext>
                </a:extLst>
              </p14:cNvPr>
              <p14:cNvContentPartPr/>
              <p14:nvPr/>
            </p14:nvContentPartPr>
            <p14:xfrm>
              <a:off x="-1184056" y="4238590"/>
              <a:ext cx="483840" cy="637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39A1D39-A723-4CA9-BA7C-7B7D0E8DEF7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193056" y="4229950"/>
                <a:ext cx="501480" cy="65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2BD3DD4-F2AE-487D-9D41-15F33BDF50A6}"/>
                  </a:ext>
                </a:extLst>
              </p14:cNvPr>
              <p14:cNvContentPartPr/>
              <p14:nvPr/>
            </p14:nvContentPartPr>
            <p14:xfrm>
              <a:off x="-687616" y="5027710"/>
              <a:ext cx="101160" cy="145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2BD3DD4-F2AE-487D-9D41-15F33BDF50A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696256" y="5019070"/>
                <a:ext cx="1188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F846485-BB40-4F79-B732-6C97E8D816B9}"/>
                  </a:ext>
                </a:extLst>
              </p14:cNvPr>
              <p14:cNvContentPartPr/>
              <p14:nvPr/>
            </p14:nvContentPartPr>
            <p14:xfrm>
              <a:off x="-1366936" y="5445310"/>
              <a:ext cx="201960" cy="535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F846485-BB40-4F79-B732-6C97E8D816B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1375936" y="5436670"/>
                <a:ext cx="21960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F1E3536-329B-4E08-8590-F572E1EDAFBE}"/>
                  </a:ext>
                </a:extLst>
              </p14:cNvPr>
              <p14:cNvContentPartPr/>
              <p14:nvPr/>
            </p14:nvContentPartPr>
            <p14:xfrm>
              <a:off x="-1058416" y="6031030"/>
              <a:ext cx="312120" cy="466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F1E3536-329B-4E08-8590-F572E1EDAFB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067416" y="6022390"/>
                <a:ext cx="32976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5085190-44AB-4AE0-9DC1-C12C7C8E6A9E}"/>
                  </a:ext>
                </a:extLst>
              </p14:cNvPr>
              <p14:cNvContentPartPr/>
              <p14:nvPr/>
            </p14:nvContentPartPr>
            <p14:xfrm>
              <a:off x="1689464" y="5813950"/>
              <a:ext cx="7046280" cy="1000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5085190-44AB-4AE0-9DC1-C12C7C8E6A9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80824" y="5804950"/>
                <a:ext cx="706392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8946B3D-4626-4BCA-A5E3-6C3443A56BBF}"/>
                  </a:ext>
                </a:extLst>
              </p14:cNvPr>
              <p14:cNvContentPartPr/>
              <p14:nvPr/>
            </p14:nvContentPartPr>
            <p14:xfrm>
              <a:off x="326864" y="3765190"/>
              <a:ext cx="1597320" cy="8539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8946B3D-4626-4BCA-A5E3-6C3443A56BB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7864" y="3756550"/>
                <a:ext cx="1614960" cy="87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30527BC-2AF7-4926-BBB1-96914982E7B8}"/>
                  </a:ext>
                </a:extLst>
              </p14:cNvPr>
              <p14:cNvContentPartPr/>
              <p14:nvPr/>
            </p14:nvContentPartPr>
            <p14:xfrm>
              <a:off x="-297736" y="4246870"/>
              <a:ext cx="822600" cy="378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30527BC-2AF7-4926-BBB1-96914982E7B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-306376" y="4237870"/>
                <a:ext cx="84024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4F0ACD0-0235-4B97-94C6-F5E80960A1FB}"/>
                  </a:ext>
                </a:extLst>
              </p14:cNvPr>
              <p14:cNvContentPartPr/>
              <p14:nvPr/>
            </p14:nvContentPartPr>
            <p14:xfrm>
              <a:off x="-1116376" y="4981630"/>
              <a:ext cx="1202400" cy="7786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4F0ACD0-0235-4B97-94C6-F5E80960A1F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-1125016" y="4972630"/>
                <a:ext cx="1220040" cy="79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83F8243-ED92-4328-9183-E8B3140C72EE}"/>
                  </a:ext>
                </a:extLst>
              </p14:cNvPr>
              <p14:cNvContentPartPr/>
              <p14:nvPr/>
            </p14:nvContentPartPr>
            <p14:xfrm>
              <a:off x="132824" y="4698670"/>
              <a:ext cx="358920" cy="4294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83F8243-ED92-4328-9183-E8B3140C72E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4184" y="4690030"/>
                <a:ext cx="37656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4723556-6F8E-4E88-B99A-11ECB1DCE451}"/>
                  </a:ext>
                </a:extLst>
              </p14:cNvPr>
              <p14:cNvContentPartPr/>
              <p14:nvPr/>
            </p14:nvContentPartPr>
            <p14:xfrm>
              <a:off x="341624" y="4782550"/>
              <a:ext cx="275760" cy="2030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4723556-6F8E-4E88-B99A-11ECB1DCE45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32984" y="4773910"/>
                <a:ext cx="2934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41A7B18-9FCE-436D-8BDB-A6F9EF37CC31}"/>
                  </a:ext>
                </a:extLst>
              </p14:cNvPr>
              <p14:cNvContentPartPr/>
              <p14:nvPr/>
            </p14:nvContentPartPr>
            <p14:xfrm>
              <a:off x="-853576" y="5592550"/>
              <a:ext cx="1187640" cy="741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41A7B18-9FCE-436D-8BDB-A6F9EF37CC3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-862576" y="5583550"/>
                <a:ext cx="1205280" cy="7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A74D133-71C7-454E-A11E-9EBF989B4C5A}"/>
                  </a:ext>
                </a:extLst>
              </p14:cNvPr>
              <p14:cNvContentPartPr/>
              <p14:nvPr/>
            </p14:nvContentPartPr>
            <p14:xfrm>
              <a:off x="948584" y="4686070"/>
              <a:ext cx="3395880" cy="3848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A74D133-71C7-454E-A11E-9EBF989B4C5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39944" y="4677430"/>
                <a:ext cx="341352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0656" name="Ink 70655">
                <a:extLst>
                  <a:ext uri="{FF2B5EF4-FFF2-40B4-BE49-F238E27FC236}">
                    <a16:creationId xmlns:a16="http://schemas.microsoft.com/office/drawing/2014/main" id="{E40EF4F8-2B83-455C-9688-342F11D95060}"/>
                  </a:ext>
                </a:extLst>
              </p14:cNvPr>
              <p14:cNvContentPartPr/>
              <p14:nvPr/>
            </p14:nvContentPartPr>
            <p14:xfrm>
              <a:off x="5388464" y="5214190"/>
              <a:ext cx="3646080" cy="1059480"/>
            </p14:xfrm>
          </p:contentPart>
        </mc:Choice>
        <mc:Fallback xmlns="">
          <p:pic>
            <p:nvPicPr>
              <p:cNvPr id="70656" name="Ink 70655">
                <a:extLst>
                  <a:ext uri="{FF2B5EF4-FFF2-40B4-BE49-F238E27FC236}">
                    <a16:creationId xmlns:a16="http://schemas.microsoft.com/office/drawing/2014/main" id="{E40EF4F8-2B83-455C-9688-342F11D9506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379824" y="5205190"/>
                <a:ext cx="3663720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CB9D209-DF97-47EE-BCE5-F786A1FC89EF}"/>
                  </a:ext>
                </a:extLst>
              </p14:cNvPr>
              <p14:cNvContentPartPr/>
              <p14:nvPr/>
            </p14:nvContentPartPr>
            <p14:xfrm>
              <a:off x="2211104" y="4262710"/>
              <a:ext cx="214920" cy="317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CB9D209-DF97-47EE-BCE5-F786A1FC89E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202104" y="4254070"/>
                <a:ext cx="23256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FAEDE6A-26C1-4F5F-9C66-1730E09E56B5}"/>
                  </a:ext>
                </a:extLst>
              </p14:cNvPr>
              <p14:cNvContentPartPr/>
              <p14:nvPr/>
            </p14:nvContentPartPr>
            <p14:xfrm>
              <a:off x="2275904" y="4217350"/>
              <a:ext cx="305640" cy="90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FAEDE6A-26C1-4F5F-9C66-1730E09E56B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266904" y="4208350"/>
                <a:ext cx="3232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A361C38-F061-4C87-8629-32F9F90A6CEE}"/>
                  </a:ext>
                </a:extLst>
              </p14:cNvPr>
              <p14:cNvContentPartPr/>
              <p14:nvPr/>
            </p14:nvContentPartPr>
            <p14:xfrm>
              <a:off x="2719064" y="4142110"/>
              <a:ext cx="284040" cy="2804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A361C38-F061-4C87-8629-32F9F90A6CE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710064" y="4133110"/>
                <a:ext cx="3016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F6B6AC7-4597-42E7-87EF-C74C0F9CD348}"/>
                  </a:ext>
                </a:extLst>
              </p14:cNvPr>
              <p14:cNvContentPartPr/>
              <p14:nvPr/>
            </p14:nvContentPartPr>
            <p14:xfrm>
              <a:off x="3059624" y="4013590"/>
              <a:ext cx="127080" cy="3564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F6B6AC7-4597-42E7-87EF-C74C0F9CD34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050624" y="4004950"/>
                <a:ext cx="14472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B66A599-9823-458C-A559-4266E6095EA0}"/>
                  </a:ext>
                </a:extLst>
              </p14:cNvPr>
              <p14:cNvContentPartPr/>
              <p14:nvPr/>
            </p14:nvContentPartPr>
            <p14:xfrm>
              <a:off x="3210824" y="4089910"/>
              <a:ext cx="85320" cy="3751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B66A599-9823-458C-A559-4266E6095EA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201824" y="4080910"/>
                <a:ext cx="10296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3E58C2F-9BE6-4A2A-8769-0504FF355128}"/>
                  </a:ext>
                </a:extLst>
              </p14:cNvPr>
              <p14:cNvContentPartPr/>
              <p14:nvPr/>
            </p14:nvContentPartPr>
            <p14:xfrm>
              <a:off x="3331424" y="4153990"/>
              <a:ext cx="196560" cy="279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3E58C2F-9BE6-4A2A-8769-0504FF35512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322424" y="4144990"/>
                <a:ext cx="21420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0754" name="Ink 70753">
                <a:extLst>
                  <a:ext uri="{FF2B5EF4-FFF2-40B4-BE49-F238E27FC236}">
                    <a16:creationId xmlns:a16="http://schemas.microsoft.com/office/drawing/2014/main" id="{49A76C43-0A7C-4A6B-9D42-4AE44B9F0B54}"/>
                  </a:ext>
                </a:extLst>
              </p14:cNvPr>
              <p14:cNvContentPartPr/>
              <p14:nvPr/>
            </p14:nvContentPartPr>
            <p14:xfrm>
              <a:off x="3098864" y="5275390"/>
              <a:ext cx="2109600" cy="927360"/>
            </p14:xfrm>
          </p:contentPart>
        </mc:Choice>
        <mc:Fallback xmlns="">
          <p:pic>
            <p:nvPicPr>
              <p:cNvPr id="70754" name="Ink 70753">
                <a:extLst>
                  <a:ext uri="{FF2B5EF4-FFF2-40B4-BE49-F238E27FC236}">
                    <a16:creationId xmlns:a16="http://schemas.microsoft.com/office/drawing/2014/main" id="{49A76C43-0A7C-4A6B-9D42-4AE44B9F0B5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089864" y="5266750"/>
                <a:ext cx="2127240" cy="9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0755" name="Ink 70754">
                <a:extLst>
                  <a:ext uri="{FF2B5EF4-FFF2-40B4-BE49-F238E27FC236}">
                    <a16:creationId xmlns:a16="http://schemas.microsoft.com/office/drawing/2014/main" id="{7EE19615-047B-4611-8CBA-19CE6A2892AD}"/>
                  </a:ext>
                </a:extLst>
              </p14:cNvPr>
              <p14:cNvContentPartPr/>
              <p14:nvPr/>
            </p14:nvContentPartPr>
            <p14:xfrm>
              <a:off x="4111184" y="6128590"/>
              <a:ext cx="820080" cy="327960"/>
            </p14:xfrm>
          </p:contentPart>
        </mc:Choice>
        <mc:Fallback xmlns="">
          <p:pic>
            <p:nvPicPr>
              <p:cNvPr id="70755" name="Ink 70754">
                <a:extLst>
                  <a:ext uri="{FF2B5EF4-FFF2-40B4-BE49-F238E27FC236}">
                    <a16:creationId xmlns:a16="http://schemas.microsoft.com/office/drawing/2014/main" id="{7EE19615-047B-4611-8CBA-19CE6A2892A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102184" y="6119590"/>
                <a:ext cx="83772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0756" name="Ink 70755">
                <a:extLst>
                  <a:ext uri="{FF2B5EF4-FFF2-40B4-BE49-F238E27FC236}">
                    <a16:creationId xmlns:a16="http://schemas.microsoft.com/office/drawing/2014/main" id="{4EA4C07E-4F12-4F04-9306-CF18F925249B}"/>
                  </a:ext>
                </a:extLst>
              </p14:cNvPr>
              <p14:cNvContentPartPr/>
              <p14:nvPr/>
            </p14:nvContentPartPr>
            <p14:xfrm>
              <a:off x="5070224" y="6096910"/>
              <a:ext cx="362880" cy="457920"/>
            </p14:xfrm>
          </p:contentPart>
        </mc:Choice>
        <mc:Fallback xmlns="">
          <p:pic>
            <p:nvPicPr>
              <p:cNvPr id="70756" name="Ink 70755">
                <a:extLst>
                  <a:ext uri="{FF2B5EF4-FFF2-40B4-BE49-F238E27FC236}">
                    <a16:creationId xmlns:a16="http://schemas.microsoft.com/office/drawing/2014/main" id="{4EA4C07E-4F12-4F04-9306-CF18F925249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061224" y="6088270"/>
                <a:ext cx="38052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0757" name="Ink 70756">
                <a:extLst>
                  <a:ext uri="{FF2B5EF4-FFF2-40B4-BE49-F238E27FC236}">
                    <a16:creationId xmlns:a16="http://schemas.microsoft.com/office/drawing/2014/main" id="{50796094-CE43-4B1E-BB67-951F6DCC7E60}"/>
                  </a:ext>
                </a:extLst>
              </p14:cNvPr>
              <p14:cNvContentPartPr/>
              <p14:nvPr/>
            </p14:nvContentPartPr>
            <p14:xfrm>
              <a:off x="5169944" y="6348910"/>
              <a:ext cx="230760" cy="40680"/>
            </p14:xfrm>
          </p:contentPart>
        </mc:Choice>
        <mc:Fallback xmlns="">
          <p:pic>
            <p:nvPicPr>
              <p:cNvPr id="70757" name="Ink 70756">
                <a:extLst>
                  <a:ext uri="{FF2B5EF4-FFF2-40B4-BE49-F238E27FC236}">
                    <a16:creationId xmlns:a16="http://schemas.microsoft.com/office/drawing/2014/main" id="{50796094-CE43-4B1E-BB67-951F6DCC7E6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161304" y="6339910"/>
                <a:ext cx="2484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70758" name="Ink 70757">
                <a:extLst>
                  <a:ext uri="{FF2B5EF4-FFF2-40B4-BE49-F238E27FC236}">
                    <a16:creationId xmlns:a16="http://schemas.microsoft.com/office/drawing/2014/main" id="{2D577418-C0FD-44CB-B9C0-FA104E968609}"/>
                  </a:ext>
                </a:extLst>
              </p14:cNvPr>
              <p14:cNvContentPartPr/>
              <p14:nvPr/>
            </p14:nvContentPartPr>
            <p14:xfrm>
              <a:off x="5567384" y="6138670"/>
              <a:ext cx="179280" cy="406440"/>
            </p14:xfrm>
          </p:contentPart>
        </mc:Choice>
        <mc:Fallback xmlns="">
          <p:pic>
            <p:nvPicPr>
              <p:cNvPr id="70758" name="Ink 70757">
                <a:extLst>
                  <a:ext uri="{FF2B5EF4-FFF2-40B4-BE49-F238E27FC236}">
                    <a16:creationId xmlns:a16="http://schemas.microsoft.com/office/drawing/2014/main" id="{2D577418-C0FD-44CB-B9C0-FA104E96860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558384" y="6129670"/>
                <a:ext cx="19692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70759" name="Ink 70758">
                <a:extLst>
                  <a:ext uri="{FF2B5EF4-FFF2-40B4-BE49-F238E27FC236}">
                    <a16:creationId xmlns:a16="http://schemas.microsoft.com/office/drawing/2014/main" id="{99EDEB9D-5D56-4589-9550-031C0753E441}"/>
                  </a:ext>
                </a:extLst>
              </p14:cNvPr>
              <p14:cNvContentPartPr/>
              <p14:nvPr/>
            </p14:nvContentPartPr>
            <p14:xfrm>
              <a:off x="5720024" y="5900350"/>
              <a:ext cx="1435680" cy="512640"/>
            </p14:xfrm>
          </p:contentPart>
        </mc:Choice>
        <mc:Fallback xmlns="">
          <p:pic>
            <p:nvPicPr>
              <p:cNvPr id="70759" name="Ink 70758">
                <a:extLst>
                  <a:ext uri="{FF2B5EF4-FFF2-40B4-BE49-F238E27FC236}">
                    <a16:creationId xmlns:a16="http://schemas.microsoft.com/office/drawing/2014/main" id="{99EDEB9D-5D56-4589-9550-031C0753E44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711024" y="5891710"/>
                <a:ext cx="145332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70760" name="Ink 70759">
                <a:extLst>
                  <a:ext uri="{FF2B5EF4-FFF2-40B4-BE49-F238E27FC236}">
                    <a16:creationId xmlns:a16="http://schemas.microsoft.com/office/drawing/2014/main" id="{82AB1887-7F0C-4FA4-8CED-616040FE60C5}"/>
                  </a:ext>
                </a:extLst>
              </p14:cNvPr>
              <p14:cNvContentPartPr/>
              <p14:nvPr/>
            </p14:nvContentPartPr>
            <p14:xfrm>
              <a:off x="6784544" y="5934910"/>
              <a:ext cx="347760" cy="103680"/>
            </p14:xfrm>
          </p:contentPart>
        </mc:Choice>
        <mc:Fallback xmlns="">
          <p:pic>
            <p:nvPicPr>
              <p:cNvPr id="70760" name="Ink 70759">
                <a:extLst>
                  <a:ext uri="{FF2B5EF4-FFF2-40B4-BE49-F238E27FC236}">
                    <a16:creationId xmlns:a16="http://schemas.microsoft.com/office/drawing/2014/main" id="{82AB1887-7F0C-4FA4-8CED-616040FE60C5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775544" y="5925910"/>
                <a:ext cx="36540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0767" name="Group 70766">
            <a:extLst>
              <a:ext uri="{FF2B5EF4-FFF2-40B4-BE49-F238E27FC236}">
                <a16:creationId xmlns:a16="http://schemas.microsoft.com/office/drawing/2014/main" id="{8BB4880F-CACD-484D-8067-91B0128B885A}"/>
              </a:ext>
            </a:extLst>
          </p:cNvPr>
          <p:cNvGrpSpPr/>
          <p:nvPr/>
        </p:nvGrpSpPr>
        <p:grpSpPr>
          <a:xfrm>
            <a:off x="725384" y="5910070"/>
            <a:ext cx="2400120" cy="725760"/>
            <a:chOff x="725384" y="5910070"/>
            <a:chExt cx="2400120" cy="72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0762" name="Ink 70761">
                  <a:extLst>
                    <a:ext uri="{FF2B5EF4-FFF2-40B4-BE49-F238E27FC236}">
                      <a16:creationId xmlns:a16="http://schemas.microsoft.com/office/drawing/2014/main" id="{B0AB68E4-5A3C-4A3C-82AA-31FB5571740B}"/>
                    </a:ext>
                  </a:extLst>
                </p14:cNvPr>
                <p14:cNvContentPartPr/>
                <p14:nvPr/>
              </p14:nvContentPartPr>
              <p14:xfrm>
                <a:off x="824384" y="6079270"/>
                <a:ext cx="3600" cy="13320"/>
              </p14:xfrm>
            </p:contentPart>
          </mc:Choice>
          <mc:Fallback xmlns="">
            <p:pic>
              <p:nvPicPr>
                <p:cNvPr id="70762" name="Ink 70761">
                  <a:extLst>
                    <a:ext uri="{FF2B5EF4-FFF2-40B4-BE49-F238E27FC236}">
                      <a16:creationId xmlns:a16="http://schemas.microsoft.com/office/drawing/2014/main" id="{B0AB68E4-5A3C-4A3C-82AA-31FB5571740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15744" y="6070630"/>
                  <a:ext cx="21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0763" name="Ink 70762">
                  <a:extLst>
                    <a:ext uri="{FF2B5EF4-FFF2-40B4-BE49-F238E27FC236}">
                      <a16:creationId xmlns:a16="http://schemas.microsoft.com/office/drawing/2014/main" id="{8608EDC3-A765-4C3E-8612-5BB33AB7ABF7}"/>
                    </a:ext>
                  </a:extLst>
                </p14:cNvPr>
                <p14:cNvContentPartPr/>
                <p14:nvPr/>
              </p14:nvContentPartPr>
              <p14:xfrm>
                <a:off x="725384" y="6018430"/>
                <a:ext cx="128160" cy="466560"/>
              </p14:xfrm>
            </p:contentPart>
          </mc:Choice>
          <mc:Fallback xmlns="">
            <p:pic>
              <p:nvPicPr>
                <p:cNvPr id="70763" name="Ink 70762">
                  <a:extLst>
                    <a:ext uri="{FF2B5EF4-FFF2-40B4-BE49-F238E27FC236}">
                      <a16:creationId xmlns:a16="http://schemas.microsoft.com/office/drawing/2014/main" id="{8608EDC3-A765-4C3E-8612-5BB33AB7ABF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16384" y="6009790"/>
                  <a:ext cx="14580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0764" name="Ink 70763">
                  <a:extLst>
                    <a:ext uri="{FF2B5EF4-FFF2-40B4-BE49-F238E27FC236}">
                      <a16:creationId xmlns:a16="http://schemas.microsoft.com/office/drawing/2014/main" id="{176990D0-2E79-464F-AC1F-F0747FA33453}"/>
                    </a:ext>
                  </a:extLst>
                </p14:cNvPr>
                <p14:cNvContentPartPr/>
                <p14:nvPr/>
              </p14:nvContentPartPr>
              <p14:xfrm>
                <a:off x="852104" y="6132550"/>
                <a:ext cx="694080" cy="360360"/>
              </p14:xfrm>
            </p:contentPart>
          </mc:Choice>
          <mc:Fallback xmlns="">
            <p:pic>
              <p:nvPicPr>
                <p:cNvPr id="70764" name="Ink 70763">
                  <a:extLst>
                    <a:ext uri="{FF2B5EF4-FFF2-40B4-BE49-F238E27FC236}">
                      <a16:creationId xmlns:a16="http://schemas.microsoft.com/office/drawing/2014/main" id="{176990D0-2E79-464F-AC1F-F0747FA3345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43104" y="6123550"/>
                  <a:ext cx="71172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0765" name="Ink 70764">
                  <a:extLst>
                    <a:ext uri="{FF2B5EF4-FFF2-40B4-BE49-F238E27FC236}">
                      <a16:creationId xmlns:a16="http://schemas.microsoft.com/office/drawing/2014/main" id="{89997DC3-E6C3-4FD3-8820-6189C0338C06}"/>
                    </a:ext>
                  </a:extLst>
                </p14:cNvPr>
                <p14:cNvContentPartPr/>
                <p14:nvPr/>
              </p14:nvContentPartPr>
              <p14:xfrm>
                <a:off x="1796744" y="6322630"/>
                <a:ext cx="22680" cy="230760"/>
              </p14:xfrm>
            </p:contentPart>
          </mc:Choice>
          <mc:Fallback xmlns="">
            <p:pic>
              <p:nvPicPr>
                <p:cNvPr id="70765" name="Ink 70764">
                  <a:extLst>
                    <a:ext uri="{FF2B5EF4-FFF2-40B4-BE49-F238E27FC236}">
                      <a16:creationId xmlns:a16="http://schemas.microsoft.com/office/drawing/2014/main" id="{89997DC3-E6C3-4FD3-8820-6189C0338C0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787744" y="6313990"/>
                  <a:ext cx="403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0766" name="Ink 70765">
                  <a:extLst>
                    <a:ext uri="{FF2B5EF4-FFF2-40B4-BE49-F238E27FC236}">
                      <a16:creationId xmlns:a16="http://schemas.microsoft.com/office/drawing/2014/main" id="{BF5E3889-0737-4952-A7CB-4AF395F9F090}"/>
                    </a:ext>
                  </a:extLst>
                </p14:cNvPr>
                <p14:cNvContentPartPr/>
                <p14:nvPr/>
              </p14:nvContentPartPr>
              <p14:xfrm>
                <a:off x="2090864" y="5910070"/>
                <a:ext cx="1034640" cy="725760"/>
              </p14:xfrm>
            </p:contentPart>
          </mc:Choice>
          <mc:Fallback xmlns="">
            <p:pic>
              <p:nvPicPr>
                <p:cNvPr id="70766" name="Ink 70765">
                  <a:extLst>
                    <a:ext uri="{FF2B5EF4-FFF2-40B4-BE49-F238E27FC236}">
                      <a16:creationId xmlns:a16="http://schemas.microsoft.com/office/drawing/2014/main" id="{BF5E3889-0737-4952-A7CB-4AF395F9F09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081864" y="5901070"/>
                  <a:ext cx="1052280" cy="74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0768" name="Ink 70767">
                <a:extLst>
                  <a:ext uri="{FF2B5EF4-FFF2-40B4-BE49-F238E27FC236}">
                    <a16:creationId xmlns:a16="http://schemas.microsoft.com/office/drawing/2014/main" id="{C58AF3C7-A315-4266-AD32-022F7E7C0B5C}"/>
                  </a:ext>
                </a:extLst>
              </p14:cNvPr>
              <p14:cNvContentPartPr/>
              <p14:nvPr/>
            </p14:nvContentPartPr>
            <p14:xfrm>
              <a:off x="-1326976" y="2793550"/>
              <a:ext cx="477000" cy="585720"/>
            </p14:xfrm>
          </p:contentPart>
        </mc:Choice>
        <mc:Fallback xmlns="">
          <p:pic>
            <p:nvPicPr>
              <p:cNvPr id="70768" name="Ink 70767">
                <a:extLst>
                  <a:ext uri="{FF2B5EF4-FFF2-40B4-BE49-F238E27FC236}">
                    <a16:creationId xmlns:a16="http://schemas.microsoft.com/office/drawing/2014/main" id="{C58AF3C7-A315-4266-AD32-022F7E7C0B5C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-1335616" y="2784910"/>
                <a:ext cx="494640" cy="60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70778" name="Group 70777">
            <a:extLst>
              <a:ext uri="{FF2B5EF4-FFF2-40B4-BE49-F238E27FC236}">
                <a16:creationId xmlns:a16="http://schemas.microsoft.com/office/drawing/2014/main" id="{363FE461-2B39-4B19-9526-B718E58E650E}"/>
              </a:ext>
            </a:extLst>
          </p:cNvPr>
          <p:cNvGrpSpPr/>
          <p:nvPr/>
        </p:nvGrpSpPr>
        <p:grpSpPr>
          <a:xfrm>
            <a:off x="-1131136" y="2245630"/>
            <a:ext cx="2561040" cy="1276560"/>
            <a:chOff x="-1131136" y="2245630"/>
            <a:chExt cx="2561040" cy="12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0769" name="Ink 70768">
                  <a:extLst>
                    <a:ext uri="{FF2B5EF4-FFF2-40B4-BE49-F238E27FC236}">
                      <a16:creationId xmlns:a16="http://schemas.microsoft.com/office/drawing/2014/main" id="{30C94FDA-36DE-48C2-8141-87B124C2E904}"/>
                    </a:ext>
                  </a:extLst>
                </p14:cNvPr>
                <p14:cNvContentPartPr/>
                <p14:nvPr/>
              </p14:nvContentPartPr>
              <p14:xfrm>
                <a:off x="-1131136" y="2746030"/>
                <a:ext cx="1286280" cy="522000"/>
              </p14:xfrm>
            </p:contentPart>
          </mc:Choice>
          <mc:Fallback xmlns="">
            <p:pic>
              <p:nvPicPr>
                <p:cNvPr id="70769" name="Ink 70768">
                  <a:extLst>
                    <a:ext uri="{FF2B5EF4-FFF2-40B4-BE49-F238E27FC236}">
                      <a16:creationId xmlns:a16="http://schemas.microsoft.com/office/drawing/2014/main" id="{30C94FDA-36DE-48C2-8141-87B124C2E90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-1139776" y="2737030"/>
                  <a:ext cx="130392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0770" name="Ink 70769">
                  <a:extLst>
                    <a:ext uri="{FF2B5EF4-FFF2-40B4-BE49-F238E27FC236}">
                      <a16:creationId xmlns:a16="http://schemas.microsoft.com/office/drawing/2014/main" id="{B880C952-2170-4949-96F7-61C51445EE3E}"/>
                    </a:ext>
                  </a:extLst>
                </p14:cNvPr>
                <p14:cNvContentPartPr/>
                <p14:nvPr/>
              </p14:nvContentPartPr>
              <p14:xfrm>
                <a:off x="179624" y="2662870"/>
                <a:ext cx="320400" cy="144360"/>
              </p14:xfrm>
            </p:contentPart>
          </mc:Choice>
          <mc:Fallback xmlns="">
            <p:pic>
              <p:nvPicPr>
                <p:cNvPr id="70770" name="Ink 70769">
                  <a:extLst>
                    <a:ext uri="{FF2B5EF4-FFF2-40B4-BE49-F238E27FC236}">
                      <a16:creationId xmlns:a16="http://schemas.microsoft.com/office/drawing/2014/main" id="{B880C952-2170-4949-96F7-61C51445EE3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70984" y="2654230"/>
                  <a:ext cx="338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0771" name="Ink 70770">
                  <a:extLst>
                    <a:ext uri="{FF2B5EF4-FFF2-40B4-BE49-F238E27FC236}">
                      <a16:creationId xmlns:a16="http://schemas.microsoft.com/office/drawing/2014/main" id="{B91A6FB0-7C6B-4F57-8C8C-7B9C9E09E102}"/>
                    </a:ext>
                  </a:extLst>
                </p14:cNvPr>
                <p14:cNvContentPartPr/>
                <p14:nvPr/>
              </p14:nvContentPartPr>
              <p14:xfrm>
                <a:off x="554024" y="2245630"/>
                <a:ext cx="827640" cy="411480"/>
              </p14:xfrm>
            </p:contentPart>
          </mc:Choice>
          <mc:Fallback xmlns="">
            <p:pic>
              <p:nvPicPr>
                <p:cNvPr id="70771" name="Ink 70770">
                  <a:extLst>
                    <a:ext uri="{FF2B5EF4-FFF2-40B4-BE49-F238E27FC236}">
                      <a16:creationId xmlns:a16="http://schemas.microsoft.com/office/drawing/2014/main" id="{B91A6FB0-7C6B-4F57-8C8C-7B9C9E09E10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45384" y="2236630"/>
                  <a:ext cx="84528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0772" name="Ink 70771">
                  <a:extLst>
                    <a:ext uri="{FF2B5EF4-FFF2-40B4-BE49-F238E27FC236}">
                      <a16:creationId xmlns:a16="http://schemas.microsoft.com/office/drawing/2014/main" id="{748096F7-2437-4001-8A52-06F8A6B855A7}"/>
                    </a:ext>
                  </a:extLst>
                </p14:cNvPr>
                <p14:cNvContentPartPr/>
                <p14:nvPr/>
              </p14:nvContentPartPr>
              <p14:xfrm>
                <a:off x="150824" y="3348670"/>
                <a:ext cx="144720" cy="84960"/>
              </p14:xfrm>
            </p:contentPart>
          </mc:Choice>
          <mc:Fallback xmlns="">
            <p:pic>
              <p:nvPicPr>
                <p:cNvPr id="70772" name="Ink 70771">
                  <a:extLst>
                    <a:ext uri="{FF2B5EF4-FFF2-40B4-BE49-F238E27FC236}">
                      <a16:creationId xmlns:a16="http://schemas.microsoft.com/office/drawing/2014/main" id="{748096F7-2437-4001-8A52-06F8A6B855A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41824" y="3340030"/>
                  <a:ext cx="162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0775" name="Ink 70774">
                  <a:extLst>
                    <a:ext uri="{FF2B5EF4-FFF2-40B4-BE49-F238E27FC236}">
                      <a16:creationId xmlns:a16="http://schemas.microsoft.com/office/drawing/2014/main" id="{E618D7E8-3013-4514-B534-A29DE7E3D748}"/>
                    </a:ext>
                  </a:extLst>
                </p14:cNvPr>
                <p14:cNvContentPartPr/>
                <p14:nvPr/>
              </p14:nvContentPartPr>
              <p14:xfrm>
                <a:off x="350624" y="2824870"/>
                <a:ext cx="916920" cy="697320"/>
              </p14:xfrm>
            </p:contentPart>
          </mc:Choice>
          <mc:Fallback xmlns="">
            <p:pic>
              <p:nvPicPr>
                <p:cNvPr id="70775" name="Ink 70774">
                  <a:extLst>
                    <a:ext uri="{FF2B5EF4-FFF2-40B4-BE49-F238E27FC236}">
                      <a16:creationId xmlns:a16="http://schemas.microsoft.com/office/drawing/2014/main" id="{E618D7E8-3013-4514-B534-A29DE7E3D74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41624" y="2815870"/>
                  <a:ext cx="93456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0776" name="Ink 70775">
                  <a:extLst>
                    <a:ext uri="{FF2B5EF4-FFF2-40B4-BE49-F238E27FC236}">
                      <a16:creationId xmlns:a16="http://schemas.microsoft.com/office/drawing/2014/main" id="{EA818FA8-65D1-4B21-9A49-B8F85CE18CCF}"/>
                    </a:ext>
                  </a:extLst>
                </p14:cNvPr>
                <p14:cNvContentPartPr/>
                <p14:nvPr/>
              </p14:nvContentPartPr>
              <p14:xfrm>
                <a:off x="1144784" y="2708950"/>
                <a:ext cx="218880" cy="282600"/>
              </p14:xfrm>
            </p:contentPart>
          </mc:Choice>
          <mc:Fallback xmlns="">
            <p:pic>
              <p:nvPicPr>
                <p:cNvPr id="70776" name="Ink 70775">
                  <a:extLst>
                    <a:ext uri="{FF2B5EF4-FFF2-40B4-BE49-F238E27FC236}">
                      <a16:creationId xmlns:a16="http://schemas.microsoft.com/office/drawing/2014/main" id="{EA818FA8-65D1-4B21-9A49-B8F85CE18CC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36144" y="2699950"/>
                  <a:ext cx="2365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0777" name="Ink 70776">
                  <a:extLst>
                    <a:ext uri="{FF2B5EF4-FFF2-40B4-BE49-F238E27FC236}">
                      <a16:creationId xmlns:a16="http://schemas.microsoft.com/office/drawing/2014/main" id="{AAD97950-83E2-4FC6-9346-97191A6FC796}"/>
                    </a:ext>
                  </a:extLst>
                </p14:cNvPr>
                <p14:cNvContentPartPr/>
                <p14:nvPr/>
              </p14:nvContentPartPr>
              <p14:xfrm>
                <a:off x="1326224" y="3148870"/>
                <a:ext cx="103680" cy="62280"/>
              </p14:xfrm>
            </p:contentPart>
          </mc:Choice>
          <mc:Fallback xmlns="">
            <p:pic>
              <p:nvPicPr>
                <p:cNvPr id="70777" name="Ink 70776">
                  <a:extLst>
                    <a:ext uri="{FF2B5EF4-FFF2-40B4-BE49-F238E27FC236}">
                      <a16:creationId xmlns:a16="http://schemas.microsoft.com/office/drawing/2014/main" id="{AAD97950-83E2-4FC6-9346-97191A6FC79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17584" y="3140230"/>
                  <a:ext cx="121320" cy="7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0779" name="Ink 70778">
                <a:extLst>
                  <a:ext uri="{FF2B5EF4-FFF2-40B4-BE49-F238E27FC236}">
                    <a16:creationId xmlns:a16="http://schemas.microsoft.com/office/drawing/2014/main" id="{20E06FD6-39D2-4EE0-AA3E-4BA338EE9C70}"/>
                  </a:ext>
                </a:extLst>
              </p14:cNvPr>
              <p14:cNvContentPartPr/>
              <p14:nvPr/>
            </p14:nvContentPartPr>
            <p14:xfrm>
              <a:off x="6356144" y="3749710"/>
              <a:ext cx="109440" cy="294480"/>
            </p14:xfrm>
          </p:contentPart>
        </mc:Choice>
        <mc:Fallback xmlns="">
          <p:pic>
            <p:nvPicPr>
              <p:cNvPr id="70779" name="Ink 70778">
                <a:extLst>
                  <a:ext uri="{FF2B5EF4-FFF2-40B4-BE49-F238E27FC236}">
                    <a16:creationId xmlns:a16="http://schemas.microsoft.com/office/drawing/2014/main" id="{20E06FD6-39D2-4EE0-AA3E-4BA338EE9C70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347504" y="3740710"/>
                <a:ext cx="127080" cy="31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0802" name="Group 70801">
            <a:extLst>
              <a:ext uri="{FF2B5EF4-FFF2-40B4-BE49-F238E27FC236}">
                <a16:creationId xmlns:a16="http://schemas.microsoft.com/office/drawing/2014/main" id="{FF78EF3E-FEB5-4F4D-B0ED-A59F37BAB013}"/>
              </a:ext>
            </a:extLst>
          </p:cNvPr>
          <p:cNvGrpSpPr/>
          <p:nvPr/>
        </p:nvGrpSpPr>
        <p:grpSpPr>
          <a:xfrm>
            <a:off x="4058046" y="1860070"/>
            <a:ext cx="6833261" cy="3759480"/>
            <a:chOff x="4058046" y="1860070"/>
            <a:chExt cx="6833261" cy="37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3235109-5EAB-4BCD-BA67-CAFAD6C2BB81}"/>
                    </a:ext>
                  </a:extLst>
                </p14:cNvPr>
                <p14:cNvContentPartPr/>
                <p14:nvPr/>
              </p14:nvContentPartPr>
              <p14:xfrm>
                <a:off x="8991486" y="3528310"/>
                <a:ext cx="474840" cy="417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3235109-5EAB-4BCD-BA67-CAFAD6C2BB8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982486" y="3519670"/>
                  <a:ext cx="4924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2BB0221-C9AC-4385-9FBF-933A6F63575B}"/>
                    </a:ext>
                  </a:extLst>
                </p14:cNvPr>
                <p14:cNvContentPartPr/>
                <p14:nvPr/>
              </p14:nvContentPartPr>
              <p14:xfrm>
                <a:off x="9195606" y="3746110"/>
                <a:ext cx="353160" cy="230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2BB0221-C9AC-4385-9FBF-933A6F63575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186606" y="3737470"/>
                  <a:ext cx="3708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DC06BCB-4A49-48BD-9A7C-7CB7A617C7C1}"/>
                    </a:ext>
                  </a:extLst>
                </p14:cNvPr>
                <p14:cNvContentPartPr/>
                <p14:nvPr/>
              </p14:nvContentPartPr>
              <p14:xfrm>
                <a:off x="9618606" y="3570430"/>
                <a:ext cx="1123920" cy="332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DC06BCB-4A49-48BD-9A7C-7CB7A617C7C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609966" y="3561790"/>
                  <a:ext cx="11415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DBEE0D8-787A-4FDF-B721-9994FAA0C585}"/>
                    </a:ext>
                  </a:extLst>
                </p14:cNvPr>
                <p14:cNvContentPartPr/>
                <p14:nvPr/>
              </p14:nvContentPartPr>
              <p14:xfrm>
                <a:off x="4963086" y="3579070"/>
                <a:ext cx="1611720" cy="680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DBEE0D8-787A-4FDF-B721-9994FAA0C58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954086" y="3570070"/>
                  <a:ext cx="162936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D191338-E501-4E68-82F3-633284C53405}"/>
                    </a:ext>
                  </a:extLst>
                </p14:cNvPr>
                <p14:cNvContentPartPr/>
                <p14:nvPr/>
              </p14:nvContentPartPr>
              <p14:xfrm>
                <a:off x="6166566" y="3562150"/>
                <a:ext cx="220320" cy="571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D191338-E501-4E68-82F3-633284C5340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157566" y="3553510"/>
                  <a:ext cx="23796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B905E3B-02EF-4FC0-A140-28E5233FD663}"/>
                    </a:ext>
                  </a:extLst>
                </p14:cNvPr>
                <p14:cNvContentPartPr/>
                <p14:nvPr/>
              </p14:nvContentPartPr>
              <p14:xfrm>
                <a:off x="5923566" y="3607870"/>
                <a:ext cx="141120" cy="543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B905E3B-02EF-4FC0-A140-28E5233FD66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914926" y="3598870"/>
                  <a:ext cx="15876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980650E-FFBF-447A-8C86-023BC827CC13}"/>
                    </a:ext>
                  </a:extLst>
                </p14:cNvPr>
                <p14:cNvContentPartPr/>
                <p14:nvPr/>
              </p14:nvContentPartPr>
              <p14:xfrm>
                <a:off x="5603166" y="3634150"/>
                <a:ext cx="158400" cy="586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980650E-FFBF-447A-8C86-023BC827CC1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94526" y="3625150"/>
                  <a:ext cx="17604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140AF8D-6D36-4595-A4F9-154CBB4C3581}"/>
                    </a:ext>
                  </a:extLst>
                </p14:cNvPr>
                <p14:cNvContentPartPr/>
                <p14:nvPr/>
              </p14:nvContentPartPr>
              <p14:xfrm>
                <a:off x="5273766" y="3666910"/>
                <a:ext cx="237960" cy="630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140AF8D-6D36-4595-A4F9-154CBB4C358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265126" y="3658270"/>
                  <a:ext cx="25560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8D8F3BB-0777-44B2-8C0F-95A636597121}"/>
                    </a:ext>
                  </a:extLst>
                </p14:cNvPr>
                <p14:cNvContentPartPr/>
                <p14:nvPr/>
              </p14:nvContentPartPr>
              <p14:xfrm>
                <a:off x="4058046" y="3980110"/>
                <a:ext cx="755640" cy="149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8D8F3BB-0777-44B2-8C0F-95A63659712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049406" y="3971110"/>
                  <a:ext cx="7732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5F9ABA4-CCFD-484C-8593-1B43D122F956}"/>
                    </a:ext>
                  </a:extLst>
                </p14:cNvPr>
                <p14:cNvContentPartPr/>
                <p14:nvPr/>
              </p14:nvContentPartPr>
              <p14:xfrm>
                <a:off x="4690926" y="3877150"/>
                <a:ext cx="133560" cy="26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5F9ABA4-CCFD-484C-8593-1B43D122F95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682286" y="3868510"/>
                  <a:ext cx="1512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73B58AF-9AFA-4A7A-BD3C-523E962BDA5E}"/>
                    </a:ext>
                  </a:extLst>
                </p14:cNvPr>
                <p14:cNvContentPartPr/>
                <p14:nvPr/>
              </p14:nvContentPartPr>
              <p14:xfrm>
                <a:off x="4126806" y="3880030"/>
                <a:ext cx="466920" cy="115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73B58AF-9AFA-4A7A-BD3C-523E962BDA5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117806" y="3871390"/>
                  <a:ext cx="484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FB01657-7D87-4452-BD57-71394BE4EBF1}"/>
                    </a:ext>
                  </a:extLst>
                </p14:cNvPr>
                <p14:cNvContentPartPr/>
                <p14:nvPr/>
              </p14:nvContentPartPr>
              <p14:xfrm>
                <a:off x="4167126" y="3781030"/>
                <a:ext cx="120600" cy="24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FB01657-7D87-4452-BD57-71394BE4EBF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158126" y="3772390"/>
                  <a:ext cx="1382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A0C8652-E889-4F84-A52E-C17555FF45E6}"/>
                    </a:ext>
                  </a:extLst>
                </p14:cNvPr>
                <p14:cNvContentPartPr/>
                <p14:nvPr/>
              </p14:nvContentPartPr>
              <p14:xfrm>
                <a:off x="6498846" y="3509230"/>
                <a:ext cx="270720" cy="531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A0C8652-E889-4F84-A52E-C17555FF45E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489846" y="3500230"/>
                  <a:ext cx="28836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9EDDB3-3551-4F95-AF79-ACB470F891D5}"/>
                    </a:ext>
                  </a:extLst>
                </p14:cNvPr>
                <p14:cNvContentPartPr/>
                <p14:nvPr/>
              </p14:nvContentPartPr>
              <p14:xfrm>
                <a:off x="6656526" y="3703270"/>
                <a:ext cx="796680" cy="96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9EDDB3-3551-4F95-AF79-ACB470F891D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647526" y="3694630"/>
                  <a:ext cx="814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0D13397-24A9-4E53-9822-8F98B7CFB818}"/>
                    </a:ext>
                  </a:extLst>
                </p14:cNvPr>
                <p14:cNvContentPartPr/>
                <p14:nvPr/>
              </p14:nvContentPartPr>
              <p14:xfrm>
                <a:off x="7284366" y="3622270"/>
                <a:ext cx="286560" cy="236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0D13397-24A9-4E53-9822-8F98B7CFB81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275366" y="3613630"/>
                  <a:ext cx="3042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4B035D6-FFE0-45EC-9501-48E60F0EB268}"/>
                    </a:ext>
                  </a:extLst>
                </p14:cNvPr>
                <p14:cNvContentPartPr/>
                <p14:nvPr/>
              </p14:nvContentPartPr>
              <p14:xfrm>
                <a:off x="7532406" y="3535510"/>
                <a:ext cx="754200" cy="506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4B035D6-FFE0-45EC-9501-48E60F0EB26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523766" y="3526510"/>
                  <a:ext cx="77184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F40CAFB-902F-4109-8F42-03F4DAA33684}"/>
                    </a:ext>
                  </a:extLst>
                </p14:cNvPr>
                <p14:cNvContentPartPr/>
                <p14:nvPr/>
              </p14:nvContentPartPr>
              <p14:xfrm>
                <a:off x="8107326" y="3653230"/>
                <a:ext cx="354600" cy="54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F40CAFB-902F-4109-8F42-03F4DAA3368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098686" y="3644590"/>
                  <a:ext cx="3722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BDC7263-8DFE-46E3-8AC3-5208C1A0C862}"/>
                    </a:ext>
                  </a:extLst>
                </p14:cNvPr>
                <p14:cNvContentPartPr/>
                <p14:nvPr/>
              </p14:nvContentPartPr>
              <p14:xfrm>
                <a:off x="6358664" y="3754030"/>
                <a:ext cx="108360" cy="180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BDC7263-8DFE-46E3-8AC3-5208C1A0C86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350024" y="3745030"/>
                  <a:ext cx="126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747C6E1-3970-4C62-BA7A-096DA0DAD6C3}"/>
                    </a:ext>
                  </a:extLst>
                </p14:cNvPr>
                <p14:cNvContentPartPr/>
                <p14:nvPr/>
              </p14:nvContentPartPr>
              <p14:xfrm>
                <a:off x="6038984" y="3831790"/>
                <a:ext cx="227880" cy="175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747C6E1-3970-4C62-BA7A-096DA0DAD6C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029984" y="3822790"/>
                  <a:ext cx="2455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27DD8F8-0E7C-4ADE-948F-A5C9AA4E69F1}"/>
                    </a:ext>
                  </a:extLst>
                </p14:cNvPr>
                <p14:cNvContentPartPr/>
                <p14:nvPr/>
              </p14:nvContentPartPr>
              <p14:xfrm>
                <a:off x="5760344" y="3837190"/>
                <a:ext cx="169560" cy="246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27DD8F8-0E7C-4ADE-948F-A5C9AA4E69F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751344" y="3828190"/>
                  <a:ext cx="1872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A1E1200-6A21-43B5-A004-5E198528F84E}"/>
                    </a:ext>
                  </a:extLst>
                </p14:cNvPr>
                <p14:cNvContentPartPr/>
                <p14:nvPr/>
              </p14:nvContentPartPr>
              <p14:xfrm>
                <a:off x="5489984" y="3816310"/>
                <a:ext cx="96120" cy="280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A1E1200-6A21-43B5-A004-5E198528F84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480984" y="3807670"/>
                  <a:ext cx="1137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2AA88B1-96AC-41B0-B4A7-319FBB573DAA}"/>
                    </a:ext>
                  </a:extLst>
                </p14:cNvPr>
                <p14:cNvContentPartPr/>
                <p14:nvPr/>
              </p14:nvContentPartPr>
              <p14:xfrm>
                <a:off x="8357384" y="4655110"/>
                <a:ext cx="906480" cy="172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2AA88B1-96AC-41B0-B4A7-319FBB573DA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348384" y="4646470"/>
                  <a:ext cx="9241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33B9833-067D-49B6-83BD-B4B603DD79D1}"/>
                    </a:ext>
                  </a:extLst>
                </p14:cNvPr>
                <p14:cNvContentPartPr/>
                <p14:nvPr/>
              </p14:nvContentPartPr>
              <p14:xfrm>
                <a:off x="8338664" y="4578070"/>
                <a:ext cx="217440" cy="436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33B9833-067D-49B6-83BD-B4B603DD79D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330024" y="4569070"/>
                  <a:ext cx="2350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27AE806-9657-419F-95BF-67320AC3CBE8}"/>
                    </a:ext>
                  </a:extLst>
                </p14:cNvPr>
                <p14:cNvContentPartPr/>
                <p14:nvPr/>
              </p14:nvContentPartPr>
              <p14:xfrm>
                <a:off x="6960584" y="4694350"/>
                <a:ext cx="202320" cy="216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27AE806-9657-419F-95BF-67320AC3CBE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951584" y="4685350"/>
                  <a:ext cx="2199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77DB55F-6163-4411-9429-9F9EFF0D68E8}"/>
                    </a:ext>
                  </a:extLst>
                </p14:cNvPr>
                <p14:cNvContentPartPr/>
                <p14:nvPr/>
              </p14:nvContentPartPr>
              <p14:xfrm>
                <a:off x="7092344" y="4822150"/>
                <a:ext cx="27360" cy="246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77DB55F-6163-4411-9429-9F9EFF0D68E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083704" y="4813150"/>
                  <a:ext cx="450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C9E3F13-0263-4DAE-AF69-403D431C0D70}"/>
                    </a:ext>
                  </a:extLst>
                </p14:cNvPr>
                <p14:cNvContentPartPr/>
                <p14:nvPr/>
              </p14:nvContentPartPr>
              <p14:xfrm>
                <a:off x="7331384" y="4726030"/>
                <a:ext cx="277200" cy="239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C9E3F13-0263-4DAE-AF69-403D431C0D7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322744" y="4717390"/>
                  <a:ext cx="2948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B67E507-C208-46DE-93FE-67587B0927BA}"/>
                    </a:ext>
                  </a:extLst>
                </p14:cNvPr>
                <p14:cNvContentPartPr/>
                <p14:nvPr/>
              </p14:nvContentPartPr>
              <p14:xfrm>
                <a:off x="7718384" y="4631350"/>
                <a:ext cx="140760" cy="287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B67E507-C208-46DE-93FE-67587B0927B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09384" y="4622710"/>
                  <a:ext cx="1584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3BF097E-2D62-4E91-A4D7-579FAE0D7179}"/>
                    </a:ext>
                  </a:extLst>
                </p14:cNvPr>
                <p14:cNvContentPartPr/>
                <p14:nvPr/>
              </p14:nvContentPartPr>
              <p14:xfrm>
                <a:off x="7884344" y="4638550"/>
                <a:ext cx="102240" cy="361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3BF097E-2D62-4E91-A4D7-579FAE0D717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875344" y="4629550"/>
                  <a:ext cx="11988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62AAC1F-7C8F-4D5D-BD04-DF6BD4DE7885}"/>
                    </a:ext>
                  </a:extLst>
                </p14:cNvPr>
                <p14:cNvContentPartPr/>
                <p14:nvPr/>
              </p14:nvContentPartPr>
              <p14:xfrm>
                <a:off x="8035544" y="4677790"/>
                <a:ext cx="237240" cy="267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62AAC1F-7C8F-4D5D-BD04-DF6BD4DE788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026904" y="4669150"/>
                  <a:ext cx="2548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70657" name="Ink 70656">
                  <a:extLst>
                    <a:ext uri="{FF2B5EF4-FFF2-40B4-BE49-F238E27FC236}">
                      <a16:creationId xmlns:a16="http://schemas.microsoft.com/office/drawing/2014/main" id="{38B46E18-FDDD-4501-BABA-F36B7BE3598D}"/>
                    </a:ext>
                  </a:extLst>
                </p14:cNvPr>
                <p14:cNvContentPartPr/>
                <p14:nvPr/>
              </p14:nvContentPartPr>
              <p14:xfrm>
                <a:off x="6354344" y="3860950"/>
                <a:ext cx="9360" cy="16200"/>
              </p14:xfrm>
            </p:contentPart>
          </mc:Choice>
          <mc:Fallback xmlns="">
            <p:pic>
              <p:nvPicPr>
                <p:cNvPr id="70657" name="Ink 70656">
                  <a:extLst>
                    <a:ext uri="{FF2B5EF4-FFF2-40B4-BE49-F238E27FC236}">
                      <a16:creationId xmlns:a16="http://schemas.microsoft.com/office/drawing/2014/main" id="{38B46E18-FDDD-4501-BABA-F36B7BE3598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345704" y="3852310"/>
                  <a:ext cx="27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70740" name="Ink 70739">
                  <a:extLst>
                    <a:ext uri="{FF2B5EF4-FFF2-40B4-BE49-F238E27FC236}">
                      <a16:creationId xmlns:a16="http://schemas.microsoft.com/office/drawing/2014/main" id="{67AD0B8E-8C34-439A-ADF2-9F2F188E2748}"/>
                    </a:ext>
                  </a:extLst>
                </p14:cNvPr>
                <p14:cNvContentPartPr/>
                <p14:nvPr/>
              </p14:nvContentPartPr>
              <p14:xfrm>
                <a:off x="6067784" y="4000630"/>
                <a:ext cx="6480" cy="5040"/>
              </p14:xfrm>
            </p:contentPart>
          </mc:Choice>
          <mc:Fallback xmlns="">
            <p:pic>
              <p:nvPicPr>
                <p:cNvPr id="70740" name="Ink 70739">
                  <a:extLst>
                    <a:ext uri="{FF2B5EF4-FFF2-40B4-BE49-F238E27FC236}">
                      <a16:creationId xmlns:a16="http://schemas.microsoft.com/office/drawing/2014/main" id="{67AD0B8E-8C34-439A-ADF2-9F2F188E274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058784" y="3991630"/>
                  <a:ext cx="241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70741" name="Ink 70740">
                  <a:extLst>
                    <a:ext uri="{FF2B5EF4-FFF2-40B4-BE49-F238E27FC236}">
                      <a16:creationId xmlns:a16="http://schemas.microsoft.com/office/drawing/2014/main" id="{FFD7AB82-D26B-4A10-9494-1FA526C44A8C}"/>
                    </a:ext>
                  </a:extLst>
                </p14:cNvPr>
                <p14:cNvContentPartPr/>
                <p14:nvPr/>
              </p14:nvContentPartPr>
              <p14:xfrm>
                <a:off x="5783024" y="4058230"/>
                <a:ext cx="16560" cy="7920"/>
              </p14:xfrm>
            </p:contentPart>
          </mc:Choice>
          <mc:Fallback xmlns="">
            <p:pic>
              <p:nvPicPr>
                <p:cNvPr id="70741" name="Ink 70740">
                  <a:extLst>
                    <a:ext uri="{FF2B5EF4-FFF2-40B4-BE49-F238E27FC236}">
                      <a16:creationId xmlns:a16="http://schemas.microsoft.com/office/drawing/2014/main" id="{FFD7AB82-D26B-4A10-9494-1FA526C44A8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774024" y="4049590"/>
                  <a:ext cx="342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70742" name="Ink 70741">
                  <a:extLst>
                    <a:ext uri="{FF2B5EF4-FFF2-40B4-BE49-F238E27FC236}">
                      <a16:creationId xmlns:a16="http://schemas.microsoft.com/office/drawing/2014/main" id="{F1F4DA07-D84F-49DE-ACA5-7DBB4227053B}"/>
                    </a:ext>
                  </a:extLst>
                </p14:cNvPr>
                <p14:cNvContentPartPr/>
                <p14:nvPr/>
              </p14:nvContentPartPr>
              <p14:xfrm>
                <a:off x="5002544" y="3693190"/>
                <a:ext cx="118800" cy="526320"/>
              </p14:xfrm>
            </p:contentPart>
          </mc:Choice>
          <mc:Fallback xmlns="">
            <p:pic>
              <p:nvPicPr>
                <p:cNvPr id="70742" name="Ink 70741">
                  <a:extLst>
                    <a:ext uri="{FF2B5EF4-FFF2-40B4-BE49-F238E27FC236}">
                      <a16:creationId xmlns:a16="http://schemas.microsoft.com/office/drawing/2014/main" id="{F1F4DA07-D84F-49DE-ACA5-7DBB4227053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993904" y="3684190"/>
                  <a:ext cx="13644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70743" name="Ink 70742">
                  <a:extLst>
                    <a:ext uri="{FF2B5EF4-FFF2-40B4-BE49-F238E27FC236}">
                      <a16:creationId xmlns:a16="http://schemas.microsoft.com/office/drawing/2014/main" id="{1B20154F-D477-4B7C-8845-ED75212D1C29}"/>
                    </a:ext>
                  </a:extLst>
                </p14:cNvPr>
                <p14:cNvContentPartPr/>
                <p14:nvPr/>
              </p14:nvContentPartPr>
              <p14:xfrm>
                <a:off x="5164904" y="3818110"/>
                <a:ext cx="109080" cy="284400"/>
              </p14:xfrm>
            </p:contentPart>
          </mc:Choice>
          <mc:Fallback xmlns="">
            <p:pic>
              <p:nvPicPr>
                <p:cNvPr id="70743" name="Ink 70742">
                  <a:extLst>
                    <a:ext uri="{FF2B5EF4-FFF2-40B4-BE49-F238E27FC236}">
                      <a16:creationId xmlns:a16="http://schemas.microsoft.com/office/drawing/2014/main" id="{1B20154F-D477-4B7C-8845-ED75212D1C2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156264" y="3809110"/>
                  <a:ext cx="1267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70744" name="Ink 70743">
                  <a:extLst>
                    <a:ext uri="{FF2B5EF4-FFF2-40B4-BE49-F238E27FC236}">
                      <a16:creationId xmlns:a16="http://schemas.microsoft.com/office/drawing/2014/main" id="{2CC7AF4A-715D-4DBB-B2B4-A37440755A2C}"/>
                    </a:ext>
                  </a:extLst>
                </p14:cNvPr>
                <p14:cNvContentPartPr/>
                <p14:nvPr/>
              </p14:nvContentPartPr>
              <p14:xfrm>
                <a:off x="5119904" y="3753670"/>
                <a:ext cx="211320" cy="114840"/>
              </p14:xfrm>
            </p:contentPart>
          </mc:Choice>
          <mc:Fallback xmlns="">
            <p:pic>
              <p:nvPicPr>
                <p:cNvPr id="70744" name="Ink 70743">
                  <a:extLst>
                    <a:ext uri="{FF2B5EF4-FFF2-40B4-BE49-F238E27FC236}">
                      <a16:creationId xmlns:a16="http://schemas.microsoft.com/office/drawing/2014/main" id="{2CC7AF4A-715D-4DBB-B2B4-A37440755A2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111264" y="3745030"/>
                  <a:ext cx="228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70745" name="Ink 70744">
                  <a:extLst>
                    <a:ext uri="{FF2B5EF4-FFF2-40B4-BE49-F238E27FC236}">
                      <a16:creationId xmlns:a16="http://schemas.microsoft.com/office/drawing/2014/main" id="{22BE9F17-0A0D-4206-AD95-48926C50CE85}"/>
                    </a:ext>
                  </a:extLst>
                </p14:cNvPr>
                <p14:cNvContentPartPr/>
                <p14:nvPr/>
              </p14:nvContentPartPr>
              <p14:xfrm>
                <a:off x="5072024" y="4172710"/>
                <a:ext cx="138600" cy="581760"/>
              </p14:xfrm>
            </p:contentPart>
          </mc:Choice>
          <mc:Fallback xmlns="">
            <p:pic>
              <p:nvPicPr>
                <p:cNvPr id="70745" name="Ink 70744">
                  <a:extLst>
                    <a:ext uri="{FF2B5EF4-FFF2-40B4-BE49-F238E27FC236}">
                      <a16:creationId xmlns:a16="http://schemas.microsoft.com/office/drawing/2014/main" id="{22BE9F17-0A0D-4206-AD95-48926C50CE8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063024" y="4163710"/>
                  <a:ext cx="15624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70746" name="Ink 70745">
                  <a:extLst>
                    <a:ext uri="{FF2B5EF4-FFF2-40B4-BE49-F238E27FC236}">
                      <a16:creationId xmlns:a16="http://schemas.microsoft.com/office/drawing/2014/main" id="{12839E54-591F-4D2C-A383-03E7DD335997}"/>
                    </a:ext>
                  </a:extLst>
                </p14:cNvPr>
                <p14:cNvContentPartPr/>
                <p14:nvPr/>
              </p14:nvContentPartPr>
              <p14:xfrm>
                <a:off x="4992464" y="4207990"/>
                <a:ext cx="327960" cy="198720"/>
              </p14:xfrm>
            </p:contentPart>
          </mc:Choice>
          <mc:Fallback xmlns="">
            <p:pic>
              <p:nvPicPr>
                <p:cNvPr id="70746" name="Ink 70745">
                  <a:extLst>
                    <a:ext uri="{FF2B5EF4-FFF2-40B4-BE49-F238E27FC236}">
                      <a16:creationId xmlns:a16="http://schemas.microsoft.com/office/drawing/2014/main" id="{12839E54-591F-4D2C-A383-03E7DD33599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983824" y="4199350"/>
                  <a:ext cx="345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70748" name="Ink 70747">
                  <a:extLst>
                    <a:ext uri="{FF2B5EF4-FFF2-40B4-BE49-F238E27FC236}">
                      <a16:creationId xmlns:a16="http://schemas.microsoft.com/office/drawing/2014/main" id="{B331992C-B4A8-4656-859C-12982009DEAA}"/>
                    </a:ext>
                  </a:extLst>
                </p14:cNvPr>
                <p14:cNvContentPartPr/>
                <p14:nvPr/>
              </p14:nvContentPartPr>
              <p14:xfrm>
                <a:off x="5123864" y="4818910"/>
                <a:ext cx="213120" cy="144360"/>
              </p14:xfrm>
            </p:contentPart>
          </mc:Choice>
          <mc:Fallback xmlns="">
            <p:pic>
              <p:nvPicPr>
                <p:cNvPr id="70748" name="Ink 70747">
                  <a:extLst>
                    <a:ext uri="{FF2B5EF4-FFF2-40B4-BE49-F238E27FC236}">
                      <a16:creationId xmlns:a16="http://schemas.microsoft.com/office/drawing/2014/main" id="{B331992C-B4A8-4656-859C-12982009DEA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115224" y="4810270"/>
                  <a:ext cx="230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70749" name="Ink 70748">
                  <a:extLst>
                    <a:ext uri="{FF2B5EF4-FFF2-40B4-BE49-F238E27FC236}">
                      <a16:creationId xmlns:a16="http://schemas.microsoft.com/office/drawing/2014/main" id="{81633EC3-C64D-4E53-8253-5696C6D1F0E3}"/>
                    </a:ext>
                  </a:extLst>
                </p14:cNvPr>
                <p14:cNvContentPartPr/>
                <p14:nvPr/>
              </p14:nvContentPartPr>
              <p14:xfrm>
                <a:off x="5099024" y="4769590"/>
                <a:ext cx="225360" cy="329400"/>
              </p14:xfrm>
            </p:contentPart>
          </mc:Choice>
          <mc:Fallback xmlns="">
            <p:pic>
              <p:nvPicPr>
                <p:cNvPr id="70749" name="Ink 70748">
                  <a:extLst>
                    <a:ext uri="{FF2B5EF4-FFF2-40B4-BE49-F238E27FC236}">
                      <a16:creationId xmlns:a16="http://schemas.microsoft.com/office/drawing/2014/main" id="{81633EC3-C64D-4E53-8253-5696C6D1F0E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090024" y="4760590"/>
                  <a:ext cx="2430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70750" name="Ink 70749">
                  <a:extLst>
                    <a:ext uri="{FF2B5EF4-FFF2-40B4-BE49-F238E27FC236}">
                      <a16:creationId xmlns:a16="http://schemas.microsoft.com/office/drawing/2014/main" id="{17879AD5-A3F0-46BF-AC66-713D2073F5BF}"/>
                    </a:ext>
                  </a:extLst>
                </p14:cNvPr>
                <p14:cNvContentPartPr/>
                <p14:nvPr/>
              </p14:nvContentPartPr>
              <p14:xfrm>
                <a:off x="5164184" y="5135350"/>
                <a:ext cx="216360" cy="141480"/>
              </p14:xfrm>
            </p:contentPart>
          </mc:Choice>
          <mc:Fallback xmlns="">
            <p:pic>
              <p:nvPicPr>
                <p:cNvPr id="70750" name="Ink 70749">
                  <a:extLst>
                    <a:ext uri="{FF2B5EF4-FFF2-40B4-BE49-F238E27FC236}">
                      <a16:creationId xmlns:a16="http://schemas.microsoft.com/office/drawing/2014/main" id="{17879AD5-A3F0-46BF-AC66-713D2073F5B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155544" y="5126710"/>
                  <a:ext cx="234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70751" name="Ink 70750">
                  <a:extLst>
                    <a:ext uri="{FF2B5EF4-FFF2-40B4-BE49-F238E27FC236}">
                      <a16:creationId xmlns:a16="http://schemas.microsoft.com/office/drawing/2014/main" id="{09B87A68-F30F-4DCE-80AD-CF546FB231DC}"/>
                    </a:ext>
                  </a:extLst>
                </p14:cNvPr>
                <p14:cNvContentPartPr/>
                <p14:nvPr/>
              </p14:nvContentPartPr>
              <p14:xfrm>
                <a:off x="5226824" y="5135350"/>
                <a:ext cx="123480" cy="240480"/>
              </p14:xfrm>
            </p:contentPart>
          </mc:Choice>
          <mc:Fallback xmlns="">
            <p:pic>
              <p:nvPicPr>
                <p:cNvPr id="70751" name="Ink 70750">
                  <a:extLst>
                    <a:ext uri="{FF2B5EF4-FFF2-40B4-BE49-F238E27FC236}">
                      <a16:creationId xmlns:a16="http://schemas.microsoft.com/office/drawing/2014/main" id="{09B87A68-F30F-4DCE-80AD-CF546FB231D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218184" y="5126350"/>
                  <a:ext cx="1411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70752" name="Ink 70751">
                  <a:extLst>
                    <a:ext uri="{FF2B5EF4-FFF2-40B4-BE49-F238E27FC236}">
                      <a16:creationId xmlns:a16="http://schemas.microsoft.com/office/drawing/2014/main" id="{BCB2CC36-8240-46F3-85CE-E6B54CBC9172}"/>
                    </a:ext>
                  </a:extLst>
                </p14:cNvPr>
                <p14:cNvContentPartPr/>
                <p14:nvPr/>
              </p14:nvContentPartPr>
              <p14:xfrm>
                <a:off x="5205944" y="5430910"/>
                <a:ext cx="168840" cy="188640"/>
              </p14:xfrm>
            </p:contentPart>
          </mc:Choice>
          <mc:Fallback xmlns="">
            <p:pic>
              <p:nvPicPr>
                <p:cNvPr id="70752" name="Ink 70751">
                  <a:extLst>
                    <a:ext uri="{FF2B5EF4-FFF2-40B4-BE49-F238E27FC236}">
                      <a16:creationId xmlns:a16="http://schemas.microsoft.com/office/drawing/2014/main" id="{BCB2CC36-8240-46F3-85CE-E6B54CBC917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197304" y="5422270"/>
                  <a:ext cx="1864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70781" name="Ink 70780">
                  <a:extLst>
                    <a:ext uri="{FF2B5EF4-FFF2-40B4-BE49-F238E27FC236}">
                      <a16:creationId xmlns:a16="http://schemas.microsoft.com/office/drawing/2014/main" id="{188FDCBB-C743-4C47-A344-59EB4EA67C98}"/>
                    </a:ext>
                  </a:extLst>
                </p14:cNvPr>
                <p14:cNvContentPartPr/>
                <p14:nvPr/>
              </p14:nvContentPartPr>
              <p14:xfrm>
                <a:off x="5924504" y="4191430"/>
                <a:ext cx="119160" cy="342360"/>
              </p14:xfrm>
            </p:contentPart>
          </mc:Choice>
          <mc:Fallback xmlns="">
            <p:pic>
              <p:nvPicPr>
                <p:cNvPr id="70781" name="Ink 70780">
                  <a:extLst>
                    <a:ext uri="{FF2B5EF4-FFF2-40B4-BE49-F238E27FC236}">
                      <a16:creationId xmlns:a16="http://schemas.microsoft.com/office/drawing/2014/main" id="{188FDCBB-C743-4C47-A344-59EB4EA67C9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915504" y="4182430"/>
                  <a:ext cx="1368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70782" name="Ink 70781">
                  <a:extLst>
                    <a:ext uri="{FF2B5EF4-FFF2-40B4-BE49-F238E27FC236}">
                      <a16:creationId xmlns:a16="http://schemas.microsoft.com/office/drawing/2014/main" id="{6DC9C91D-8976-4467-AA30-7EC8AC40614D}"/>
                    </a:ext>
                  </a:extLst>
                </p14:cNvPr>
                <p14:cNvContentPartPr/>
                <p14:nvPr/>
              </p14:nvContentPartPr>
              <p14:xfrm>
                <a:off x="5830184" y="4197910"/>
                <a:ext cx="198000" cy="194760"/>
              </p14:xfrm>
            </p:contentPart>
          </mc:Choice>
          <mc:Fallback xmlns="">
            <p:pic>
              <p:nvPicPr>
                <p:cNvPr id="70782" name="Ink 70781">
                  <a:extLst>
                    <a:ext uri="{FF2B5EF4-FFF2-40B4-BE49-F238E27FC236}">
                      <a16:creationId xmlns:a16="http://schemas.microsoft.com/office/drawing/2014/main" id="{6DC9C91D-8976-4467-AA30-7EC8AC40614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821184" y="4189270"/>
                  <a:ext cx="2156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70784" name="Ink 70783">
                  <a:extLst>
                    <a:ext uri="{FF2B5EF4-FFF2-40B4-BE49-F238E27FC236}">
                      <a16:creationId xmlns:a16="http://schemas.microsoft.com/office/drawing/2014/main" id="{20D13777-BAF0-4160-899B-5782ED67B866}"/>
                    </a:ext>
                  </a:extLst>
                </p14:cNvPr>
                <p14:cNvContentPartPr/>
                <p14:nvPr/>
              </p14:nvContentPartPr>
              <p14:xfrm>
                <a:off x="5956544" y="3365950"/>
                <a:ext cx="672120" cy="992520"/>
              </p14:xfrm>
            </p:contentPart>
          </mc:Choice>
          <mc:Fallback xmlns="">
            <p:pic>
              <p:nvPicPr>
                <p:cNvPr id="70784" name="Ink 70783">
                  <a:extLst>
                    <a:ext uri="{FF2B5EF4-FFF2-40B4-BE49-F238E27FC236}">
                      <a16:creationId xmlns:a16="http://schemas.microsoft.com/office/drawing/2014/main" id="{20D13777-BAF0-4160-899B-5782ED67B86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947904" y="3356950"/>
                  <a:ext cx="689760" cy="10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70785" name="Ink 70784">
                  <a:extLst>
                    <a:ext uri="{FF2B5EF4-FFF2-40B4-BE49-F238E27FC236}">
                      <a16:creationId xmlns:a16="http://schemas.microsoft.com/office/drawing/2014/main" id="{AD9A36BD-664A-4B3D-BD63-751977D51431}"/>
                    </a:ext>
                  </a:extLst>
                </p14:cNvPr>
                <p14:cNvContentPartPr/>
                <p14:nvPr/>
              </p14:nvContentPartPr>
              <p14:xfrm>
                <a:off x="6232664" y="2589070"/>
                <a:ext cx="2380680" cy="1074240"/>
              </p14:xfrm>
            </p:contentPart>
          </mc:Choice>
          <mc:Fallback xmlns="">
            <p:pic>
              <p:nvPicPr>
                <p:cNvPr id="70785" name="Ink 70784">
                  <a:extLst>
                    <a:ext uri="{FF2B5EF4-FFF2-40B4-BE49-F238E27FC236}">
                      <a16:creationId xmlns:a16="http://schemas.microsoft.com/office/drawing/2014/main" id="{AD9A36BD-664A-4B3D-BD63-751977D5143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224024" y="2580070"/>
                  <a:ext cx="2398320" cy="10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70786" name="Ink 70785">
                  <a:extLst>
                    <a:ext uri="{FF2B5EF4-FFF2-40B4-BE49-F238E27FC236}">
                      <a16:creationId xmlns:a16="http://schemas.microsoft.com/office/drawing/2014/main" id="{6FC52009-E3DB-4B7A-9E4D-F37A797B18AA}"/>
                    </a:ext>
                  </a:extLst>
                </p14:cNvPr>
                <p14:cNvContentPartPr/>
                <p14:nvPr/>
              </p14:nvContentPartPr>
              <p14:xfrm>
                <a:off x="8303024" y="2215390"/>
                <a:ext cx="360000" cy="226440"/>
              </p14:xfrm>
            </p:contentPart>
          </mc:Choice>
          <mc:Fallback xmlns="">
            <p:pic>
              <p:nvPicPr>
                <p:cNvPr id="70786" name="Ink 70785">
                  <a:extLst>
                    <a:ext uri="{FF2B5EF4-FFF2-40B4-BE49-F238E27FC236}">
                      <a16:creationId xmlns:a16="http://schemas.microsoft.com/office/drawing/2014/main" id="{6FC52009-E3DB-4B7A-9E4D-F37A797B18A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294024" y="2206390"/>
                  <a:ext cx="3776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70788" name="Ink 70787">
                  <a:extLst>
                    <a:ext uri="{FF2B5EF4-FFF2-40B4-BE49-F238E27FC236}">
                      <a16:creationId xmlns:a16="http://schemas.microsoft.com/office/drawing/2014/main" id="{4DBBEF42-E83C-4C74-8F99-55080547C7C2}"/>
                    </a:ext>
                  </a:extLst>
                </p14:cNvPr>
                <p14:cNvContentPartPr/>
                <p14:nvPr/>
              </p14:nvContentPartPr>
              <p14:xfrm>
                <a:off x="8645024" y="1972030"/>
                <a:ext cx="603360" cy="496080"/>
              </p14:xfrm>
            </p:contentPart>
          </mc:Choice>
          <mc:Fallback xmlns="">
            <p:pic>
              <p:nvPicPr>
                <p:cNvPr id="70788" name="Ink 70787">
                  <a:extLst>
                    <a:ext uri="{FF2B5EF4-FFF2-40B4-BE49-F238E27FC236}">
                      <a16:creationId xmlns:a16="http://schemas.microsoft.com/office/drawing/2014/main" id="{4DBBEF42-E83C-4C74-8F99-55080547C7C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636024" y="1963030"/>
                  <a:ext cx="62100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70789" name="Ink 70788">
                  <a:extLst>
                    <a:ext uri="{FF2B5EF4-FFF2-40B4-BE49-F238E27FC236}">
                      <a16:creationId xmlns:a16="http://schemas.microsoft.com/office/drawing/2014/main" id="{B5585B2F-DFBA-4D98-BE6F-6D5E21E1F48B}"/>
                    </a:ext>
                  </a:extLst>
                </p14:cNvPr>
                <p14:cNvContentPartPr/>
                <p14:nvPr/>
              </p14:nvContentPartPr>
              <p14:xfrm>
                <a:off x="9177824" y="2208910"/>
                <a:ext cx="54720" cy="194400"/>
              </p14:xfrm>
            </p:contentPart>
          </mc:Choice>
          <mc:Fallback xmlns="">
            <p:pic>
              <p:nvPicPr>
                <p:cNvPr id="70789" name="Ink 70788">
                  <a:extLst>
                    <a:ext uri="{FF2B5EF4-FFF2-40B4-BE49-F238E27FC236}">
                      <a16:creationId xmlns:a16="http://schemas.microsoft.com/office/drawing/2014/main" id="{B5585B2F-DFBA-4D98-BE6F-6D5E21E1F48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169184" y="2200270"/>
                  <a:ext cx="723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70790" name="Ink 70789">
                  <a:extLst>
                    <a:ext uri="{FF2B5EF4-FFF2-40B4-BE49-F238E27FC236}">
                      <a16:creationId xmlns:a16="http://schemas.microsoft.com/office/drawing/2014/main" id="{A3FE68D9-06B2-4795-BB87-F5F1DB51F179}"/>
                    </a:ext>
                  </a:extLst>
                </p14:cNvPr>
                <p14:cNvContentPartPr/>
                <p14:nvPr/>
              </p14:nvContentPartPr>
              <p14:xfrm>
                <a:off x="8811704" y="2121070"/>
                <a:ext cx="40680" cy="40320"/>
              </p14:xfrm>
            </p:contentPart>
          </mc:Choice>
          <mc:Fallback xmlns="">
            <p:pic>
              <p:nvPicPr>
                <p:cNvPr id="70790" name="Ink 70789">
                  <a:extLst>
                    <a:ext uri="{FF2B5EF4-FFF2-40B4-BE49-F238E27FC236}">
                      <a16:creationId xmlns:a16="http://schemas.microsoft.com/office/drawing/2014/main" id="{A3FE68D9-06B2-4795-BB87-F5F1DB51F17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803064" y="2112430"/>
                  <a:ext cx="583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70791" name="Ink 70790">
                  <a:extLst>
                    <a:ext uri="{FF2B5EF4-FFF2-40B4-BE49-F238E27FC236}">
                      <a16:creationId xmlns:a16="http://schemas.microsoft.com/office/drawing/2014/main" id="{E8E51E40-B6C9-4C12-985C-1DC3C2B0174A}"/>
                    </a:ext>
                  </a:extLst>
                </p14:cNvPr>
                <p14:cNvContentPartPr/>
                <p14:nvPr/>
              </p14:nvContentPartPr>
              <p14:xfrm>
                <a:off x="9295904" y="2209630"/>
                <a:ext cx="454680" cy="551880"/>
              </p14:xfrm>
            </p:contentPart>
          </mc:Choice>
          <mc:Fallback xmlns="">
            <p:pic>
              <p:nvPicPr>
                <p:cNvPr id="70791" name="Ink 70790">
                  <a:extLst>
                    <a:ext uri="{FF2B5EF4-FFF2-40B4-BE49-F238E27FC236}">
                      <a16:creationId xmlns:a16="http://schemas.microsoft.com/office/drawing/2014/main" id="{E8E51E40-B6C9-4C12-985C-1DC3C2B0174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287264" y="2200990"/>
                  <a:ext cx="47232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70793" name="Ink 70792">
                  <a:extLst>
                    <a:ext uri="{FF2B5EF4-FFF2-40B4-BE49-F238E27FC236}">
                      <a16:creationId xmlns:a16="http://schemas.microsoft.com/office/drawing/2014/main" id="{25B9538A-9CCC-4ADF-9366-9C0349A7DB7E}"/>
                    </a:ext>
                  </a:extLst>
                </p14:cNvPr>
                <p14:cNvContentPartPr/>
                <p14:nvPr/>
              </p14:nvContentPartPr>
              <p14:xfrm>
                <a:off x="9966224" y="1860070"/>
                <a:ext cx="869760" cy="787320"/>
              </p14:xfrm>
            </p:contentPart>
          </mc:Choice>
          <mc:Fallback xmlns="">
            <p:pic>
              <p:nvPicPr>
                <p:cNvPr id="70793" name="Ink 70792">
                  <a:extLst>
                    <a:ext uri="{FF2B5EF4-FFF2-40B4-BE49-F238E27FC236}">
                      <a16:creationId xmlns:a16="http://schemas.microsoft.com/office/drawing/2014/main" id="{25B9538A-9CCC-4ADF-9366-9C0349A7DB7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957584" y="1851430"/>
                  <a:ext cx="887400" cy="80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70794" name="Ink 70793">
                  <a:extLst>
                    <a:ext uri="{FF2B5EF4-FFF2-40B4-BE49-F238E27FC236}">
                      <a16:creationId xmlns:a16="http://schemas.microsoft.com/office/drawing/2014/main" id="{3C5013F1-378E-47C1-8774-369475416F90}"/>
                    </a:ext>
                  </a:extLst>
                </p14:cNvPr>
                <p14:cNvContentPartPr/>
                <p14:nvPr/>
              </p14:nvContentPartPr>
              <p14:xfrm>
                <a:off x="8622947" y="2656030"/>
                <a:ext cx="252000" cy="537480"/>
              </p14:xfrm>
            </p:contentPart>
          </mc:Choice>
          <mc:Fallback xmlns="">
            <p:pic>
              <p:nvPicPr>
                <p:cNvPr id="70794" name="Ink 70793">
                  <a:extLst>
                    <a:ext uri="{FF2B5EF4-FFF2-40B4-BE49-F238E27FC236}">
                      <a16:creationId xmlns:a16="http://schemas.microsoft.com/office/drawing/2014/main" id="{3C5013F1-378E-47C1-8774-369475416F9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613947" y="2647030"/>
                  <a:ext cx="26964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70795" name="Ink 70794">
                  <a:extLst>
                    <a:ext uri="{FF2B5EF4-FFF2-40B4-BE49-F238E27FC236}">
                      <a16:creationId xmlns:a16="http://schemas.microsoft.com/office/drawing/2014/main" id="{CFD8B2F2-CB3B-4C6F-BA5C-024B91411C40}"/>
                    </a:ext>
                  </a:extLst>
                </p14:cNvPr>
                <p14:cNvContentPartPr/>
                <p14:nvPr/>
              </p14:nvContentPartPr>
              <p14:xfrm>
                <a:off x="8901947" y="2734150"/>
                <a:ext cx="1161000" cy="393480"/>
              </p14:xfrm>
            </p:contentPart>
          </mc:Choice>
          <mc:Fallback xmlns="">
            <p:pic>
              <p:nvPicPr>
                <p:cNvPr id="70795" name="Ink 70794">
                  <a:extLst>
                    <a:ext uri="{FF2B5EF4-FFF2-40B4-BE49-F238E27FC236}">
                      <a16:creationId xmlns:a16="http://schemas.microsoft.com/office/drawing/2014/main" id="{CFD8B2F2-CB3B-4C6F-BA5C-024B91411C4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893307" y="2725510"/>
                  <a:ext cx="11786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70796" name="Ink 70795">
                  <a:extLst>
                    <a:ext uri="{FF2B5EF4-FFF2-40B4-BE49-F238E27FC236}">
                      <a16:creationId xmlns:a16="http://schemas.microsoft.com/office/drawing/2014/main" id="{2420FCEC-F73E-4F04-91C1-74008D5193F9}"/>
                    </a:ext>
                  </a:extLst>
                </p14:cNvPr>
                <p14:cNvContentPartPr/>
                <p14:nvPr/>
              </p14:nvContentPartPr>
              <p14:xfrm>
                <a:off x="9948107" y="2595550"/>
                <a:ext cx="104040" cy="83520"/>
              </p14:xfrm>
            </p:contentPart>
          </mc:Choice>
          <mc:Fallback xmlns="">
            <p:pic>
              <p:nvPicPr>
                <p:cNvPr id="70796" name="Ink 70795">
                  <a:extLst>
                    <a:ext uri="{FF2B5EF4-FFF2-40B4-BE49-F238E27FC236}">
                      <a16:creationId xmlns:a16="http://schemas.microsoft.com/office/drawing/2014/main" id="{2420FCEC-F73E-4F04-91C1-74008D5193F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939467" y="2586910"/>
                  <a:ext cx="1216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70797" name="Ink 70796">
                  <a:extLst>
                    <a:ext uri="{FF2B5EF4-FFF2-40B4-BE49-F238E27FC236}">
                      <a16:creationId xmlns:a16="http://schemas.microsoft.com/office/drawing/2014/main" id="{0A84F42C-9F17-4DC2-8CC2-59B20F9CFC21}"/>
                    </a:ext>
                  </a:extLst>
                </p14:cNvPr>
                <p14:cNvContentPartPr/>
                <p14:nvPr/>
              </p14:nvContentPartPr>
              <p14:xfrm>
                <a:off x="10200827" y="2562790"/>
                <a:ext cx="185400" cy="333360"/>
              </p14:xfrm>
            </p:contentPart>
          </mc:Choice>
          <mc:Fallback xmlns="">
            <p:pic>
              <p:nvPicPr>
                <p:cNvPr id="70797" name="Ink 70796">
                  <a:extLst>
                    <a:ext uri="{FF2B5EF4-FFF2-40B4-BE49-F238E27FC236}">
                      <a16:creationId xmlns:a16="http://schemas.microsoft.com/office/drawing/2014/main" id="{0A84F42C-9F17-4DC2-8CC2-59B20F9CFC2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191827" y="2554150"/>
                  <a:ext cx="2030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70798" name="Ink 70797">
                  <a:extLst>
                    <a:ext uri="{FF2B5EF4-FFF2-40B4-BE49-F238E27FC236}">
                      <a16:creationId xmlns:a16="http://schemas.microsoft.com/office/drawing/2014/main" id="{A76CF02F-AB01-4437-8C4C-4E504FDC4B44}"/>
                    </a:ext>
                  </a:extLst>
                </p14:cNvPr>
                <p14:cNvContentPartPr/>
                <p14:nvPr/>
              </p14:nvContentPartPr>
              <p14:xfrm>
                <a:off x="10445987" y="2489710"/>
                <a:ext cx="445320" cy="586440"/>
              </p14:xfrm>
            </p:contentPart>
          </mc:Choice>
          <mc:Fallback xmlns="">
            <p:pic>
              <p:nvPicPr>
                <p:cNvPr id="70798" name="Ink 70797">
                  <a:extLst>
                    <a:ext uri="{FF2B5EF4-FFF2-40B4-BE49-F238E27FC236}">
                      <a16:creationId xmlns:a16="http://schemas.microsoft.com/office/drawing/2014/main" id="{A76CF02F-AB01-4437-8C4C-4E504FDC4B4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437347" y="2480710"/>
                  <a:ext cx="46296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70799" name="Ink 70798">
                  <a:extLst>
                    <a:ext uri="{FF2B5EF4-FFF2-40B4-BE49-F238E27FC236}">
                      <a16:creationId xmlns:a16="http://schemas.microsoft.com/office/drawing/2014/main" id="{6E8C36B1-4341-4546-B565-E7CE0F6FB272}"/>
                    </a:ext>
                  </a:extLst>
                </p14:cNvPr>
                <p14:cNvContentPartPr/>
                <p14:nvPr/>
              </p14:nvContentPartPr>
              <p14:xfrm>
                <a:off x="9897861" y="2754310"/>
                <a:ext cx="158760" cy="116280"/>
              </p14:xfrm>
            </p:contentPart>
          </mc:Choice>
          <mc:Fallback xmlns="">
            <p:pic>
              <p:nvPicPr>
                <p:cNvPr id="70799" name="Ink 70798">
                  <a:extLst>
                    <a:ext uri="{FF2B5EF4-FFF2-40B4-BE49-F238E27FC236}">
                      <a16:creationId xmlns:a16="http://schemas.microsoft.com/office/drawing/2014/main" id="{6E8C36B1-4341-4546-B565-E7CE0F6FB27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889221" y="2745310"/>
                  <a:ext cx="176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70801" name="Ink 70800">
                  <a:extLst>
                    <a:ext uri="{FF2B5EF4-FFF2-40B4-BE49-F238E27FC236}">
                      <a16:creationId xmlns:a16="http://schemas.microsoft.com/office/drawing/2014/main" id="{E60E9BE9-D589-4591-8518-9E26700F5025}"/>
                    </a:ext>
                  </a:extLst>
                </p14:cNvPr>
                <p14:cNvContentPartPr/>
                <p14:nvPr/>
              </p14:nvContentPartPr>
              <p14:xfrm>
                <a:off x="4883781" y="4227430"/>
                <a:ext cx="412920" cy="249840"/>
              </p14:xfrm>
            </p:contentPart>
          </mc:Choice>
          <mc:Fallback xmlns="">
            <p:pic>
              <p:nvPicPr>
                <p:cNvPr id="70801" name="Ink 70800">
                  <a:extLst>
                    <a:ext uri="{FF2B5EF4-FFF2-40B4-BE49-F238E27FC236}">
                      <a16:creationId xmlns:a16="http://schemas.microsoft.com/office/drawing/2014/main" id="{E60E9BE9-D589-4591-8518-9E26700F502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875141" y="4218430"/>
                  <a:ext cx="430560" cy="267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</a:t>
            </a:r>
          </a:p>
        </p:txBody>
      </p:sp>
      <p:sp>
        <p:nvSpPr>
          <p:cNvPr id="727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4-</a:t>
            </a:r>
            <a:fld id="{5DFCE2AB-79E5-4B70-9233-1E993205152A}" type="slidenum"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72708" name="Picture 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035050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Two key network-core functions</a:t>
            </a:r>
          </a:p>
        </p:txBody>
      </p:sp>
      <p:sp>
        <p:nvSpPr>
          <p:cNvPr id="727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03750" y="1404938"/>
            <a:ext cx="4192588" cy="46482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00000"/>
                </a:solidFill>
                <a:ea typeface="ＭＳ Ｐゴシック" panose="020B0600070205080204" pitchFamily="34" charset="-128"/>
              </a:rPr>
              <a:t>forwarding</a:t>
            </a:r>
            <a:r>
              <a:rPr lang="en-US" altLang="en-US" sz="2400" i="1">
                <a:solidFill>
                  <a:srgbClr val="C00000"/>
                </a:solidFill>
                <a:ea typeface="ＭＳ Ｐゴシック" panose="020B0600070205080204" pitchFamily="34" charset="-128"/>
              </a:rPr>
              <a:t>:</a:t>
            </a:r>
            <a:r>
              <a:rPr lang="en-US" altLang="en-US" sz="240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ea typeface="ＭＳ Ｐゴシック" panose="020B0600070205080204" pitchFamily="34" charset="-128"/>
              </a:rPr>
              <a:t>move packets from router</a:t>
            </a:r>
            <a:r>
              <a:rPr lang="ja-JP" altLang="en-US" sz="2400">
                <a:ea typeface="ＭＳ Ｐゴシック" panose="020B0600070205080204" pitchFamily="34" charset="-128"/>
              </a:rPr>
              <a:t>’</a:t>
            </a:r>
            <a:r>
              <a:rPr lang="en-US" altLang="ja-JP" sz="2400">
                <a:ea typeface="ＭＳ Ｐゴシック" panose="020B0600070205080204" pitchFamily="34" charset="-128"/>
              </a:rPr>
              <a:t>s input to appropriate router output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2711" name="Rectangle 3"/>
          <p:cNvSpPr txBox="1">
            <a:spLocks noChangeArrowheads="1"/>
          </p:cNvSpPr>
          <p:nvPr/>
        </p:nvSpPr>
        <p:spPr bwMode="auto">
          <a:xfrm>
            <a:off x="384175" y="1385888"/>
            <a:ext cx="4192588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70000"/>
              </a:spcBef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00000"/>
                </a:solidFill>
                <a:cs typeface="Arial" panose="020B0604020202020204" pitchFamily="34" charset="0"/>
              </a:rPr>
              <a:t>routing:</a:t>
            </a:r>
            <a:r>
              <a:rPr lang="en-US" altLang="en-US">
                <a:solidFill>
                  <a:srgbClr val="C00000"/>
                </a:solidFill>
                <a:cs typeface="Arial" panose="020B0604020202020204" pitchFamily="34" charset="0"/>
              </a:rPr>
              <a:t> </a:t>
            </a:r>
            <a:r>
              <a:rPr lang="en-US" altLang="en-US" sz="2400">
                <a:cs typeface="Arial" panose="020B0604020202020204" pitchFamily="34" charset="0"/>
              </a:rPr>
              <a:t>determines source-destination route taken by packets</a:t>
            </a:r>
          </a:p>
          <a:p>
            <a:pPr lvl="1">
              <a:spcBef>
                <a:spcPct val="0"/>
              </a:spcBef>
            </a:pPr>
            <a:r>
              <a:rPr lang="en-US" altLang="en-US" i="1">
                <a:cs typeface="Arial" panose="020B0604020202020204" pitchFamily="34" charset="0"/>
              </a:rPr>
              <a:t>routing algorithms</a:t>
            </a:r>
            <a:endParaRPr lang="en-US" altLang="en-US"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11" name="Freeform 3"/>
          <p:cNvSpPr>
            <a:spLocks/>
          </p:cNvSpPr>
          <p:nvPr/>
        </p:nvSpPr>
        <p:spPr bwMode="auto">
          <a:xfrm rot="16200000">
            <a:off x="3289300" y="3600451"/>
            <a:ext cx="2198687" cy="1497012"/>
          </a:xfrm>
          <a:custGeom>
            <a:avLst/>
            <a:gdLst>
              <a:gd name="T0" fmla="*/ 0 w 1443"/>
              <a:gd name="T1" fmla="*/ 0 h 816"/>
              <a:gd name="T2" fmla="*/ 1076 w 1443"/>
              <a:gd name="T3" fmla="*/ 782 h 816"/>
              <a:gd name="T4" fmla="*/ 1320 w 1443"/>
              <a:gd name="T5" fmla="*/ 788 h 816"/>
              <a:gd name="T6" fmla="*/ 1443 w 1443"/>
              <a:gd name="T7" fmla="*/ 5 h 816"/>
              <a:gd name="T8" fmla="*/ 0 w 1443"/>
              <a:gd name="T9" fmla="*/ 0 h 816"/>
              <a:gd name="connsiteX0" fmla="*/ 0 w 10000"/>
              <a:gd name="connsiteY0" fmla="*/ 0 h 9714"/>
              <a:gd name="connsiteX1" fmla="*/ 3718 w 10000"/>
              <a:gd name="connsiteY1" fmla="*/ 8779 h 9714"/>
              <a:gd name="connsiteX2" fmla="*/ 9148 w 10000"/>
              <a:gd name="connsiteY2" fmla="*/ 9657 h 9714"/>
              <a:gd name="connsiteX3" fmla="*/ 10000 w 10000"/>
              <a:gd name="connsiteY3" fmla="*/ 61 h 9714"/>
              <a:gd name="connsiteX4" fmla="*/ 0 w 10000"/>
              <a:gd name="connsiteY4" fmla="*/ 0 h 9714"/>
              <a:gd name="connsiteX0" fmla="*/ 0 w 10000"/>
              <a:gd name="connsiteY0" fmla="*/ 0 h 9095"/>
              <a:gd name="connsiteX1" fmla="*/ 3718 w 10000"/>
              <a:gd name="connsiteY1" fmla="*/ 9037 h 9095"/>
              <a:gd name="connsiteX2" fmla="*/ 5712 w 10000"/>
              <a:gd name="connsiteY2" fmla="*/ 8929 h 9095"/>
              <a:gd name="connsiteX3" fmla="*/ 10000 w 10000"/>
              <a:gd name="connsiteY3" fmla="*/ 63 h 9095"/>
              <a:gd name="connsiteX4" fmla="*/ 0 w 10000"/>
              <a:gd name="connsiteY4" fmla="*/ 0 h 9095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8989"/>
              <a:gd name="connsiteY0" fmla="*/ 0 h 11618"/>
              <a:gd name="connsiteX1" fmla="*/ 2707 w 8989"/>
              <a:gd name="connsiteY1" fmla="*/ 11554 h 11618"/>
              <a:gd name="connsiteX2" fmla="*/ 4701 w 8989"/>
              <a:gd name="connsiteY2" fmla="*/ 11435 h 11618"/>
              <a:gd name="connsiteX3" fmla="*/ 8989 w 8989"/>
              <a:gd name="connsiteY3" fmla="*/ 1687 h 11618"/>
              <a:gd name="connsiteX4" fmla="*/ 0 w 8989"/>
              <a:gd name="connsiteY4" fmla="*/ 0 h 11618"/>
              <a:gd name="connsiteX0" fmla="*/ 0 w 9888"/>
              <a:gd name="connsiteY0" fmla="*/ 115 h 10115"/>
              <a:gd name="connsiteX1" fmla="*/ 3011 w 9888"/>
              <a:gd name="connsiteY1" fmla="*/ 10060 h 10115"/>
              <a:gd name="connsiteX2" fmla="*/ 5230 w 9888"/>
              <a:gd name="connsiteY2" fmla="*/ 9957 h 10115"/>
              <a:gd name="connsiteX3" fmla="*/ 9888 w 9888"/>
              <a:gd name="connsiteY3" fmla="*/ 0 h 10115"/>
              <a:gd name="connsiteX4" fmla="*/ 0 w 9888"/>
              <a:gd name="connsiteY4" fmla="*/ 115 h 10115"/>
              <a:gd name="connsiteX0" fmla="*/ 0 w 9829"/>
              <a:gd name="connsiteY0" fmla="*/ 0 h 10833"/>
              <a:gd name="connsiteX1" fmla="*/ 2874 w 9829"/>
              <a:gd name="connsiteY1" fmla="*/ 10779 h 10833"/>
              <a:gd name="connsiteX2" fmla="*/ 5118 w 9829"/>
              <a:gd name="connsiteY2" fmla="*/ 10677 h 10833"/>
              <a:gd name="connsiteX3" fmla="*/ 9829 w 9829"/>
              <a:gd name="connsiteY3" fmla="*/ 833 h 10833"/>
              <a:gd name="connsiteX4" fmla="*/ 0 w 9829"/>
              <a:gd name="connsiteY4" fmla="*/ 0 h 10833"/>
              <a:gd name="connsiteX0" fmla="*/ 0 w 10289"/>
              <a:gd name="connsiteY0" fmla="*/ 0 h 10000"/>
              <a:gd name="connsiteX1" fmla="*/ 2924 w 10289"/>
              <a:gd name="connsiteY1" fmla="*/ 9950 h 10000"/>
              <a:gd name="connsiteX2" fmla="*/ 5207 w 10289"/>
              <a:gd name="connsiteY2" fmla="*/ 9856 h 10000"/>
              <a:gd name="connsiteX3" fmla="*/ 10289 w 10289"/>
              <a:gd name="connsiteY3" fmla="*/ 54 h 10000"/>
              <a:gd name="connsiteX4" fmla="*/ 0 w 10289"/>
              <a:gd name="connsiteY4" fmla="*/ 0 h 10000"/>
              <a:gd name="connsiteX0" fmla="*/ 0 w 10289"/>
              <a:gd name="connsiteY0" fmla="*/ 0 h 10953"/>
              <a:gd name="connsiteX1" fmla="*/ 2924 w 10289"/>
              <a:gd name="connsiteY1" fmla="*/ 9950 h 10953"/>
              <a:gd name="connsiteX2" fmla="*/ 3723 w 10289"/>
              <a:gd name="connsiteY2" fmla="*/ 10695 h 10953"/>
              <a:gd name="connsiteX3" fmla="*/ 5207 w 10289"/>
              <a:gd name="connsiteY3" fmla="*/ 9856 h 10953"/>
              <a:gd name="connsiteX4" fmla="*/ 10289 w 10289"/>
              <a:gd name="connsiteY4" fmla="*/ 54 h 10953"/>
              <a:gd name="connsiteX5" fmla="*/ 0 w 10289"/>
              <a:gd name="connsiteY5" fmla="*/ 0 h 10953"/>
              <a:gd name="connsiteX0" fmla="*/ 0 w 10289"/>
              <a:gd name="connsiteY0" fmla="*/ 0 h 11138"/>
              <a:gd name="connsiteX1" fmla="*/ 2924 w 10289"/>
              <a:gd name="connsiteY1" fmla="*/ 9950 h 11138"/>
              <a:gd name="connsiteX2" fmla="*/ 5207 w 10289"/>
              <a:gd name="connsiteY2" fmla="*/ 9856 h 11138"/>
              <a:gd name="connsiteX3" fmla="*/ 10289 w 10289"/>
              <a:gd name="connsiteY3" fmla="*/ 54 h 11138"/>
              <a:gd name="connsiteX4" fmla="*/ 0 w 10289"/>
              <a:gd name="connsiteY4" fmla="*/ 0 h 11138"/>
              <a:gd name="connsiteX0" fmla="*/ 0 w 10289"/>
              <a:gd name="connsiteY0" fmla="*/ 0 h 10669"/>
              <a:gd name="connsiteX1" fmla="*/ 2924 w 10289"/>
              <a:gd name="connsiteY1" fmla="*/ 9950 h 10669"/>
              <a:gd name="connsiteX2" fmla="*/ 5207 w 10289"/>
              <a:gd name="connsiteY2" fmla="*/ 9856 h 10669"/>
              <a:gd name="connsiteX3" fmla="*/ 10289 w 10289"/>
              <a:gd name="connsiteY3" fmla="*/ 54 h 10669"/>
              <a:gd name="connsiteX4" fmla="*/ 0 w 10289"/>
              <a:gd name="connsiteY4" fmla="*/ 0 h 10669"/>
              <a:gd name="connsiteX0" fmla="*/ 0 w 10289"/>
              <a:gd name="connsiteY0" fmla="*/ 0 h 10734"/>
              <a:gd name="connsiteX1" fmla="*/ 2924 w 10289"/>
              <a:gd name="connsiteY1" fmla="*/ 9950 h 10734"/>
              <a:gd name="connsiteX2" fmla="*/ 4455 w 10289"/>
              <a:gd name="connsiteY2" fmla="*/ 10094 h 10734"/>
              <a:gd name="connsiteX3" fmla="*/ 10289 w 10289"/>
              <a:gd name="connsiteY3" fmla="*/ 54 h 10734"/>
              <a:gd name="connsiteX4" fmla="*/ 0 w 10289"/>
              <a:gd name="connsiteY4" fmla="*/ 0 h 10734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9960"/>
              <a:gd name="connsiteX1" fmla="*/ 2924 w 10289"/>
              <a:gd name="connsiteY1" fmla="*/ 9950 h 9960"/>
              <a:gd name="connsiteX2" fmla="*/ 4166 w 10289"/>
              <a:gd name="connsiteY2" fmla="*/ 9776 h 9960"/>
              <a:gd name="connsiteX3" fmla="*/ 10289 w 10289"/>
              <a:gd name="connsiteY3" fmla="*/ 54 h 9960"/>
              <a:gd name="connsiteX4" fmla="*/ 0 w 10289"/>
              <a:gd name="connsiteY4" fmla="*/ 0 h 9960"/>
              <a:gd name="connsiteX0" fmla="*/ 0 w 10000"/>
              <a:gd name="connsiteY0" fmla="*/ 0 h 10000"/>
              <a:gd name="connsiteX1" fmla="*/ 2842 w 10000"/>
              <a:gd name="connsiteY1" fmla="*/ 9990 h 10000"/>
              <a:gd name="connsiteX2" fmla="*/ 4049 w 10000"/>
              <a:gd name="connsiteY2" fmla="*/ 9815 h 10000"/>
              <a:gd name="connsiteX3" fmla="*/ 10000 w 10000"/>
              <a:gd name="connsiteY3" fmla="*/ 54 h 10000"/>
              <a:gd name="connsiteX4" fmla="*/ 0 w 10000"/>
              <a:gd name="connsiteY4" fmla="*/ 0 h 10000"/>
              <a:gd name="connsiteX0" fmla="*/ 0 w 10000"/>
              <a:gd name="connsiteY0" fmla="*/ 0 h 10400"/>
              <a:gd name="connsiteX1" fmla="*/ 2740 w 10000"/>
              <a:gd name="connsiteY1" fmla="*/ 10397 h 10400"/>
              <a:gd name="connsiteX2" fmla="*/ 4049 w 10000"/>
              <a:gd name="connsiteY2" fmla="*/ 9815 h 10400"/>
              <a:gd name="connsiteX3" fmla="*/ 10000 w 10000"/>
              <a:gd name="connsiteY3" fmla="*/ 54 h 10400"/>
              <a:gd name="connsiteX4" fmla="*/ 0 w 10000"/>
              <a:gd name="connsiteY4" fmla="*/ 0 h 10400"/>
              <a:gd name="connsiteX0" fmla="*/ 0 w 10000"/>
              <a:gd name="connsiteY0" fmla="*/ 0 h 10419"/>
              <a:gd name="connsiteX1" fmla="*/ 2740 w 10000"/>
              <a:gd name="connsiteY1" fmla="*/ 10397 h 10419"/>
              <a:gd name="connsiteX2" fmla="*/ 3599 w 10000"/>
              <a:gd name="connsiteY2" fmla="*/ 10338 h 10419"/>
              <a:gd name="connsiteX3" fmla="*/ 10000 w 10000"/>
              <a:gd name="connsiteY3" fmla="*/ 54 h 10419"/>
              <a:gd name="connsiteX4" fmla="*/ 0 w 10000"/>
              <a:gd name="connsiteY4" fmla="*/ 0 h 10419"/>
              <a:gd name="connsiteX0" fmla="*/ 0 w 10000"/>
              <a:gd name="connsiteY0" fmla="*/ 0 h 10397"/>
              <a:gd name="connsiteX1" fmla="*/ 2740 w 10000"/>
              <a:gd name="connsiteY1" fmla="*/ 10397 h 10397"/>
              <a:gd name="connsiteX2" fmla="*/ 3599 w 10000"/>
              <a:gd name="connsiteY2" fmla="*/ 10338 h 10397"/>
              <a:gd name="connsiteX3" fmla="*/ 10000 w 10000"/>
              <a:gd name="connsiteY3" fmla="*/ 54 h 10397"/>
              <a:gd name="connsiteX4" fmla="*/ 0 w 10000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75"/>
              <a:gd name="connsiteY0" fmla="*/ 0 h 10310"/>
              <a:gd name="connsiteX1" fmla="*/ 2801 w 10675"/>
              <a:gd name="connsiteY1" fmla="*/ 10310 h 10310"/>
              <a:gd name="connsiteX2" fmla="*/ 3660 w 10675"/>
              <a:gd name="connsiteY2" fmla="*/ 10251 h 10310"/>
              <a:gd name="connsiteX3" fmla="*/ 10675 w 10675"/>
              <a:gd name="connsiteY3" fmla="*/ 25 h 10310"/>
              <a:gd name="connsiteX4" fmla="*/ 0 w 10675"/>
              <a:gd name="connsiteY4" fmla="*/ 0 h 1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75" h="10310">
                <a:moveTo>
                  <a:pt x="0" y="0"/>
                </a:moveTo>
                <a:cubicBezTo>
                  <a:pt x="3109" y="3835"/>
                  <a:pt x="2511" y="6378"/>
                  <a:pt x="2801" y="10310"/>
                </a:cubicBezTo>
                <a:cubicBezTo>
                  <a:pt x="3337" y="10277"/>
                  <a:pt x="2862" y="10312"/>
                  <a:pt x="3660" y="10251"/>
                </a:cubicBezTo>
                <a:cubicBezTo>
                  <a:pt x="5139" y="5189"/>
                  <a:pt x="6996" y="3438"/>
                  <a:pt x="10675" y="25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75000">
                <a:srgbClr val="7BE5CA"/>
              </a:gs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  <a:ea typeface="+mn-ea"/>
            </a:endParaRPr>
          </a:p>
        </p:txBody>
      </p:sp>
      <p:grpSp>
        <p:nvGrpSpPr>
          <p:cNvPr id="72713" name="Group 4"/>
          <p:cNvGrpSpPr>
            <a:grpSpLocks/>
          </p:cNvGrpSpPr>
          <p:nvPr/>
        </p:nvGrpSpPr>
        <p:grpSpPr bwMode="auto">
          <a:xfrm>
            <a:off x="1328738" y="3152775"/>
            <a:ext cx="2317750" cy="2333625"/>
            <a:chOff x="272609" y="3015788"/>
            <a:chExt cx="2317750" cy="2333625"/>
          </a:xfrm>
        </p:grpSpPr>
        <p:sp>
          <p:nvSpPr>
            <p:cNvPr id="72867" name="Rectangle 4"/>
            <p:cNvSpPr>
              <a:spLocks noChangeArrowheads="1"/>
            </p:cNvSpPr>
            <p:nvPr/>
          </p:nvSpPr>
          <p:spPr bwMode="auto">
            <a:xfrm>
              <a:off x="272609" y="3015788"/>
              <a:ext cx="2317750" cy="2333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868" name="Oval 5"/>
            <p:cNvSpPr>
              <a:spLocks noChangeArrowheads="1"/>
            </p:cNvSpPr>
            <p:nvPr/>
          </p:nvSpPr>
          <p:spPr bwMode="auto">
            <a:xfrm>
              <a:off x="398021" y="3068176"/>
              <a:ext cx="2095500" cy="6048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869" name="Text Box 108"/>
            <p:cNvSpPr txBox="1">
              <a:spLocks noChangeArrowheads="1"/>
            </p:cNvSpPr>
            <p:nvPr/>
          </p:nvSpPr>
          <p:spPr bwMode="auto">
            <a:xfrm>
              <a:off x="526609" y="3225338"/>
              <a:ext cx="18637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routing algorithm</a:t>
              </a:r>
            </a:p>
          </p:txBody>
        </p:sp>
        <p:sp>
          <p:nvSpPr>
            <p:cNvPr id="72870" name="Rectangle 109"/>
            <p:cNvSpPr>
              <a:spLocks noChangeArrowheads="1"/>
            </p:cNvSpPr>
            <p:nvPr/>
          </p:nvSpPr>
          <p:spPr bwMode="auto">
            <a:xfrm>
              <a:off x="451996" y="3973051"/>
              <a:ext cx="2005013" cy="1279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871" name="Text Box 110"/>
            <p:cNvSpPr txBox="1">
              <a:spLocks noChangeArrowheads="1"/>
            </p:cNvSpPr>
            <p:nvPr/>
          </p:nvSpPr>
          <p:spPr bwMode="auto">
            <a:xfrm>
              <a:off x="532959" y="3925426"/>
              <a:ext cx="1858962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local forwarding table</a:t>
              </a:r>
            </a:p>
          </p:txBody>
        </p:sp>
        <p:sp>
          <p:nvSpPr>
            <p:cNvPr id="72872" name="Text Box 111"/>
            <p:cNvSpPr txBox="1">
              <a:spLocks noChangeArrowheads="1"/>
            </p:cNvSpPr>
            <p:nvPr/>
          </p:nvSpPr>
          <p:spPr bwMode="auto">
            <a:xfrm>
              <a:off x="415484" y="4173076"/>
              <a:ext cx="1212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header value</a:t>
              </a:r>
            </a:p>
          </p:txBody>
        </p:sp>
        <p:sp>
          <p:nvSpPr>
            <p:cNvPr id="72873" name="Text Box 112"/>
            <p:cNvSpPr txBox="1">
              <a:spLocks noChangeArrowheads="1"/>
            </p:cNvSpPr>
            <p:nvPr/>
          </p:nvSpPr>
          <p:spPr bwMode="auto">
            <a:xfrm>
              <a:off x="1482284" y="4174663"/>
              <a:ext cx="10414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output link</a:t>
              </a:r>
            </a:p>
          </p:txBody>
        </p:sp>
        <p:sp>
          <p:nvSpPr>
            <p:cNvPr id="72874" name="Line 113"/>
            <p:cNvSpPr>
              <a:spLocks noChangeShapeType="1"/>
            </p:cNvSpPr>
            <p:nvPr/>
          </p:nvSpPr>
          <p:spPr bwMode="auto">
            <a:xfrm>
              <a:off x="1580709" y="4185776"/>
              <a:ext cx="7937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875" name="Text Box 114"/>
            <p:cNvSpPr txBox="1">
              <a:spLocks noChangeArrowheads="1"/>
            </p:cNvSpPr>
            <p:nvPr/>
          </p:nvSpPr>
          <p:spPr bwMode="auto">
            <a:xfrm>
              <a:off x="1071121" y="4457238"/>
              <a:ext cx="520700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0100</a:t>
              </a:r>
            </a:p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0101</a:t>
              </a:r>
            </a:p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0111</a:t>
              </a:r>
            </a:p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1001</a:t>
              </a:r>
            </a:p>
          </p:txBody>
        </p:sp>
        <p:sp>
          <p:nvSpPr>
            <p:cNvPr id="72876" name="Text Box 115"/>
            <p:cNvSpPr txBox="1">
              <a:spLocks noChangeArrowheads="1"/>
            </p:cNvSpPr>
            <p:nvPr/>
          </p:nvSpPr>
          <p:spPr bwMode="auto">
            <a:xfrm>
              <a:off x="1596584" y="4457238"/>
              <a:ext cx="268287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2877" name="Line 116"/>
            <p:cNvSpPr>
              <a:spLocks noChangeShapeType="1"/>
            </p:cNvSpPr>
            <p:nvPr/>
          </p:nvSpPr>
          <p:spPr bwMode="auto">
            <a:xfrm>
              <a:off x="451996" y="444295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878" name="Line 117"/>
            <p:cNvSpPr>
              <a:spLocks noChangeShapeType="1"/>
            </p:cNvSpPr>
            <p:nvPr/>
          </p:nvSpPr>
          <p:spPr bwMode="auto">
            <a:xfrm>
              <a:off x="444059" y="419530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879" name="AutoShape 118"/>
            <p:cNvSpPr>
              <a:spLocks noChangeArrowheads="1"/>
            </p:cNvSpPr>
            <p:nvPr/>
          </p:nvSpPr>
          <p:spPr bwMode="auto">
            <a:xfrm rot="5400000">
              <a:off x="1350521" y="3680951"/>
              <a:ext cx="241300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2714" name="Group 3"/>
          <p:cNvGrpSpPr>
            <a:grpSpLocks/>
          </p:cNvGrpSpPr>
          <p:nvPr/>
        </p:nvGrpSpPr>
        <p:grpSpPr bwMode="auto">
          <a:xfrm>
            <a:off x="3200400" y="3632200"/>
            <a:ext cx="4745038" cy="2989263"/>
            <a:chOff x="2088829" y="3641726"/>
            <a:chExt cx="4743771" cy="2989155"/>
          </a:xfrm>
        </p:grpSpPr>
        <p:sp>
          <p:nvSpPr>
            <p:cNvPr id="72717" name="Freeform 2"/>
            <p:cNvSpPr>
              <a:spLocks/>
            </p:cNvSpPr>
            <p:nvPr/>
          </p:nvSpPr>
          <p:spPr bwMode="auto">
            <a:xfrm>
              <a:off x="3894138" y="4260851"/>
              <a:ext cx="2847975" cy="1481138"/>
            </a:xfrm>
            <a:custGeom>
              <a:avLst/>
              <a:gdLst>
                <a:gd name="T0" fmla="*/ 2147483646 w 1794"/>
                <a:gd name="T1" fmla="*/ 2147483646 h 933"/>
                <a:gd name="T2" fmla="*/ 2147483646 w 1794"/>
                <a:gd name="T3" fmla="*/ 2147483646 h 933"/>
                <a:gd name="T4" fmla="*/ 2147483646 w 1794"/>
                <a:gd name="T5" fmla="*/ 2147483646 h 933"/>
                <a:gd name="T6" fmla="*/ 2147483646 w 1794"/>
                <a:gd name="T7" fmla="*/ 2147483646 h 933"/>
                <a:gd name="T8" fmla="*/ 2147483646 w 1794"/>
                <a:gd name="T9" fmla="*/ 2147483646 h 933"/>
                <a:gd name="T10" fmla="*/ 2147483646 w 1794"/>
                <a:gd name="T11" fmla="*/ 2147483646 h 933"/>
                <a:gd name="T12" fmla="*/ 2147483646 w 1794"/>
                <a:gd name="T13" fmla="*/ 2147483646 h 933"/>
                <a:gd name="T14" fmla="*/ 2147483646 w 1794"/>
                <a:gd name="T15" fmla="*/ 2147483646 h 933"/>
                <a:gd name="T16" fmla="*/ 2147483646 w 1794"/>
                <a:gd name="T17" fmla="*/ 2147483646 h 933"/>
                <a:gd name="T18" fmla="*/ 2147483646 w 1794"/>
                <a:gd name="T19" fmla="*/ 2147483646 h 933"/>
                <a:gd name="T20" fmla="*/ 2147483646 w 1794"/>
                <a:gd name="T21" fmla="*/ 2147483646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2718" name="Freeform 6"/>
            <p:cNvSpPr>
              <a:spLocks/>
            </p:cNvSpPr>
            <p:nvPr/>
          </p:nvSpPr>
          <p:spPr bwMode="auto">
            <a:xfrm>
              <a:off x="4532313" y="4564063"/>
              <a:ext cx="542925" cy="295275"/>
            </a:xfrm>
            <a:custGeom>
              <a:avLst/>
              <a:gdLst>
                <a:gd name="T0" fmla="*/ 0 w 342"/>
                <a:gd name="T1" fmla="*/ 2147483646 h 186"/>
                <a:gd name="T2" fmla="*/ 2147483646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grpSp>
          <p:nvGrpSpPr>
            <p:cNvPr id="72719" name="Group 7"/>
            <p:cNvGrpSpPr>
              <a:grpSpLocks/>
            </p:cNvGrpSpPr>
            <p:nvPr/>
          </p:nvGrpSpPr>
          <p:grpSpPr bwMode="auto">
            <a:xfrm>
              <a:off x="4038600" y="4738688"/>
              <a:ext cx="501650" cy="233363"/>
              <a:chOff x="3600" y="219"/>
              <a:chExt cx="360" cy="175"/>
            </a:xfrm>
          </p:grpSpPr>
          <p:sp>
            <p:nvSpPr>
              <p:cNvPr id="72854" name="Oval 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855" name="Line 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856" name="Line 1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857" name="Rectangle 1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858" name="Oval 12"/>
              <p:cNvSpPr>
                <a:spLocks noChangeArrowheads="1"/>
              </p:cNvSpPr>
              <p:nvPr/>
            </p:nvSpPr>
            <p:spPr bwMode="auto">
              <a:xfrm>
                <a:off x="3603" y="219"/>
                <a:ext cx="354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72859" name="Group 1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72864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2865" name="Line 1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2866" name="Line 1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grpSp>
            <p:nvGrpSpPr>
              <p:cNvPr id="72860" name="Group 1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72861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2862" name="Line 1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2863" name="Line 2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72720" name="Group 21"/>
            <p:cNvGrpSpPr>
              <a:grpSpLocks/>
            </p:cNvGrpSpPr>
            <p:nvPr/>
          </p:nvGrpSpPr>
          <p:grpSpPr bwMode="auto">
            <a:xfrm>
              <a:off x="4391025" y="5376863"/>
              <a:ext cx="501650" cy="233363"/>
              <a:chOff x="3600" y="219"/>
              <a:chExt cx="360" cy="175"/>
            </a:xfrm>
          </p:grpSpPr>
          <p:sp>
            <p:nvSpPr>
              <p:cNvPr id="72841" name="Oval 22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842" name="Line 23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843" name="Line 2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844" name="Rectangle 25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845" name="Oval 2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72846" name="Group 2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72851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2852" name="Line 29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2853" name="Line 3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grpSp>
            <p:nvGrpSpPr>
              <p:cNvPr id="72847" name="Group 3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72848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2849" name="Line 3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2850" name="Line 34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72721" name="Group 35"/>
            <p:cNvGrpSpPr>
              <a:grpSpLocks/>
            </p:cNvGrpSpPr>
            <p:nvPr/>
          </p:nvGrpSpPr>
          <p:grpSpPr bwMode="auto">
            <a:xfrm>
              <a:off x="5065713" y="4433888"/>
              <a:ext cx="501650" cy="233363"/>
              <a:chOff x="3600" y="219"/>
              <a:chExt cx="360" cy="175"/>
            </a:xfrm>
          </p:grpSpPr>
          <p:sp>
            <p:nvSpPr>
              <p:cNvPr id="72828" name="Oval 36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829" name="Line 37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830" name="Line 3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831" name="Rectangle 39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832" name="Oval 4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72833" name="Group 4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72838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2839" name="Line 43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2840" name="Line 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grpSp>
            <p:nvGrpSpPr>
              <p:cNvPr id="72834" name="Group 4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72835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2836" name="Line 4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2837" name="Line 48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72722" name="Group 49"/>
            <p:cNvGrpSpPr>
              <a:grpSpLocks/>
            </p:cNvGrpSpPr>
            <p:nvPr/>
          </p:nvGrpSpPr>
          <p:grpSpPr bwMode="auto">
            <a:xfrm>
              <a:off x="4987925" y="5099051"/>
              <a:ext cx="500063" cy="233363"/>
              <a:chOff x="3600" y="219"/>
              <a:chExt cx="360" cy="175"/>
            </a:xfrm>
          </p:grpSpPr>
          <p:sp>
            <p:nvSpPr>
              <p:cNvPr id="72815" name="Oval 50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816" name="Line 51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817" name="Line 5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818" name="Rectangle 53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819" name="Oval 5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6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72820" name="Group 5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72825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2826" name="Line 57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2827" name="Line 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grpSp>
            <p:nvGrpSpPr>
              <p:cNvPr id="72821" name="Group 5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72822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2823" name="Line 6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2824" name="Line 62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72723" name="Group 63"/>
            <p:cNvGrpSpPr>
              <a:grpSpLocks/>
            </p:cNvGrpSpPr>
            <p:nvPr/>
          </p:nvGrpSpPr>
          <p:grpSpPr bwMode="auto">
            <a:xfrm>
              <a:off x="5622925" y="5395913"/>
              <a:ext cx="501650" cy="233363"/>
              <a:chOff x="3600" y="219"/>
              <a:chExt cx="360" cy="175"/>
            </a:xfrm>
          </p:grpSpPr>
          <p:sp>
            <p:nvSpPr>
              <p:cNvPr id="72802" name="Oval 64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803" name="Line 65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804" name="Line 6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805" name="Rectangle 67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806" name="Oval 6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72807" name="Group 6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72812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2813" name="Line 71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2814" name="Line 7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grpSp>
            <p:nvGrpSpPr>
              <p:cNvPr id="72808" name="Group 7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72809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2810" name="Line 7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2811" name="Line 76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72724" name="Group 77"/>
            <p:cNvGrpSpPr>
              <a:grpSpLocks/>
            </p:cNvGrpSpPr>
            <p:nvPr/>
          </p:nvGrpSpPr>
          <p:grpSpPr bwMode="auto">
            <a:xfrm>
              <a:off x="6067425" y="4740276"/>
              <a:ext cx="501650" cy="233363"/>
              <a:chOff x="3600" y="219"/>
              <a:chExt cx="360" cy="175"/>
            </a:xfrm>
          </p:grpSpPr>
          <p:sp>
            <p:nvSpPr>
              <p:cNvPr id="72789" name="Oval 7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790" name="Line 7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91" name="Line 8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92" name="Rectangle 8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793" name="Oval 8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72794" name="Group 8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72799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2800" name="Line 8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2801" name="Line 8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grpSp>
            <p:nvGrpSpPr>
              <p:cNvPr id="72795" name="Group 8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72796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2797" name="Line 8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72798" name="Line 9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sp>
          <p:nvSpPr>
            <p:cNvPr id="72725" name="Freeform 91"/>
            <p:cNvSpPr>
              <a:spLocks/>
            </p:cNvSpPr>
            <p:nvPr/>
          </p:nvSpPr>
          <p:spPr bwMode="auto">
            <a:xfrm>
              <a:off x="5573713" y="4557713"/>
              <a:ext cx="504825" cy="307975"/>
            </a:xfrm>
            <a:custGeom>
              <a:avLst/>
              <a:gdLst>
                <a:gd name="T0" fmla="*/ 0 w 318"/>
                <a:gd name="T1" fmla="*/ 0 h 194"/>
                <a:gd name="T2" fmla="*/ 2147483646 w 318"/>
                <a:gd name="T3" fmla="*/ 2147483646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2726" name="Freeform 92"/>
            <p:cNvSpPr>
              <a:spLocks/>
            </p:cNvSpPr>
            <p:nvPr/>
          </p:nvSpPr>
          <p:spPr bwMode="auto">
            <a:xfrm>
              <a:off x="4508500" y="4949826"/>
              <a:ext cx="481013" cy="238125"/>
            </a:xfrm>
            <a:custGeom>
              <a:avLst/>
              <a:gdLst>
                <a:gd name="T0" fmla="*/ 0 w 294"/>
                <a:gd name="T1" fmla="*/ 0 h 174"/>
                <a:gd name="T2" fmla="*/ 2147483646 w 294"/>
                <a:gd name="T3" fmla="*/ 2147483646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2727" name="Freeform 93"/>
            <p:cNvSpPr>
              <a:spLocks/>
            </p:cNvSpPr>
            <p:nvPr/>
          </p:nvSpPr>
          <p:spPr bwMode="auto">
            <a:xfrm>
              <a:off x="5456238" y="4926013"/>
              <a:ext cx="628650" cy="247650"/>
            </a:xfrm>
            <a:custGeom>
              <a:avLst/>
              <a:gdLst>
                <a:gd name="T0" fmla="*/ 0 w 378"/>
                <a:gd name="T1" fmla="*/ 2147483646 h 174"/>
                <a:gd name="T2" fmla="*/ 2147483646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2728" name="Freeform 94"/>
            <p:cNvSpPr>
              <a:spLocks/>
            </p:cNvSpPr>
            <p:nvPr/>
          </p:nvSpPr>
          <p:spPr bwMode="auto">
            <a:xfrm>
              <a:off x="6122988" y="4979988"/>
              <a:ext cx="206375" cy="508000"/>
            </a:xfrm>
            <a:custGeom>
              <a:avLst/>
              <a:gdLst>
                <a:gd name="T0" fmla="*/ 0 w 118"/>
                <a:gd name="T1" fmla="*/ 2147483646 h 500"/>
                <a:gd name="T2" fmla="*/ 2147483646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2729" name="Freeform 95"/>
            <p:cNvSpPr>
              <a:spLocks/>
            </p:cNvSpPr>
            <p:nvPr/>
          </p:nvSpPr>
          <p:spPr bwMode="auto">
            <a:xfrm>
              <a:off x="4887913" y="5513388"/>
              <a:ext cx="736600" cy="74613"/>
            </a:xfrm>
            <a:custGeom>
              <a:avLst/>
              <a:gdLst>
                <a:gd name="T0" fmla="*/ 2147483646 w 370"/>
                <a:gd name="T1" fmla="*/ 2147483646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2730" name="Freeform 96"/>
            <p:cNvSpPr>
              <a:spLocks/>
            </p:cNvSpPr>
            <p:nvPr/>
          </p:nvSpPr>
          <p:spPr bwMode="auto">
            <a:xfrm>
              <a:off x="4351338" y="4973638"/>
              <a:ext cx="193675" cy="425450"/>
            </a:xfrm>
            <a:custGeom>
              <a:avLst/>
              <a:gdLst>
                <a:gd name="T0" fmla="*/ 2147483646 w 176"/>
                <a:gd name="T1" fmla="*/ 2147483646 h 412"/>
                <a:gd name="T2" fmla="*/ 2147483646 w 176"/>
                <a:gd name="T3" fmla="*/ 2147483646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2731" name="Text Box 100"/>
            <p:cNvSpPr txBox="1">
              <a:spLocks noChangeArrowheads="1"/>
            </p:cNvSpPr>
            <p:nvPr/>
          </p:nvSpPr>
          <p:spPr bwMode="auto">
            <a:xfrm>
              <a:off x="4440876" y="4483071"/>
              <a:ext cx="311067" cy="3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2732" name="Text Box 101"/>
            <p:cNvSpPr txBox="1">
              <a:spLocks noChangeArrowheads="1"/>
            </p:cNvSpPr>
            <p:nvPr/>
          </p:nvSpPr>
          <p:spPr bwMode="auto">
            <a:xfrm>
              <a:off x="4378980" y="4897394"/>
              <a:ext cx="296783" cy="3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72733" name="Text Box 102"/>
            <p:cNvSpPr txBox="1">
              <a:spLocks noChangeArrowheads="1"/>
            </p:cNvSpPr>
            <p:nvPr/>
          </p:nvSpPr>
          <p:spPr bwMode="auto">
            <a:xfrm>
              <a:off x="4128222" y="4970416"/>
              <a:ext cx="296783" cy="3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grpSp>
          <p:nvGrpSpPr>
            <p:cNvPr id="72734" name="Group 1"/>
            <p:cNvGrpSpPr>
              <a:grpSpLocks/>
            </p:cNvGrpSpPr>
            <p:nvPr/>
          </p:nvGrpSpPr>
          <p:grpSpPr bwMode="auto">
            <a:xfrm rot="-2012368">
              <a:off x="2645158" y="5398104"/>
              <a:ext cx="1447800" cy="274638"/>
              <a:chOff x="2436813" y="4587876"/>
              <a:chExt cx="1447800" cy="274638"/>
            </a:xfrm>
          </p:grpSpPr>
          <p:sp>
            <p:nvSpPr>
              <p:cNvPr id="72784" name="Rectangle 97"/>
              <p:cNvSpPr>
                <a:spLocks noChangeArrowheads="1"/>
              </p:cNvSpPr>
              <p:nvPr/>
            </p:nvSpPr>
            <p:spPr bwMode="auto">
              <a:xfrm>
                <a:off x="2461850" y="4583083"/>
                <a:ext cx="1155391" cy="23811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785" name="Rectangle 98"/>
              <p:cNvSpPr>
                <a:spLocks noChangeArrowheads="1"/>
              </p:cNvSpPr>
              <p:nvPr/>
            </p:nvSpPr>
            <p:spPr bwMode="auto"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786" name="Line 99"/>
              <p:cNvSpPr>
                <a:spLocks noChangeShapeType="1"/>
              </p:cNvSpPr>
              <p:nvPr/>
            </p:nvSpPr>
            <p:spPr bwMode="auto">
              <a:xfrm>
                <a:off x="3462418" y="4739659"/>
                <a:ext cx="422162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787" name="Rectangle 104"/>
              <p:cNvSpPr>
                <a:spLocks noChangeArrowheads="1"/>
              </p:cNvSpPr>
              <p:nvPr/>
            </p:nvSpPr>
            <p:spPr bwMode="auto"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788" name="Text Box 105"/>
              <p:cNvSpPr txBox="1">
                <a:spLocks noChangeArrowheads="1"/>
              </p:cNvSpPr>
              <p:nvPr/>
            </p:nvSpPr>
            <p:spPr bwMode="auto">
              <a:xfrm rot="289934">
                <a:off x="3019653" y="4584228"/>
                <a:ext cx="520561" cy="2746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0111</a:t>
                </a:r>
              </a:p>
            </p:txBody>
          </p:sp>
        </p:grpSp>
        <p:sp>
          <p:nvSpPr>
            <p:cNvPr id="72735" name="Text Box 106"/>
            <p:cNvSpPr txBox="1">
              <a:spLocks noChangeArrowheads="1"/>
            </p:cNvSpPr>
            <p:nvPr/>
          </p:nvSpPr>
          <p:spPr bwMode="auto">
            <a:xfrm>
              <a:off x="2088829" y="6046702"/>
              <a:ext cx="2339350" cy="584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dest address in arriving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packet</a:t>
              </a:r>
              <a:r>
                <a:rPr lang="ja-JP" altLang="en-US" sz="1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’</a:t>
              </a:r>
              <a:r>
                <a:rPr lang="en-US" altLang="ja-JP" sz="1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 header</a:t>
              </a:r>
              <a:endParaRPr lang="en-US" alt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36" name="Line 107"/>
            <p:cNvSpPr>
              <a:spLocks noChangeShapeType="1"/>
            </p:cNvSpPr>
            <p:nvPr/>
          </p:nvSpPr>
          <p:spPr bwMode="auto">
            <a:xfrm flipH="1">
              <a:off x="2626848" y="4873581"/>
              <a:ext cx="1407736" cy="9143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737" name="Line 119"/>
            <p:cNvSpPr>
              <a:spLocks noChangeShapeType="1"/>
            </p:cNvSpPr>
            <p:nvPr/>
          </p:nvSpPr>
          <p:spPr bwMode="auto">
            <a:xfrm flipH="1" flipV="1">
              <a:off x="3588616" y="5648254"/>
              <a:ext cx="22219" cy="4508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738" name="Freeform 120"/>
            <p:cNvSpPr>
              <a:spLocks/>
            </p:cNvSpPr>
            <p:nvPr/>
          </p:nvSpPr>
          <p:spPr bwMode="auto">
            <a:xfrm>
              <a:off x="3757473" y="4834039"/>
              <a:ext cx="1041539" cy="336504"/>
            </a:xfrm>
            <a:custGeom>
              <a:avLst/>
              <a:gdLst>
                <a:gd name="T0" fmla="*/ 0 w 10844"/>
                <a:gd name="T1" fmla="*/ 2147483646 h 14797"/>
                <a:gd name="T2" fmla="*/ 2147483646 w 10844"/>
                <a:gd name="T3" fmla="*/ 2147483646 h 14797"/>
                <a:gd name="T4" fmla="*/ 2147483646 w 10844"/>
                <a:gd name="T5" fmla="*/ 2147483646 h 14797"/>
                <a:gd name="T6" fmla="*/ 0 60000 65536"/>
                <a:gd name="T7" fmla="*/ 0 60000 65536"/>
                <a:gd name="T8" fmla="*/ 0 60000 65536"/>
                <a:gd name="T9" fmla="*/ 0 w 10844"/>
                <a:gd name="T10" fmla="*/ 0 h 14797"/>
                <a:gd name="T11" fmla="*/ 10844 w 10844"/>
                <a:gd name="T12" fmla="*/ 14797 h 147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844" h="14797">
                  <a:moveTo>
                    <a:pt x="0" y="14797"/>
                  </a:moveTo>
                  <a:cubicBezTo>
                    <a:pt x="2168" y="9517"/>
                    <a:pt x="5654" y="-1331"/>
                    <a:pt x="7042" y="135"/>
                  </a:cubicBezTo>
                  <a:cubicBezTo>
                    <a:pt x="8563" y="1950"/>
                    <a:pt x="9984" y="6698"/>
                    <a:pt x="10844" y="9978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739" name="Freeform 121"/>
            <p:cNvSpPr>
              <a:spLocks/>
            </p:cNvSpPr>
            <p:nvPr/>
          </p:nvSpPr>
          <p:spPr bwMode="auto">
            <a:xfrm flipH="1">
              <a:off x="6254750" y="4370388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6 w 1443"/>
                <a:gd name="T3" fmla="*/ 2147483646 h 816"/>
                <a:gd name="T4" fmla="*/ 2147483646 w 1443"/>
                <a:gd name="T5" fmla="*/ 2147483646 h 816"/>
                <a:gd name="T6" fmla="*/ 2147483646 w 1443"/>
                <a:gd name="T7" fmla="*/ 2147483646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740" name="Freeform 122"/>
            <p:cNvSpPr>
              <a:spLocks/>
            </p:cNvSpPr>
            <p:nvPr/>
          </p:nvSpPr>
          <p:spPr bwMode="auto">
            <a:xfrm flipH="1">
              <a:off x="5243513" y="4086226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6 w 1443"/>
                <a:gd name="T3" fmla="*/ 2147483646 h 816"/>
                <a:gd name="T4" fmla="*/ 2147483646 w 1443"/>
                <a:gd name="T5" fmla="*/ 2147483646 h 816"/>
                <a:gd name="T6" fmla="*/ 2147483646 w 1443"/>
                <a:gd name="T7" fmla="*/ 2147483646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741" name="Freeform 123"/>
            <p:cNvSpPr>
              <a:spLocks/>
            </p:cNvSpPr>
            <p:nvPr/>
          </p:nvSpPr>
          <p:spPr bwMode="auto">
            <a:xfrm flipH="1" flipV="1">
              <a:off x="5911850" y="5632451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6 w 1443"/>
                <a:gd name="T3" fmla="*/ 2147483646 h 816"/>
                <a:gd name="T4" fmla="*/ 2147483646 w 1443"/>
                <a:gd name="T5" fmla="*/ 2147483646 h 816"/>
                <a:gd name="T6" fmla="*/ 2147483646 w 1443"/>
                <a:gd name="T7" fmla="*/ 2147483646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742" name="Freeform 124"/>
            <p:cNvSpPr>
              <a:spLocks/>
            </p:cNvSpPr>
            <p:nvPr/>
          </p:nvSpPr>
          <p:spPr bwMode="auto">
            <a:xfrm flipH="1" flipV="1">
              <a:off x="4562475" y="5616576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6 w 1443"/>
                <a:gd name="T3" fmla="*/ 2147483646 h 816"/>
                <a:gd name="T4" fmla="*/ 2147483646 w 1443"/>
                <a:gd name="T5" fmla="*/ 2147483646 h 816"/>
                <a:gd name="T6" fmla="*/ 2147483646 w 1443"/>
                <a:gd name="T7" fmla="*/ 2147483646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743" name="Freeform 125"/>
            <p:cNvSpPr>
              <a:spLocks/>
            </p:cNvSpPr>
            <p:nvPr/>
          </p:nvSpPr>
          <p:spPr bwMode="auto">
            <a:xfrm flipH="1" flipV="1">
              <a:off x="5202238" y="5324476"/>
              <a:ext cx="542925" cy="452438"/>
            </a:xfrm>
            <a:custGeom>
              <a:avLst/>
              <a:gdLst>
                <a:gd name="T0" fmla="*/ 0 w 1443"/>
                <a:gd name="T1" fmla="*/ 0 h 816"/>
                <a:gd name="T2" fmla="*/ 2147483646 w 1443"/>
                <a:gd name="T3" fmla="*/ 2147483646 h 816"/>
                <a:gd name="T4" fmla="*/ 2147483646 w 1443"/>
                <a:gd name="T5" fmla="*/ 2147483646 h 816"/>
                <a:gd name="T6" fmla="*/ 2147483646 w 1443"/>
                <a:gd name="T7" fmla="*/ 2147483646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72744" name="Group 126"/>
            <p:cNvGrpSpPr>
              <a:grpSpLocks/>
            </p:cNvGrpSpPr>
            <p:nvPr/>
          </p:nvGrpSpPr>
          <p:grpSpPr bwMode="auto">
            <a:xfrm>
              <a:off x="5251450" y="3641726"/>
              <a:ext cx="550863" cy="452438"/>
              <a:chOff x="2886" y="1668"/>
              <a:chExt cx="347" cy="285"/>
            </a:xfrm>
          </p:grpSpPr>
          <p:sp>
            <p:nvSpPr>
              <p:cNvPr id="72777" name="Rectangle 127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778" name="Oval 128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779" name="Rectangle 129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780" name="Line 130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81" name="Line 131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82" name="Line 132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83" name="AutoShape 133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745" name="Group 134"/>
            <p:cNvGrpSpPr>
              <a:grpSpLocks/>
            </p:cNvGrpSpPr>
            <p:nvPr/>
          </p:nvGrpSpPr>
          <p:grpSpPr bwMode="auto">
            <a:xfrm>
              <a:off x="6264275" y="3914776"/>
              <a:ext cx="550863" cy="452438"/>
              <a:chOff x="2886" y="1668"/>
              <a:chExt cx="347" cy="285"/>
            </a:xfrm>
          </p:grpSpPr>
          <p:sp>
            <p:nvSpPr>
              <p:cNvPr id="72770" name="Rectangle 135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771" name="Oval 136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772" name="Rectangle 137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773" name="Line 138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74" name="Line 139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75" name="Line 140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76" name="AutoShape 141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746" name="Group 142"/>
            <p:cNvGrpSpPr>
              <a:grpSpLocks/>
            </p:cNvGrpSpPr>
            <p:nvPr/>
          </p:nvGrpSpPr>
          <p:grpSpPr bwMode="auto">
            <a:xfrm>
              <a:off x="5894388" y="5991226"/>
              <a:ext cx="550863" cy="452438"/>
              <a:chOff x="2886" y="1668"/>
              <a:chExt cx="347" cy="285"/>
            </a:xfrm>
          </p:grpSpPr>
          <p:sp>
            <p:nvSpPr>
              <p:cNvPr id="72763" name="Rectangle 143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764" name="Oval 144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765" name="Rectangle 145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766" name="Line 146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67" name="Line 147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68" name="Line 148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69" name="AutoShape 149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747" name="Group 150"/>
            <p:cNvGrpSpPr>
              <a:grpSpLocks/>
            </p:cNvGrpSpPr>
            <p:nvPr/>
          </p:nvGrpSpPr>
          <p:grpSpPr bwMode="auto">
            <a:xfrm>
              <a:off x="5199063" y="5772151"/>
              <a:ext cx="550863" cy="452438"/>
              <a:chOff x="2886" y="1668"/>
              <a:chExt cx="347" cy="285"/>
            </a:xfrm>
          </p:grpSpPr>
          <p:sp>
            <p:nvSpPr>
              <p:cNvPr id="72756" name="Rectangle 151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757" name="Oval 152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758" name="Rectangle 153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759" name="Line 154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60" name="Line 155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61" name="Line 156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62" name="AutoShape 157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748" name="Group 158"/>
            <p:cNvGrpSpPr>
              <a:grpSpLocks/>
            </p:cNvGrpSpPr>
            <p:nvPr/>
          </p:nvGrpSpPr>
          <p:grpSpPr bwMode="auto">
            <a:xfrm>
              <a:off x="4543425" y="5964238"/>
              <a:ext cx="550863" cy="452438"/>
              <a:chOff x="2886" y="1668"/>
              <a:chExt cx="347" cy="285"/>
            </a:xfrm>
          </p:grpSpPr>
          <p:sp>
            <p:nvSpPr>
              <p:cNvPr id="72749" name="Rectangle 159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750" name="Oval 160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751" name="Rectangle 161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752" name="Line 162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53" name="Line 163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54" name="Line 164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55" name="AutoShape 165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72715" name="Straight Connector 421888"/>
          <p:cNvCxnSpPr>
            <a:cxnSpLocks noChangeShapeType="1"/>
          </p:cNvCxnSpPr>
          <p:nvPr/>
        </p:nvCxnSpPr>
        <p:spPr bwMode="auto">
          <a:xfrm>
            <a:off x="2197100" y="2743200"/>
            <a:ext cx="20955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716" name="Straight Connector 421894"/>
          <p:cNvCxnSpPr>
            <a:cxnSpLocks noChangeShapeType="1"/>
          </p:cNvCxnSpPr>
          <p:nvPr/>
        </p:nvCxnSpPr>
        <p:spPr bwMode="auto">
          <a:xfrm flipH="1">
            <a:off x="3503613" y="2444750"/>
            <a:ext cx="1943100" cy="1711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935F9AF-2C52-4421-A3B8-99A01D75514E}"/>
                  </a:ext>
                </a:extLst>
              </p14:cNvPr>
              <p14:cNvContentPartPr/>
              <p14:nvPr/>
            </p14:nvContentPartPr>
            <p14:xfrm>
              <a:off x="5157486" y="4875070"/>
              <a:ext cx="352080" cy="479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935F9AF-2C52-4421-A3B8-99A01D7551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48846" y="4866430"/>
                <a:ext cx="36972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3469EBD-42D7-4819-A383-E31D6D613770}"/>
                  </a:ext>
                </a:extLst>
              </p14:cNvPr>
              <p14:cNvContentPartPr/>
              <p14:nvPr/>
            </p14:nvContentPartPr>
            <p14:xfrm>
              <a:off x="7107966" y="4532710"/>
              <a:ext cx="897840" cy="599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3469EBD-42D7-4819-A383-E31D6D6137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99326" y="4524070"/>
                <a:ext cx="915480" cy="61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05ADB324-FD4F-48D9-968C-AB6813CA2136}"/>
              </a:ext>
            </a:extLst>
          </p:cNvPr>
          <p:cNvGrpSpPr/>
          <p:nvPr/>
        </p:nvGrpSpPr>
        <p:grpSpPr>
          <a:xfrm>
            <a:off x="3985326" y="4225270"/>
            <a:ext cx="5333760" cy="1492200"/>
            <a:chOff x="3985326" y="4225270"/>
            <a:chExt cx="5333760" cy="149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4581A51-EE83-478B-B4FA-9806E8541FEE}"/>
                    </a:ext>
                  </a:extLst>
                </p14:cNvPr>
                <p14:cNvContentPartPr/>
                <p14:nvPr/>
              </p14:nvContentPartPr>
              <p14:xfrm>
                <a:off x="3985326" y="4281430"/>
                <a:ext cx="5333760" cy="1204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4581A51-EE83-478B-B4FA-9806E8541F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76686" y="4272790"/>
                  <a:ext cx="5351400" cy="12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D4D0C8C-1166-4D06-B688-5A120538A321}"/>
                    </a:ext>
                  </a:extLst>
                </p14:cNvPr>
                <p14:cNvContentPartPr/>
                <p14:nvPr/>
              </p14:nvContentPartPr>
              <p14:xfrm>
                <a:off x="4146966" y="4225270"/>
                <a:ext cx="4971600" cy="1492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D4D0C8C-1166-4D06-B688-5A120538A32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37966" y="4216630"/>
                  <a:ext cx="4989240" cy="15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713F2AE-3AC0-411D-9EF8-8209BF1F7083}"/>
                    </a:ext>
                  </a:extLst>
                </p14:cNvPr>
                <p14:cNvContentPartPr/>
                <p14:nvPr/>
              </p14:nvContentPartPr>
              <p14:xfrm>
                <a:off x="4226166" y="4668790"/>
                <a:ext cx="3929400" cy="944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713F2AE-3AC0-411D-9EF8-8209BF1F70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17166" y="4659790"/>
                  <a:ext cx="3947040" cy="9619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74755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465138" y="274638"/>
            <a:ext cx="7772400" cy="719137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Alternative core: circuit switching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4756" name="Rectangle 102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5925" y="1236663"/>
            <a:ext cx="4465638" cy="4648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CC0000"/>
                </a:solidFill>
                <a:ea typeface="ＭＳ Ｐゴシック" panose="020B0600070205080204" pitchFamily="34" charset="-128"/>
              </a:rPr>
              <a:t>end-end resources allocated to, reserved for </a:t>
            </a:r>
            <a:r>
              <a:rPr lang="ja-JP" altLang="en-US">
                <a:solidFill>
                  <a:srgbClr val="CC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solidFill>
                  <a:srgbClr val="CC0000"/>
                </a:solidFill>
                <a:ea typeface="ＭＳ Ｐゴシック" panose="020B0600070205080204" pitchFamily="34" charset="-128"/>
              </a:rPr>
              <a:t>call</a:t>
            </a:r>
            <a:r>
              <a:rPr lang="ja-JP" altLang="en-US">
                <a:solidFill>
                  <a:srgbClr val="CC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solidFill>
                  <a:srgbClr val="CC0000"/>
                </a:solidFill>
                <a:ea typeface="ＭＳ Ｐゴシック" panose="020B0600070205080204" pitchFamily="34" charset="-128"/>
              </a:rPr>
              <a:t> between source &amp; dest:</a:t>
            </a:r>
          </a:p>
          <a:p>
            <a:pPr eaLnBrk="1" hangingPunct="1">
              <a:buSzPct val="75000"/>
            </a:pPr>
            <a:r>
              <a:rPr lang="en-US" altLang="en-US" sz="2400">
                <a:ea typeface="ＭＳ Ｐゴシック" panose="020B0600070205080204" pitchFamily="34" charset="-128"/>
              </a:rPr>
              <a:t>In diagram, each link has four circuits. </a:t>
            </a:r>
          </a:p>
          <a:p>
            <a:pPr lvl="1" eaLnBrk="1" hangingPunct="1">
              <a:buSzPct val="75000"/>
            </a:pPr>
            <a:r>
              <a:rPr lang="en-US" altLang="en-US">
                <a:ea typeface="ＭＳ Ｐゴシック" panose="020B0600070205080204" pitchFamily="34" charset="-128"/>
              </a:rPr>
              <a:t>call gets 2</a:t>
            </a:r>
            <a:r>
              <a:rPr lang="en-US" altLang="en-US" baseline="30000">
                <a:ea typeface="ＭＳ Ｐゴシック" panose="020B0600070205080204" pitchFamily="34" charset="-128"/>
              </a:rPr>
              <a:t>nd</a:t>
            </a:r>
            <a:r>
              <a:rPr lang="en-US" altLang="en-US">
                <a:ea typeface="ＭＳ Ｐゴシック" panose="020B0600070205080204" pitchFamily="34" charset="-128"/>
              </a:rPr>
              <a:t> circuit in top link and 1</a:t>
            </a:r>
            <a:r>
              <a:rPr lang="en-US" altLang="en-US" baseline="30000">
                <a:ea typeface="ＭＳ Ｐゴシック" panose="020B0600070205080204" pitchFamily="34" charset="-128"/>
              </a:rPr>
              <a:t>st</a:t>
            </a:r>
            <a:r>
              <a:rPr lang="en-US" altLang="en-US">
                <a:ea typeface="ＭＳ Ｐゴシック" panose="020B0600070205080204" pitchFamily="34" charset="-128"/>
              </a:rPr>
              <a:t> circuit in right link.</a:t>
            </a:r>
          </a:p>
          <a:p>
            <a:pPr eaLnBrk="1" hangingPunct="1">
              <a:buSzPct val="75000"/>
            </a:pPr>
            <a:r>
              <a:rPr lang="en-US" altLang="en-US" sz="2400">
                <a:ea typeface="ＭＳ Ｐゴシック" panose="020B0600070205080204" pitchFamily="34" charset="-128"/>
              </a:rPr>
              <a:t>dedicated resources: no sharing</a:t>
            </a:r>
          </a:p>
          <a:p>
            <a:pPr lvl="1" eaLnBrk="1" hangingPunct="1">
              <a:buSzPct val="75000"/>
            </a:pPr>
            <a:r>
              <a:rPr lang="en-US" altLang="en-US">
                <a:ea typeface="Arial" panose="020B0604020202020204" pitchFamily="34" charset="0"/>
              </a:rPr>
              <a:t>circuit-like (guaranteed) performance</a:t>
            </a:r>
          </a:p>
          <a:p>
            <a:pPr eaLnBrk="1" hangingPunct="1">
              <a:buSzPct val="75000"/>
            </a:pPr>
            <a:r>
              <a:rPr lang="en-US" altLang="en-US" sz="2400">
                <a:ea typeface="ＭＳ Ｐゴシック" panose="020B0600070205080204" pitchFamily="34" charset="-128"/>
              </a:rPr>
              <a:t>circuit segment idle if not used by call </a:t>
            </a:r>
            <a:r>
              <a:rPr lang="en-US" altLang="en-US" sz="2400" i="1">
                <a:solidFill>
                  <a:srgbClr val="000099"/>
                </a:solidFill>
                <a:ea typeface="ＭＳ Ｐゴシック" panose="020B0600070205080204" pitchFamily="34" charset="-128"/>
              </a:rPr>
              <a:t>(no sharing)</a:t>
            </a:r>
          </a:p>
          <a:p>
            <a:pPr eaLnBrk="1" hangingPunct="1"/>
            <a:r>
              <a:rPr lang="en-US" altLang="en-US" sz="2400">
                <a:ea typeface="ＭＳ Ｐゴシック" panose="020B0600070205080204" pitchFamily="34" charset="-128"/>
              </a:rPr>
              <a:t>Commonly used in traditional telephone networks</a:t>
            </a:r>
          </a:p>
        </p:txBody>
      </p:sp>
      <p:pic>
        <p:nvPicPr>
          <p:cNvPr id="74757" name="Picture 69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852488"/>
            <a:ext cx="6856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6EE0D7BA-C8E4-43B4-8143-48F786D7427F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74759" name="Group 360"/>
          <p:cNvGrpSpPr>
            <a:grpSpLocks/>
          </p:cNvGrpSpPr>
          <p:nvPr/>
        </p:nvGrpSpPr>
        <p:grpSpPr bwMode="auto">
          <a:xfrm>
            <a:off x="4749800" y="1371600"/>
            <a:ext cx="4394200" cy="3735388"/>
            <a:chOff x="1524000" y="1295400"/>
            <a:chExt cx="5715000" cy="5108575"/>
          </a:xfrm>
        </p:grpSpPr>
        <p:grpSp>
          <p:nvGrpSpPr>
            <p:cNvPr id="74760" name="Group 100"/>
            <p:cNvGrpSpPr>
              <a:grpSpLocks/>
            </p:cNvGrpSpPr>
            <p:nvPr/>
          </p:nvGrpSpPr>
          <p:grpSpPr bwMode="auto">
            <a:xfrm>
              <a:off x="1524000" y="1295400"/>
              <a:ext cx="820738" cy="688975"/>
              <a:chOff x="-44" y="1473"/>
              <a:chExt cx="981" cy="1105"/>
            </a:xfrm>
          </p:grpSpPr>
          <p:pic>
            <p:nvPicPr>
              <p:cNvPr id="74838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4839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326 w 356"/>
                  <a:gd name="T3" fmla="*/ 131 h 368"/>
                  <a:gd name="T4" fmla="*/ 2759 w 356"/>
                  <a:gd name="T5" fmla="*/ 2727 h 368"/>
                  <a:gd name="T6" fmla="*/ 608 w 356"/>
                  <a:gd name="T7" fmla="*/ 3422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74761" name="Group 142"/>
            <p:cNvGrpSpPr>
              <a:grpSpLocks/>
            </p:cNvGrpSpPr>
            <p:nvPr/>
          </p:nvGrpSpPr>
          <p:grpSpPr bwMode="auto">
            <a:xfrm>
              <a:off x="2514600" y="2438400"/>
              <a:ext cx="990600" cy="533400"/>
              <a:chOff x="2356" y="1300"/>
              <a:chExt cx="555" cy="194"/>
            </a:xfrm>
          </p:grpSpPr>
          <p:sp>
            <p:nvSpPr>
              <p:cNvPr id="7483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483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483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4833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4836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4837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74834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4835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74762" name="Group 100"/>
            <p:cNvGrpSpPr>
              <a:grpSpLocks/>
            </p:cNvGrpSpPr>
            <p:nvPr/>
          </p:nvGrpSpPr>
          <p:grpSpPr bwMode="auto">
            <a:xfrm>
              <a:off x="6400800" y="5715000"/>
              <a:ext cx="820738" cy="688975"/>
              <a:chOff x="-44" y="1473"/>
              <a:chExt cx="981" cy="1105"/>
            </a:xfrm>
          </p:grpSpPr>
          <p:pic>
            <p:nvPicPr>
              <p:cNvPr id="74828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4829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326 w 356"/>
                  <a:gd name="T3" fmla="*/ 131 h 368"/>
                  <a:gd name="T4" fmla="*/ 2759 w 356"/>
                  <a:gd name="T5" fmla="*/ 2727 h 368"/>
                  <a:gd name="T6" fmla="*/ 608 w 356"/>
                  <a:gd name="T7" fmla="*/ 3422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sp>
          <p:nvSpPr>
            <p:cNvPr id="365" name="Rectangle 364"/>
            <p:cNvSpPr/>
            <p:nvPr/>
          </p:nvSpPr>
          <p:spPr>
            <a:xfrm>
              <a:off x="3506081" y="2591541"/>
              <a:ext cx="1750838" cy="759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3506081" y="2667529"/>
              <a:ext cx="1750838" cy="7598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3506081" y="2743518"/>
              <a:ext cx="1750838" cy="759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3506081" y="2819505"/>
              <a:ext cx="1750838" cy="759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74767" name="Group 142"/>
            <p:cNvGrpSpPr>
              <a:grpSpLocks/>
            </p:cNvGrpSpPr>
            <p:nvPr/>
          </p:nvGrpSpPr>
          <p:grpSpPr bwMode="auto">
            <a:xfrm>
              <a:off x="5257800" y="2438400"/>
              <a:ext cx="990600" cy="533400"/>
              <a:chOff x="2356" y="1300"/>
              <a:chExt cx="555" cy="194"/>
            </a:xfrm>
          </p:grpSpPr>
          <p:sp>
            <p:nvSpPr>
              <p:cNvPr id="7482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482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482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4823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4826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4827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74824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4825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74768" name="Group 142"/>
            <p:cNvGrpSpPr>
              <a:grpSpLocks/>
            </p:cNvGrpSpPr>
            <p:nvPr/>
          </p:nvGrpSpPr>
          <p:grpSpPr bwMode="auto">
            <a:xfrm>
              <a:off x="2590800" y="4724400"/>
              <a:ext cx="990600" cy="533400"/>
              <a:chOff x="2356" y="1300"/>
              <a:chExt cx="555" cy="194"/>
            </a:xfrm>
          </p:grpSpPr>
          <p:sp>
            <p:nvSpPr>
              <p:cNvPr id="7481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481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481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4815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4818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4819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74816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4817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74769" name="Group 142"/>
            <p:cNvGrpSpPr>
              <a:grpSpLocks/>
            </p:cNvGrpSpPr>
            <p:nvPr/>
          </p:nvGrpSpPr>
          <p:grpSpPr bwMode="auto">
            <a:xfrm>
              <a:off x="5334000" y="4724400"/>
              <a:ext cx="990600" cy="533400"/>
              <a:chOff x="2356" y="1300"/>
              <a:chExt cx="555" cy="194"/>
            </a:xfrm>
          </p:grpSpPr>
          <p:sp>
            <p:nvSpPr>
              <p:cNvPr id="7480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480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480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4807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4810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4811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74808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4809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74770" name="Group 75"/>
            <p:cNvGrpSpPr>
              <a:grpSpLocks/>
            </p:cNvGrpSpPr>
            <p:nvPr/>
          </p:nvGrpSpPr>
          <p:grpSpPr bwMode="auto">
            <a:xfrm rot="5400000">
              <a:off x="2171700" y="3695700"/>
              <a:ext cx="1752600" cy="304800"/>
              <a:chOff x="4876800" y="1143000"/>
              <a:chExt cx="1752600" cy="304800"/>
            </a:xfrm>
          </p:grpSpPr>
          <p:sp>
            <p:nvSpPr>
              <p:cNvPr id="402" name="Rectangle 401"/>
              <p:cNvSpPr/>
              <p:nvPr/>
            </p:nvSpPr>
            <p:spPr>
              <a:xfrm>
                <a:off x="4874310" y="1159406"/>
                <a:ext cx="1752069" cy="7639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4874310" y="1235798"/>
                <a:ext cx="1752069" cy="763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4874310" y="1312191"/>
                <a:ext cx="1752069" cy="7639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4874310" y="1388584"/>
                <a:ext cx="1752069" cy="763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74771" name="Group 80"/>
            <p:cNvGrpSpPr>
              <a:grpSpLocks/>
            </p:cNvGrpSpPr>
            <p:nvPr/>
          </p:nvGrpSpPr>
          <p:grpSpPr bwMode="auto">
            <a:xfrm>
              <a:off x="3581400" y="4876800"/>
              <a:ext cx="1752600" cy="304800"/>
              <a:chOff x="4876800" y="1143000"/>
              <a:chExt cx="1752600" cy="304800"/>
            </a:xfrm>
          </p:grpSpPr>
          <p:sp>
            <p:nvSpPr>
              <p:cNvPr id="398" name="Rectangle 397"/>
              <p:cNvSpPr/>
              <p:nvPr/>
            </p:nvSpPr>
            <p:spPr>
              <a:xfrm>
                <a:off x="4875809" y="1143899"/>
                <a:ext cx="1752903" cy="7598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4875809" y="1219887"/>
                <a:ext cx="1752903" cy="759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4875809" y="1295875"/>
                <a:ext cx="1752903" cy="7598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4875809" y="1371863"/>
                <a:ext cx="1752903" cy="759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4" name="Rectangle 373"/>
            <p:cNvSpPr/>
            <p:nvPr/>
          </p:nvSpPr>
          <p:spPr>
            <a:xfrm rot="5400000">
              <a:off x="5030222" y="3809320"/>
              <a:ext cx="1752070" cy="763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75" name="Rectangle 374"/>
            <p:cNvSpPr/>
            <p:nvPr/>
          </p:nvSpPr>
          <p:spPr>
            <a:xfrm rot="5400000">
              <a:off x="4953830" y="3809320"/>
              <a:ext cx="1752070" cy="763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76" name="Rectangle 375"/>
            <p:cNvSpPr/>
            <p:nvPr/>
          </p:nvSpPr>
          <p:spPr>
            <a:xfrm rot="5400000">
              <a:off x="4877436" y="3809320"/>
              <a:ext cx="1752070" cy="763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77" name="Rectangle 376"/>
            <p:cNvSpPr/>
            <p:nvPr/>
          </p:nvSpPr>
          <p:spPr>
            <a:xfrm rot="5400000">
              <a:off x="4801044" y="3809320"/>
              <a:ext cx="1752070" cy="763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78" name="Rectangle 377"/>
            <p:cNvSpPr/>
            <p:nvPr/>
          </p:nvSpPr>
          <p:spPr>
            <a:xfrm rot="3198033">
              <a:off x="2060570" y="2095244"/>
              <a:ext cx="894489" cy="7639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79" name="Rectangle 378"/>
            <p:cNvSpPr/>
            <p:nvPr/>
          </p:nvSpPr>
          <p:spPr>
            <a:xfrm rot="3198033">
              <a:off x="6023752" y="5524481"/>
              <a:ext cx="892319" cy="763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380" name="Straight Connector 379"/>
            <p:cNvCxnSpPr>
              <a:endCxn id="74832" idx="0"/>
            </p:cNvCxnSpPr>
            <p:nvPr/>
          </p:nvCxnSpPr>
          <p:spPr>
            <a:xfrm rot="16200000" flipH="1">
              <a:off x="2607857" y="2038817"/>
              <a:ext cx="762052" cy="35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>
            <a:xfrm rot="5400000">
              <a:off x="3124704" y="1905295"/>
              <a:ext cx="607905" cy="456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/>
          </p:nvCxnSpPr>
          <p:spPr>
            <a:xfrm>
              <a:off x="1905964" y="2667529"/>
              <a:ext cx="60907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endCxn id="74816" idx="0"/>
            </p:cNvCxnSpPr>
            <p:nvPr/>
          </p:nvCxnSpPr>
          <p:spPr>
            <a:xfrm>
              <a:off x="1905964" y="4877698"/>
              <a:ext cx="687534" cy="15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74814" idx="1"/>
            </p:cNvCxnSpPr>
            <p:nvPr/>
          </p:nvCxnSpPr>
          <p:spPr>
            <a:xfrm>
              <a:off x="2133078" y="4343610"/>
              <a:ext cx="600818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endCxn id="74812" idx="3"/>
            </p:cNvCxnSpPr>
            <p:nvPr/>
          </p:nvCxnSpPr>
          <p:spPr>
            <a:xfrm flipV="1">
              <a:off x="2056684" y="5214218"/>
              <a:ext cx="679276" cy="4255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/>
          </p:nvCxnSpPr>
          <p:spPr>
            <a:xfrm rot="5400000" flipH="1" flipV="1">
              <a:off x="2476548" y="5525311"/>
              <a:ext cx="686064" cy="1507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/>
            <p:nvPr/>
          </p:nvCxnSpPr>
          <p:spPr>
            <a:xfrm rot="10800000">
              <a:off x="6324353" y="5029674"/>
              <a:ext cx="9146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endCxn id="74804" idx="4"/>
            </p:cNvCxnSpPr>
            <p:nvPr/>
          </p:nvCxnSpPr>
          <p:spPr>
            <a:xfrm rot="16200000" flipV="1">
              <a:off x="5541749" y="5542658"/>
              <a:ext cx="762052" cy="1920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/>
            <p:nvPr/>
          </p:nvCxnSpPr>
          <p:spPr>
            <a:xfrm rot="5400000" flipH="1" flipV="1">
              <a:off x="5219459" y="5524278"/>
              <a:ext cx="686064" cy="1527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rot="16200000" flipH="1">
              <a:off x="5351799" y="2038817"/>
              <a:ext cx="762052" cy="35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789" name="Group 100"/>
            <p:cNvGrpSpPr>
              <a:grpSpLocks/>
            </p:cNvGrpSpPr>
            <p:nvPr/>
          </p:nvGrpSpPr>
          <p:grpSpPr bwMode="auto">
            <a:xfrm>
              <a:off x="5715000" y="1295400"/>
              <a:ext cx="820738" cy="688975"/>
              <a:chOff x="-44" y="1473"/>
              <a:chExt cx="981" cy="1105"/>
            </a:xfrm>
          </p:grpSpPr>
          <p:pic>
            <p:nvPicPr>
              <p:cNvPr id="74794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4795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326 w 356"/>
                  <a:gd name="T3" fmla="*/ 131 h 368"/>
                  <a:gd name="T4" fmla="*/ 2759 w 356"/>
                  <a:gd name="T5" fmla="*/ 2727 h 368"/>
                  <a:gd name="T6" fmla="*/ 608 w 356"/>
                  <a:gd name="T7" fmla="*/ 3422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cxnSp>
          <p:nvCxnSpPr>
            <p:cNvPr id="392" name="Straight Connector 391"/>
            <p:cNvCxnSpPr/>
            <p:nvPr/>
          </p:nvCxnSpPr>
          <p:spPr>
            <a:xfrm rot="5400000">
              <a:off x="5944210" y="1828073"/>
              <a:ext cx="683893" cy="534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3" name="Rectangle 392"/>
            <p:cNvSpPr/>
            <p:nvPr/>
          </p:nvSpPr>
          <p:spPr>
            <a:xfrm rot="1015003">
              <a:off x="2715314" y="2550290"/>
              <a:ext cx="782508" cy="8033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94" name="Rectangle 393"/>
            <p:cNvSpPr/>
            <p:nvPr/>
          </p:nvSpPr>
          <p:spPr>
            <a:xfrm rot="2465437" flipV="1">
              <a:off x="5595525" y="4955857"/>
              <a:ext cx="679276" cy="7815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95" name="Rectangle 394"/>
            <p:cNvSpPr/>
            <p:nvPr/>
          </p:nvSpPr>
          <p:spPr>
            <a:xfrm rot="2177866" flipV="1">
              <a:off x="5238338" y="2804308"/>
              <a:ext cx="497584" cy="95528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23555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Chapter 1: roadmap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CC0000"/>
                </a:solidFill>
                <a:ea typeface="Arial" panose="020B0604020202020204" pitchFamily="34" charset="0"/>
              </a:rPr>
              <a:t>1.1 what </a:t>
            </a:r>
            <a:r>
              <a:rPr lang="en-US" altLang="en-US" sz="2800" i="1">
                <a:solidFill>
                  <a:srgbClr val="CC0000"/>
                </a:solidFill>
                <a:ea typeface="Arial" panose="020B0604020202020204" pitchFamily="34" charset="0"/>
              </a:rPr>
              <a:t>is</a:t>
            </a:r>
            <a:r>
              <a:rPr lang="en-US" altLang="en-US" sz="2800">
                <a:solidFill>
                  <a:srgbClr val="CC0000"/>
                </a:solidFill>
                <a:ea typeface="Arial" panose="020B0604020202020204" pitchFamily="34" charset="0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1.2</a:t>
            </a:r>
            <a:r>
              <a:rPr lang="en-US" altLang="en-US" sz="2800">
                <a:ea typeface="Arial" panose="020B0604020202020204" pitchFamily="34" charset="0"/>
              </a:rPr>
              <a:t> network edge</a:t>
            </a:r>
          </a:p>
          <a:p>
            <a:pPr lvl="2" eaLnBrk="1" hangingPunct="1"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800">
                <a:latin typeface="Gill Sans MT" panose="020B0502020104020203" pitchFamily="34" charset="0"/>
                <a:ea typeface="Arial" panose="020B0604020202020204" pitchFamily="34" charset="0"/>
              </a:rPr>
              <a:t> </a:t>
            </a:r>
            <a:r>
              <a:rPr lang="en-US" altLang="en-US" sz="2400">
                <a:latin typeface="Gill Sans MT" panose="020B0502020104020203" pitchFamily="34" charset="0"/>
                <a:ea typeface="Arial" panose="020B0604020202020204" pitchFamily="34" charset="0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1.3 </a:t>
            </a:r>
            <a:r>
              <a:rPr lang="en-US" altLang="en-US" sz="2800">
                <a:ea typeface="Arial" panose="020B0604020202020204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400">
                <a:latin typeface="Gill Sans MT" panose="020B0502020104020203" pitchFamily="34" charset="0"/>
                <a:ea typeface="Arial" panose="020B0604020202020204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1.4 </a:t>
            </a:r>
            <a:r>
              <a:rPr lang="en-US" altLang="en-US" sz="2800">
                <a:ea typeface="Arial" panose="020B0604020202020204" pitchFamily="34" charset="0"/>
              </a:rPr>
              <a:t>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1.5</a:t>
            </a:r>
            <a:r>
              <a:rPr lang="en-US" altLang="en-US" sz="2800">
                <a:ea typeface="Arial" panose="020B0604020202020204" pitchFamily="34" charset="0"/>
              </a:rPr>
              <a:t>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1.6</a:t>
            </a:r>
            <a:r>
              <a:rPr lang="en-US" altLang="en-US" sz="2800">
                <a:ea typeface="Arial" panose="020B0604020202020204" pitchFamily="34" charset="0"/>
              </a:rPr>
              <a:t>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1.7</a:t>
            </a:r>
            <a:r>
              <a:rPr lang="en-US" altLang="en-US" sz="2800">
                <a:ea typeface="Arial" panose="020B0604020202020204" pitchFamily="34" charset="0"/>
              </a:rPr>
              <a:t> history</a:t>
            </a: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35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C2392A3A-F50E-49A2-BF1F-FB90AD6C6488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76803" name="Picture 10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760413"/>
            <a:ext cx="7313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4638" y="71438"/>
            <a:ext cx="8462962" cy="947737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Circuit switching: FDM </a:t>
            </a:r>
            <a:r>
              <a:rPr lang="en-US" altLang="en-US" sz="3600">
                <a:ea typeface="ＭＳ Ｐゴシック" panose="020B0600070205080204" pitchFamily="34" charset="-128"/>
              </a:rPr>
              <a:t>versus</a:t>
            </a:r>
            <a:r>
              <a:rPr lang="en-US" altLang="en-US" sz="4000">
                <a:ea typeface="ＭＳ Ｐゴシック" panose="020B0600070205080204" pitchFamily="34" charset="-128"/>
              </a:rPr>
              <a:t> TDM</a:t>
            </a:r>
            <a:endParaRPr lang="fr-FR" altLang="en-US" sz="4000">
              <a:ea typeface="ＭＳ Ｐゴシック" panose="020B0600070205080204" pitchFamily="34" charset="-128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93700" y="1585913"/>
            <a:ext cx="7239000" cy="2438400"/>
            <a:chOff x="288" y="1007"/>
            <a:chExt cx="4560" cy="1536"/>
          </a:xfrm>
        </p:grpSpPr>
        <p:sp>
          <p:nvSpPr>
            <p:cNvPr id="76900" name="Text Box 4"/>
            <p:cNvSpPr txBox="1">
              <a:spLocks noChangeArrowheads="1"/>
            </p:cNvSpPr>
            <p:nvPr/>
          </p:nvSpPr>
          <p:spPr bwMode="auto">
            <a:xfrm>
              <a:off x="288" y="1007"/>
              <a:ext cx="5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FDM</a:t>
              </a:r>
              <a:endParaRPr lang="fr-FR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76901" name="Group 5"/>
            <p:cNvGrpSpPr>
              <a:grpSpLocks/>
            </p:cNvGrpSpPr>
            <p:nvPr/>
          </p:nvGrpSpPr>
          <p:grpSpPr bwMode="auto">
            <a:xfrm>
              <a:off x="720" y="1392"/>
              <a:ext cx="4128" cy="1151"/>
              <a:chOff x="720" y="1392"/>
              <a:chExt cx="4128" cy="1151"/>
            </a:xfrm>
          </p:grpSpPr>
          <p:sp>
            <p:nvSpPr>
              <p:cNvPr id="76902" name="Line 6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0" cy="8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903" name="Text Box 7"/>
              <p:cNvSpPr txBox="1">
                <a:spLocks noChangeArrowheads="1"/>
              </p:cNvSpPr>
              <p:nvPr/>
            </p:nvSpPr>
            <p:spPr bwMode="auto">
              <a:xfrm>
                <a:off x="720" y="1680"/>
                <a:ext cx="9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Arial" panose="020B0604020202020204" pitchFamily="34" charset="0"/>
                  </a:rPr>
                  <a:t>frequency</a:t>
                </a:r>
                <a:endParaRPr lang="fr-FR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76904" name="Line 8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31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905" name="Text Box 9"/>
              <p:cNvSpPr txBox="1">
                <a:spLocks noChangeArrowheads="1"/>
              </p:cNvSpPr>
              <p:nvPr/>
            </p:nvSpPr>
            <p:spPr bwMode="auto">
              <a:xfrm>
                <a:off x="3048" y="2255"/>
                <a:ext cx="47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Arial" panose="020B0604020202020204" pitchFamily="34" charset="0"/>
                  </a:rPr>
                  <a:t>time</a:t>
                </a:r>
                <a:endParaRPr lang="fr-FR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76906" name="Rectangle 10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2880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2743200" y="2514600"/>
            <a:ext cx="4572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2743200" y="2743200"/>
            <a:ext cx="4572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2743200" y="2971800"/>
            <a:ext cx="4572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55310" name="Rectangle 14"/>
          <p:cNvSpPr>
            <a:spLocks noChangeArrowheads="1"/>
          </p:cNvSpPr>
          <p:nvPr/>
        </p:nvSpPr>
        <p:spPr bwMode="auto">
          <a:xfrm>
            <a:off x="2743200" y="3200400"/>
            <a:ext cx="4572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381000" y="3748088"/>
            <a:ext cx="7239000" cy="2516187"/>
            <a:chOff x="288" y="2543"/>
            <a:chExt cx="4560" cy="1585"/>
          </a:xfrm>
        </p:grpSpPr>
        <p:sp>
          <p:nvSpPr>
            <p:cNvPr id="76894" name="Text Box 16"/>
            <p:cNvSpPr txBox="1">
              <a:spLocks noChangeArrowheads="1"/>
            </p:cNvSpPr>
            <p:nvPr/>
          </p:nvSpPr>
          <p:spPr bwMode="auto">
            <a:xfrm>
              <a:off x="288" y="2543"/>
              <a:ext cx="5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TDM</a:t>
              </a:r>
              <a:endParaRPr lang="fr-FR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6895" name="Line 17"/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96" name="Text Box 18"/>
            <p:cNvSpPr txBox="1">
              <a:spLocks noChangeArrowheads="1"/>
            </p:cNvSpPr>
            <p:nvPr/>
          </p:nvSpPr>
          <p:spPr bwMode="auto">
            <a:xfrm>
              <a:off x="720" y="3265"/>
              <a:ext cx="9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frequency</a:t>
              </a:r>
              <a:endParaRPr lang="fr-FR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6897" name="Line 19"/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98" name="Text Box 20"/>
            <p:cNvSpPr txBox="1">
              <a:spLocks noChangeArrowheads="1"/>
            </p:cNvSpPr>
            <p:nvPr/>
          </p:nvSpPr>
          <p:spPr bwMode="auto">
            <a:xfrm>
              <a:off x="3048" y="3840"/>
              <a:ext cx="4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time</a:t>
              </a:r>
              <a:endParaRPr lang="fr-FR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6899" name="Rectangle 21"/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2743200" y="4740275"/>
            <a:ext cx="3886200" cy="914400"/>
            <a:chOff x="1776" y="3168"/>
            <a:chExt cx="2448" cy="576"/>
          </a:xfrm>
        </p:grpSpPr>
        <p:sp>
          <p:nvSpPr>
            <p:cNvPr id="76889" name="Rectangle 23"/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6890" name="Rectangle 24"/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6891" name="Rectangle 25"/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6892" name="Rectangle 26"/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6893" name="Rectangle 27"/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2971800" y="4740275"/>
            <a:ext cx="3886200" cy="914400"/>
            <a:chOff x="1920" y="3168"/>
            <a:chExt cx="2448" cy="576"/>
          </a:xfrm>
        </p:grpSpPr>
        <p:sp>
          <p:nvSpPr>
            <p:cNvPr id="76884" name="Rectangle 29"/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6885" name="Rectangle 30"/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6886" name="Rectangle 31"/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6887" name="Rectangle 32"/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6888" name="Rectangle 33"/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3200400" y="4740275"/>
            <a:ext cx="3886200" cy="914400"/>
            <a:chOff x="2064" y="3168"/>
            <a:chExt cx="2448" cy="576"/>
          </a:xfrm>
        </p:grpSpPr>
        <p:sp>
          <p:nvSpPr>
            <p:cNvPr id="76879" name="Rectangle 35"/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6880" name="Rectangle 36"/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6881" name="Rectangle 37"/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6882" name="Rectangle 38"/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6883" name="Rectangle 39"/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3429000" y="4740275"/>
            <a:ext cx="3886200" cy="914400"/>
            <a:chOff x="2208" y="3168"/>
            <a:chExt cx="2448" cy="576"/>
          </a:xfrm>
        </p:grpSpPr>
        <p:sp>
          <p:nvSpPr>
            <p:cNvPr id="76874" name="Rectangle 41"/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6875" name="Rectangle 42"/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6876" name="Rectangle 43"/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6877" name="Rectangle 44"/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6878" name="Rectangle 45"/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2743200" y="2743200"/>
            <a:ext cx="4572000" cy="457200"/>
            <a:chOff x="1776" y="1728"/>
            <a:chExt cx="2880" cy="288"/>
          </a:xfrm>
        </p:grpSpPr>
        <p:sp>
          <p:nvSpPr>
            <p:cNvPr id="76871" name="Line 47"/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72" name="Line 48"/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73" name="Line 49"/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2971800" y="4740275"/>
            <a:ext cx="4114800" cy="914400"/>
            <a:chOff x="1920" y="3168"/>
            <a:chExt cx="2592" cy="576"/>
          </a:xfrm>
        </p:grpSpPr>
        <p:sp>
          <p:nvSpPr>
            <p:cNvPr id="76852" name="Line 51"/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53" name="Line 52"/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54" name="Line 53"/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55" name="Line 54"/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56" name="Line 55"/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57" name="Line 56"/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58" name="Line 57"/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59" name="Line 58"/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60" name="Line 59"/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61" name="Line 60"/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62" name="Line 61"/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63" name="Line 62"/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64" name="Line 63"/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65" name="Line 64"/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66" name="Line 65"/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67" name="Line 66"/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68" name="Line 67"/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69" name="Line 68"/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70" name="Line 69"/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" name="Group 70"/>
          <p:cNvGrpSpPr>
            <a:grpSpLocks/>
          </p:cNvGrpSpPr>
          <p:nvPr/>
        </p:nvGrpSpPr>
        <p:grpSpPr bwMode="auto">
          <a:xfrm>
            <a:off x="2743200" y="2628900"/>
            <a:ext cx="4572000" cy="685800"/>
            <a:chOff x="1776" y="1656"/>
            <a:chExt cx="2880" cy="432"/>
          </a:xfrm>
        </p:grpSpPr>
        <p:sp>
          <p:nvSpPr>
            <p:cNvPr id="76848" name="Line 71"/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49" name="Line 72"/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50" name="Line 73"/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51" name="Line 74"/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2" name="Group 75"/>
          <p:cNvGrpSpPr>
            <a:grpSpLocks/>
          </p:cNvGrpSpPr>
          <p:nvPr/>
        </p:nvGrpSpPr>
        <p:grpSpPr bwMode="auto">
          <a:xfrm>
            <a:off x="2857500" y="4740275"/>
            <a:ext cx="4343400" cy="914400"/>
            <a:chOff x="1848" y="3168"/>
            <a:chExt cx="2736" cy="576"/>
          </a:xfrm>
        </p:grpSpPr>
        <p:sp>
          <p:nvSpPr>
            <p:cNvPr id="76828" name="Line 76"/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29" name="Line 77"/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30" name="Line 78"/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31" name="Line 79"/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32" name="Line 80"/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33" name="Line 81"/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34" name="Line 82"/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35" name="Line 83"/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36" name="Line 84"/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37" name="Line 85"/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38" name="Line 86"/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39" name="Line 87"/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40" name="Line 88"/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41" name="Line 89"/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42" name="Line 90"/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43" name="Line 91"/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44" name="Line 92"/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45" name="Line 93"/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46" name="Line 94"/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847" name="Line 95"/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5368925" y="1257300"/>
            <a:ext cx="2709863" cy="952500"/>
            <a:chOff x="3477" y="216"/>
            <a:chExt cx="1707" cy="600"/>
          </a:xfrm>
        </p:grpSpPr>
        <p:grpSp>
          <p:nvGrpSpPr>
            <p:cNvPr id="76821" name="Group 100"/>
            <p:cNvGrpSpPr>
              <a:grpSpLocks/>
            </p:cNvGrpSpPr>
            <p:nvPr/>
          </p:nvGrpSpPr>
          <p:grpSpPr bwMode="auto">
            <a:xfrm>
              <a:off x="3477" y="528"/>
              <a:ext cx="1707" cy="288"/>
              <a:chOff x="3477" y="288"/>
              <a:chExt cx="1707" cy="288"/>
            </a:xfrm>
          </p:grpSpPr>
          <p:sp>
            <p:nvSpPr>
              <p:cNvPr id="76823" name="Text Box 101"/>
              <p:cNvSpPr txBox="1">
                <a:spLocks noChangeArrowheads="1"/>
              </p:cNvSpPr>
              <p:nvPr/>
            </p:nvSpPr>
            <p:spPr bwMode="auto">
              <a:xfrm>
                <a:off x="3477" y="288"/>
                <a:ext cx="74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Arial" panose="020B0604020202020204" pitchFamily="34" charset="0"/>
                  </a:rPr>
                  <a:t>4 users</a:t>
                </a:r>
                <a:endParaRPr lang="fr-FR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76824" name="Rectangle 102"/>
              <p:cNvSpPr>
                <a:spLocks noChangeArrowheads="1"/>
              </p:cNvSpPr>
              <p:nvPr/>
            </p:nvSpPr>
            <p:spPr bwMode="auto">
              <a:xfrm>
                <a:off x="4464" y="352"/>
                <a:ext cx="144" cy="144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25" name="Rectangle 103"/>
              <p:cNvSpPr>
                <a:spLocks noChangeArrowheads="1"/>
              </p:cNvSpPr>
              <p:nvPr/>
            </p:nvSpPr>
            <p:spPr bwMode="auto">
              <a:xfrm>
                <a:off x="4656" y="352"/>
                <a:ext cx="144" cy="144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26" name="Rectangle 104"/>
              <p:cNvSpPr>
                <a:spLocks noChangeArrowheads="1"/>
              </p:cNvSpPr>
              <p:nvPr/>
            </p:nvSpPr>
            <p:spPr bwMode="auto">
              <a:xfrm>
                <a:off x="4848" y="352"/>
                <a:ext cx="144" cy="14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827" name="Rectangle 105"/>
              <p:cNvSpPr>
                <a:spLocks noChangeArrowheads="1"/>
              </p:cNvSpPr>
              <p:nvPr/>
            </p:nvSpPr>
            <p:spPr bwMode="auto">
              <a:xfrm>
                <a:off x="5040" y="352"/>
                <a:ext cx="144" cy="144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76822" name="Text Box 106"/>
            <p:cNvSpPr txBox="1">
              <a:spLocks noChangeArrowheads="1"/>
            </p:cNvSpPr>
            <p:nvPr/>
          </p:nvSpPr>
          <p:spPr bwMode="auto">
            <a:xfrm>
              <a:off x="3480" y="216"/>
              <a:ext cx="9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Example:</a:t>
              </a:r>
              <a:endParaRPr lang="fr-FR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768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EB76F21A-7CA2-4384-A973-BD0802CF8631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5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7" grpId="0" animBg="1"/>
      <p:bldP spid="55308" grpId="0" animBg="1"/>
      <p:bldP spid="55309" grpId="0" animBg="1"/>
      <p:bldP spid="553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78851" name="Picture 3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752475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8852" name="Group 49"/>
          <p:cNvGrpSpPr>
            <a:grpSpLocks/>
          </p:cNvGrpSpPr>
          <p:nvPr/>
        </p:nvGrpSpPr>
        <p:grpSpPr bwMode="auto">
          <a:xfrm>
            <a:off x="6438900" y="2770188"/>
            <a:ext cx="1155700" cy="620712"/>
            <a:chOff x="3600" y="219"/>
            <a:chExt cx="360" cy="175"/>
          </a:xfrm>
        </p:grpSpPr>
        <p:sp>
          <p:nvSpPr>
            <p:cNvPr id="78875" name="Oval 5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8876" name="Line 5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8877" name="Line 5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8878" name="Rectangle 5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8879" name="Oval 5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78880" name="Group 5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78885" name="Line 5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8886" name="Line 5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8887" name="Line 5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78881" name="Group 5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78882" name="Line 6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8883" name="Line 6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8884" name="Line 6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</p:grpSp>
      <p:sp>
        <p:nvSpPr>
          <p:cNvPr id="7885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5438" y="177800"/>
            <a:ext cx="8001000" cy="768350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Packet switching versus circuit switching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885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981200"/>
            <a:ext cx="3810000" cy="4648200"/>
          </a:xfrm>
        </p:spPr>
        <p:txBody>
          <a:bodyPr/>
          <a:lstStyle/>
          <a:p>
            <a:pPr marL="231775" indent="-231775" eaLnBrk="1" hangingPunct="1">
              <a:buSzPct val="75000"/>
              <a:buFont typeface="Wingdings" panose="05000000000000000000" pitchFamily="2" charset="2"/>
              <a:buNone/>
              <a:tabLst>
                <a:tab pos="566738" algn="l"/>
              </a:tabLst>
            </a:pPr>
            <a:r>
              <a:rPr lang="en-US" altLang="en-US" sz="2400">
                <a:solidFill>
                  <a:srgbClr val="000099"/>
                </a:solidFill>
                <a:ea typeface="ＭＳ Ｐゴシック" panose="020B0600070205080204" pitchFamily="34" charset="-128"/>
              </a:rPr>
              <a:t>example:</a:t>
            </a:r>
          </a:p>
          <a:p>
            <a:pPr marL="231775" indent="-231775" eaLnBrk="1" hangingPunct="1">
              <a:buSzTx/>
              <a:buFont typeface="Wingdings" panose="05000000000000000000" pitchFamily="2" charset="2"/>
              <a:buChar char="§"/>
              <a:tabLst>
                <a:tab pos="566738" algn="l"/>
              </a:tabLst>
            </a:pPr>
            <a:r>
              <a:rPr lang="en-US" altLang="en-US" sz="2400">
                <a:ea typeface="ＭＳ Ｐゴシック" panose="020B0600070205080204" pitchFamily="34" charset="-128"/>
              </a:rPr>
              <a:t>1 Mb/s link</a:t>
            </a:r>
          </a:p>
          <a:p>
            <a:pPr marL="231775" indent="-231775" eaLnBrk="1" hangingPunct="1">
              <a:buSzTx/>
              <a:buFont typeface="Wingdings" panose="05000000000000000000" pitchFamily="2" charset="2"/>
              <a:buChar char="§"/>
              <a:tabLst>
                <a:tab pos="566738" algn="l"/>
              </a:tabLst>
            </a:pPr>
            <a:r>
              <a:rPr lang="en-US" altLang="en-US" sz="2400">
                <a:ea typeface="ＭＳ Ｐゴシック" panose="020B0600070205080204" pitchFamily="34" charset="-128"/>
              </a:rPr>
              <a:t>each user: </a:t>
            </a:r>
          </a:p>
          <a:p>
            <a:pPr marL="566738" lvl="1" indent="-219075" eaLnBrk="1" hangingPunct="1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en-US" sz="2000">
                <a:ea typeface="Arial" panose="020B0604020202020204" pitchFamily="34" charset="0"/>
              </a:rPr>
              <a:t>100 kb/s when </a:t>
            </a:r>
            <a:r>
              <a:rPr lang="ja-JP" altLang="en-US" sz="2000">
                <a:ea typeface="ＭＳ Ｐゴシック" panose="020B0600070205080204" pitchFamily="34" charset="-128"/>
              </a:rPr>
              <a:t>“</a:t>
            </a:r>
            <a:r>
              <a:rPr lang="en-US" altLang="ja-JP" sz="2000">
                <a:ea typeface="ＭＳ Ｐゴシック" panose="020B0600070205080204" pitchFamily="34" charset="-128"/>
              </a:rPr>
              <a:t>active</a:t>
            </a:r>
            <a:r>
              <a:rPr lang="ja-JP" altLang="en-US" sz="2000">
                <a:ea typeface="ＭＳ Ｐゴシック" panose="020B0600070205080204" pitchFamily="34" charset="-128"/>
              </a:rPr>
              <a:t>”</a:t>
            </a:r>
            <a:endParaRPr lang="en-US" altLang="ja-JP" sz="2000">
              <a:ea typeface="ＭＳ Ｐゴシック" panose="020B0600070205080204" pitchFamily="34" charset="-128"/>
            </a:endParaRPr>
          </a:p>
          <a:p>
            <a:pPr marL="566738" lvl="1" indent="-219075" eaLnBrk="1" hangingPunct="1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en-US" sz="2000">
                <a:ea typeface="Arial" panose="020B0604020202020204" pitchFamily="34" charset="0"/>
              </a:rPr>
              <a:t>active 10% of time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endParaRPr lang="en-US" altLang="en-US" sz="2000">
              <a:ea typeface="Arial" panose="020B0604020202020204" pitchFamily="34" charset="0"/>
            </a:endParaRPr>
          </a:p>
          <a:p>
            <a:pPr marL="231775" indent="-231775" eaLnBrk="1" hangingPunct="1">
              <a:buSzPct val="75000"/>
              <a:tabLst>
                <a:tab pos="566738" algn="l"/>
              </a:tabLst>
            </a:pPr>
            <a:r>
              <a:rPr lang="en-US" altLang="en-US" sz="2400" i="1">
                <a:solidFill>
                  <a:srgbClr val="CC0000"/>
                </a:solidFill>
                <a:ea typeface="ＭＳ Ｐゴシック" panose="020B0600070205080204" pitchFamily="34" charset="-128"/>
              </a:rPr>
              <a:t>circuit-switching:</a:t>
            </a:r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r>
              <a:rPr lang="en-US" altLang="en-US" sz="2000">
                <a:ea typeface="Arial" panose="020B0604020202020204" pitchFamily="34" charset="0"/>
              </a:rPr>
              <a:t>10 users</a:t>
            </a:r>
          </a:p>
          <a:p>
            <a:pPr marL="231775" indent="-231775" eaLnBrk="1" hangingPunct="1">
              <a:buSzPct val="75000"/>
              <a:tabLst>
                <a:tab pos="566738" algn="l"/>
              </a:tabLst>
            </a:pPr>
            <a:r>
              <a:rPr lang="en-US" altLang="en-US" sz="2400" i="1">
                <a:solidFill>
                  <a:srgbClr val="CC0000"/>
                </a:solidFill>
                <a:ea typeface="ＭＳ Ｐゴシック" panose="020B0600070205080204" pitchFamily="34" charset="-128"/>
              </a:rPr>
              <a:t>packet switching:</a:t>
            </a:r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r>
              <a:rPr lang="en-US" altLang="en-US" sz="2000">
                <a:ea typeface="Arial" panose="020B0604020202020204" pitchFamily="34" charset="0"/>
              </a:rPr>
              <a:t>with 35 users, probability &gt; 10 active at same time is less than .0004 *</a:t>
            </a:r>
          </a:p>
          <a:p>
            <a:pPr marL="231775" indent="-231775" eaLnBrk="1" hangingPunct="1">
              <a:tabLst>
                <a:tab pos="566738" algn="l"/>
              </a:tabLst>
            </a:pPr>
            <a:endParaRPr lang="en-US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7885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68300" y="1122363"/>
            <a:ext cx="8715375" cy="609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packet switching allows more users to use network!</a:t>
            </a:r>
          </a:p>
        </p:txBody>
      </p:sp>
      <p:sp>
        <p:nvSpPr>
          <p:cNvPr id="78856" name="Line 15"/>
          <p:cNvSpPr>
            <a:spLocks noChangeShapeType="1"/>
          </p:cNvSpPr>
          <p:nvPr/>
        </p:nvSpPr>
        <p:spPr bwMode="auto">
          <a:xfrm>
            <a:off x="5380038" y="2562225"/>
            <a:ext cx="838200" cy="4572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8857" name="Line 16"/>
          <p:cNvSpPr>
            <a:spLocks noChangeShapeType="1"/>
          </p:cNvSpPr>
          <p:nvPr/>
        </p:nvSpPr>
        <p:spPr bwMode="auto">
          <a:xfrm>
            <a:off x="6218238" y="3019425"/>
            <a:ext cx="20383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8858" name="Line 17"/>
          <p:cNvSpPr>
            <a:spLocks noChangeShapeType="1"/>
          </p:cNvSpPr>
          <p:nvPr/>
        </p:nvSpPr>
        <p:spPr bwMode="auto">
          <a:xfrm>
            <a:off x="6218238" y="3171825"/>
            <a:ext cx="20383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8859" name="Line 18"/>
          <p:cNvSpPr>
            <a:spLocks noChangeShapeType="1"/>
          </p:cNvSpPr>
          <p:nvPr/>
        </p:nvSpPr>
        <p:spPr bwMode="auto">
          <a:xfrm flipV="1">
            <a:off x="5456238" y="3171825"/>
            <a:ext cx="762000" cy="6096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8860" name="Text Box 19"/>
          <p:cNvSpPr txBox="1">
            <a:spLocks noChangeArrowheads="1"/>
          </p:cNvSpPr>
          <p:nvPr/>
        </p:nvSpPr>
        <p:spPr bwMode="auto">
          <a:xfrm>
            <a:off x="5145088" y="2740025"/>
            <a:ext cx="7302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rgbClr val="000099"/>
                </a:solidFill>
              </a:rPr>
              <a:t>N</a:t>
            </a:r>
            <a:r>
              <a:rPr lang="en-US" altLang="en-US" sz="2000">
                <a:solidFill>
                  <a:srgbClr val="000099"/>
                </a:solidFill>
              </a:rPr>
              <a:t> </a:t>
            </a:r>
          </a:p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99"/>
                </a:solidFill>
              </a:rPr>
              <a:t>users</a:t>
            </a:r>
          </a:p>
        </p:txBody>
      </p:sp>
      <p:sp>
        <p:nvSpPr>
          <p:cNvPr id="78861" name="Text Box 20"/>
          <p:cNvSpPr txBox="1">
            <a:spLocks noChangeArrowheads="1"/>
          </p:cNvSpPr>
          <p:nvPr/>
        </p:nvSpPr>
        <p:spPr bwMode="auto">
          <a:xfrm>
            <a:off x="7542213" y="3303588"/>
            <a:ext cx="1468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1 Mbps link</a:t>
            </a:r>
          </a:p>
        </p:txBody>
      </p:sp>
      <p:sp>
        <p:nvSpPr>
          <p:cNvPr id="78862" name="Line 47"/>
          <p:cNvSpPr>
            <a:spLocks noChangeShapeType="1"/>
          </p:cNvSpPr>
          <p:nvPr/>
        </p:nvSpPr>
        <p:spPr bwMode="auto">
          <a:xfrm>
            <a:off x="7586663" y="3086100"/>
            <a:ext cx="1409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78863" name="Group 35"/>
          <p:cNvGrpSpPr>
            <a:grpSpLocks/>
          </p:cNvGrpSpPr>
          <p:nvPr/>
        </p:nvGrpSpPr>
        <p:grpSpPr bwMode="auto">
          <a:xfrm>
            <a:off x="4719638" y="4767263"/>
            <a:ext cx="4168775" cy="985837"/>
            <a:chOff x="3016" y="3097"/>
            <a:chExt cx="2626" cy="621"/>
          </a:xfrm>
        </p:grpSpPr>
        <p:sp>
          <p:nvSpPr>
            <p:cNvPr id="78873" name="Text Box 48"/>
            <p:cNvSpPr txBox="1">
              <a:spLocks noChangeArrowheads="1"/>
            </p:cNvSpPr>
            <p:nvPr/>
          </p:nvSpPr>
          <p:spPr bwMode="auto">
            <a:xfrm>
              <a:off x="3016" y="3097"/>
              <a:ext cx="262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solidFill>
                    <a:srgbClr val="CC0000"/>
                  </a:solidFill>
                </a:rPr>
                <a:t>Q:</a:t>
              </a:r>
              <a:r>
                <a:rPr lang="en-US" altLang="en-US" sz="2400"/>
                <a:t> how did we get value 0.0004?</a:t>
              </a:r>
            </a:p>
          </p:txBody>
        </p:sp>
        <p:sp>
          <p:nvSpPr>
            <p:cNvPr id="78874" name="Text Box 48"/>
            <p:cNvSpPr txBox="1">
              <a:spLocks noChangeArrowheads="1"/>
            </p:cNvSpPr>
            <p:nvPr/>
          </p:nvSpPr>
          <p:spPr bwMode="auto">
            <a:xfrm>
              <a:off x="3031" y="3430"/>
              <a:ext cx="253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solidFill>
                    <a:srgbClr val="CC0000"/>
                  </a:solidFill>
                </a:rPr>
                <a:t>Q:</a:t>
              </a:r>
              <a:r>
                <a:rPr lang="en-US" altLang="en-US" sz="2400"/>
                <a:t> what happens if &gt; 35 users ?</a:t>
              </a:r>
            </a:p>
          </p:txBody>
        </p:sp>
      </p:grpSp>
      <p:sp>
        <p:nvSpPr>
          <p:cNvPr id="78864" name="Text Box 34"/>
          <p:cNvSpPr txBox="1">
            <a:spLocks noChangeArrowheads="1"/>
          </p:cNvSpPr>
          <p:nvPr/>
        </p:nvSpPr>
        <p:spPr bwMode="auto">
          <a:xfrm rot="5273514">
            <a:off x="4791869" y="2780507"/>
            <a:ext cx="736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>
                <a:latin typeface="Arial" panose="020B0604020202020204" pitchFamily="34" charset="0"/>
              </a:rPr>
              <a:t>…..</a:t>
            </a:r>
          </a:p>
        </p:txBody>
      </p:sp>
      <p:grpSp>
        <p:nvGrpSpPr>
          <p:cNvPr id="78865" name="Group 37"/>
          <p:cNvGrpSpPr>
            <a:grpSpLocks/>
          </p:cNvGrpSpPr>
          <p:nvPr/>
        </p:nvGrpSpPr>
        <p:grpSpPr bwMode="auto">
          <a:xfrm>
            <a:off x="4646613" y="2066925"/>
            <a:ext cx="779462" cy="679450"/>
            <a:chOff x="-44" y="1473"/>
            <a:chExt cx="981" cy="1105"/>
          </a:xfrm>
        </p:grpSpPr>
        <p:pic>
          <p:nvPicPr>
            <p:cNvPr id="78871" name="Picture 3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872" name="Freeform 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78866" name="Group 40"/>
          <p:cNvGrpSpPr>
            <a:grpSpLocks/>
          </p:cNvGrpSpPr>
          <p:nvPr/>
        </p:nvGrpSpPr>
        <p:grpSpPr bwMode="auto">
          <a:xfrm>
            <a:off x="4651375" y="3392488"/>
            <a:ext cx="779463" cy="679450"/>
            <a:chOff x="-44" y="1473"/>
            <a:chExt cx="981" cy="1105"/>
          </a:xfrm>
        </p:grpSpPr>
        <p:pic>
          <p:nvPicPr>
            <p:cNvPr id="78869" name="Picture 4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870" name="Freeform 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7886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F093B7DB-69F6-48F0-92FD-05B9B1D58778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78868" name="TextBox 1"/>
          <p:cNvSpPr txBox="1">
            <a:spLocks noChangeArrowheads="1"/>
          </p:cNvSpPr>
          <p:nvPr/>
        </p:nvSpPr>
        <p:spPr bwMode="auto">
          <a:xfrm>
            <a:off x="647700" y="6462713"/>
            <a:ext cx="51546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* Check out the online interactive exercises for more examples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82947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8" name="Rectangle 3"/>
          <p:cNvSpPr txBox="1">
            <a:spLocks noChangeArrowheads="1"/>
          </p:cNvSpPr>
          <p:nvPr/>
        </p:nvSpPr>
        <p:spPr bwMode="auto">
          <a:xfrm>
            <a:off x="481013" y="1263650"/>
            <a:ext cx="8196262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SzPct val="75000"/>
            </a:pPr>
            <a:r>
              <a:rPr lang="en-US" altLang="en-US" sz="2400"/>
              <a:t>End systems connect to Internet via </a:t>
            </a:r>
            <a:r>
              <a:rPr lang="en-US" altLang="en-US" sz="2400">
                <a:solidFill>
                  <a:srgbClr val="C00000"/>
                </a:solidFill>
              </a:rPr>
              <a:t>access ISPs </a:t>
            </a:r>
            <a:r>
              <a:rPr lang="en-US" altLang="en-US" sz="2400"/>
              <a:t>(Internet Service Providers)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Residential, company and university ISPs</a:t>
            </a:r>
          </a:p>
          <a:p>
            <a:pPr eaLnBrk="1" hangingPunct="1">
              <a:buSzPct val="75000"/>
            </a:pPr>
            <a:r>
              <a:rPr lang="en-US" altLang="en-US" sz="2400"/>
              <a:t>Access ISPs in turn must be interconnected. </a:t>
            </a:r>
          </a:p>
          <a:p>
            <a:pPr lvl="1" eaLnBrk="1" hangingPunct="1">
              <a:buSzPct val="75000"/>
              <a:buFont typeface="Wingdings" panose="05000000000000000000" pitchFamily="2" charset="2"/>
              <a:buChar char="v"/>
            </a:pPr>
            <a:r>
              <a:rPr lang="en-US" altLang="en-US">
                <a:ea typeface="ＭＳ Ｐゴシック" panose="020B0600070205080204" pitchFamily="34" charset="-128"/>
              </a:rPr>
              <a:t>So that any two hosts can send packets to each other</a:t>
            </a:r>
          </a:p>
          <a:p>
            <a:pPr eaLnBrk="1" hangingPunct="1">
              <a:buSzPct val="75000"/>
            </a:pPr>
            <a:r>
              <a:rPr lang="en-US" altLang="en-US" sz="2400"/>
              <a:t>Resulting network of networks is very complex</a:t>
            </a:r>
          </a:p>
          <a:p>
            <a:pPr lvl="1" eaLnBrk="1" hangingPunct="1">
              <a:buSzPct val="75000"/>
              <a:buFont typeface="Wingdings" panose="05000000000000000000" pitchFamily="2" charset="2"/>
              <a:buChar char="v"/>
            </a:pPr>
            <a:r>
              <a:rPr lang="en-US" altLang="en-US">
                <a:ea typeface="ＭＳ Ｐゴシック" panose="020B0600070205080204" pitchFamily="34" charset="-128"/>
              </a:rPr>
              <a:t>Evolution was driven by </a:t>
            </a:r>
            <a:r>
              <a:rPr lang="en-US" altLang="en-US">
                <a:solidFill>
                  <a:srgbClr val="C00000"/>
                </a:solidFill>
                <a:ea typeface="ＭＳ Ｐゴシック" panose="020B0600070205080204" pitchFamily="34" charset="-128"/>
              </a:rPr>
              <a:t>economics</a:t>
            </a:r>
            <a:r>
              <a:rPr lang="en-US" altLang="en-US">
                <a:ea typeface="ＭＳ Ｐゴシック" panose="020B0600070205080204" pitchFamily="34" charset="-128"/>
              </a:rPr>
              <a:t> and </a:t>
            </a:r>
            <a:r>
              <a:rPr lang="en-US" altLang="en-US">
                <a:solidFill>
                  <a:srgbClr val="C00000"/>
                </a:solidFill>
                <a:ea typeface="ＭＳ Ｐゴシック" panose="020B0600070205080204" pitchFamily="34" charset="-128"/>
              </a:rPr>
              <a:t>national policies</a:t>
            </a:r>
          </a:p>
          <a:p>
            <a:pPr eaLnBrk="1" hangingPunct="1">
              <a:buSzPct val="75000"/>
            </a:pPr>
            <a:r>
              <a:rPr lang="en-US" altLang="en-US" sz="2400"/>
              <a:t>Let</a:t>
            </a:r>
            <a:r>
              <a:rPr lang="ja-JP" altLang="en-US" sz="2400"/>
              <a:t>’</a:t>
            </a:r>
            <a:r>
              <a:rPr lang="en-US" altLang="ja-JP" sz="2400"/>
              <a:t>s take a stepwise approach to describe current Internet structure</a:t>
            </a:r>
            <a:endParaRPr lang="en-US" altLang="en-US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021720" y="668160"/>
              <a:ext cx="1105200" cy="1303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15600" y="659520"/>
                <a:ext cx="1119960" cy="131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0C0EBBCA-1729-43AE-8EAD-C4B716DDAF07}"/>
              </a:ext>
            </a:extLst>
          </p:cNvPr>
          <p:cNvGrpSpPr/>
          <p:nvPr/>
        </p:nvGrpSpPr>
        <p:grpSpPr>
          <a:xfrm>
            <a:off x="718326" y="4580230"/>
            <a:ext cx="4155480" cy="1914480"/>
            <a:chOff x="718326" y="4580230"/>
            <a:chExt cx="4155480" cy="191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00214F6-3E51-4906-B592-364C72B293BB}"/>
                    </a:ext>
                  </a:extLst>
                </p14:cNvPr>
                <p14:cNvContentPartPr/>
                <p14:nvPr/>
              </p14:nvContentPartPr>
              <p14:xfrm>
                <a:off x="718326" y="5073070"/>
                <a:ext cx="36360" cy="443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00214F6-3E51-4906-B592-364C72B293B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9326" y="5064070"/>
                  <a:ext cx="5400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091DE58-CAB9-45CB-87A3-C7C199DBAF2A}"/>
                    </a:ext>
                  </a:extLst>
                </p14:cNvPr>
                <p14:cNvContentPartPr/>
                <p14:nvPr/>
              </p14:nvContentPartPr>
              <p14:xfrm>
                <a:off x="846486" y="5030230"/>
                <a:ext cx="177840" cy="482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091DE58-CAB9-45CB-87A3-C7C199DBAF2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7846" y="5021230"/>
                  <a:ext cx="19548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761F018-B818-41FD-ABCB-AE26C50FA62C}"/>
                    </a:ext>
                  </a:extLst>
                </p14:cNvPr>
                <p14:cNvContentPartPr/>
                <p14:nvPr/>
              </p14:nvContentPartPr>
              <p14:xfrm>
                <a:off x="1068246" y="5053990"/>
                <a:ext cx="234360" cy="373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761F018-B818-41FD-ABCB-AE26C50FA62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59246" y="5045350"/>
                  <a:ext cx="25200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5BE5876-92D3-45F9-BB95-6E50D64F3FAE}"/>
                    </a:ext>
                  </a:extLst>
                </p14:cNvPr>
                <p14:cNvContentPartPr/>
                <p14:nvPr/>
              </p14:nvContentPartPr>
              <p14:xfrm>
                <a:off x="1442286" y="5136070"/>
                <a:ext cx="233640" cy="193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5BE5876-92D3-45F9-BB95-6E50D64F3FA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33646" y="5127070"/>
                  <a:ext cx="2512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350BCF0-FEB9-421A-A709-D110FEC36AF3}"/>
                    </a:ext>
                  </a:extLst>
                </p14:cNvPr>
                <p14:cNvContentPartPr/>
                <p14:nvPr/>
              </p14:nvContentPartPr>
              <p14:xfrm>
                <a:off x="1145646" y="5041390"/>
                <a:ext cx="224640" cy="488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350BCF0-FEB9-421A-A709-D110FEC36AF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36646" y="5032390"/>
                  <a:ext cx="2422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4C140CE-67B7-41C7-B1FF-50BDA4364C72}"/>
                    </a:ext>
                  </a:extLst>
                </p14:cNvPr>
                <p14:cNvContentPartPr/>
                <p14:nvPr/>
              </p14:nvContentPartPr>
              <p14:xfrm>
                <a:off x="1928646" y="4937350"/>
                <a:ext cx="204480" cy="451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4C140CE-67B7-41C7-B1FF-50BDA4364C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19646" y="4928350"/>
                  <a:ext cx="22212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1BEA89-B5E7-4CC7-B3B2-AC134EF15EDD}"/>
                    </a:ext>
                  </a:extLst>
                </p14:cNvPr>
                <p14:cNvContentPartPr/>
                <p14:nvPr/>
              </p14:nvContentPartPr>
              <p14:xfrm>
                <a:off x="2168406" y="4759150"/>
                <a:ext cx="366840" cy="189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1BEA89-B5E7-4CC7-B3B2-AC134EF15ED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59406" y="4750150"/>
                  <a:ext cx="3844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0601161-81CB-4FB8-8199-B5ABA0712A29}"/>
                    </a:ext>
                  </a:extLst>
                </p14:cNvPr>
                <p14:cNvContentPartPr/>
                <p14:nvPr/>
              </p14:nvContentPartPr>
              <p14:xfrm>
                <a:off x="2367126" y="4768150"/>
                <a:ext cx="478440" cy="382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0601161-81CB-4FB8-8199-B5ABA0712A2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58486" y="4759150"/>
                  <a:ext cx="4960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084CAE4-4B2A-446F-B371-EF90232E6E38}"/>
                    </a:ext>
                  </a:extLst>
                </p14:cNvPr>
                <p14:cNvContentPartPr/>
                <p14:nvPr/>
              </p14:nvContentPartPr>
              <p14:xfrm>
                <a:off x="2985606" y="4580230"/>
                <a:ext cx="270720" cy="497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084CAE4-4B2A-446F-B371-EF90232E6E3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76966" y="4571590"/>
                  <a:ext cx="28836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DE8302B-C414-4B69-961D-CC8365945FCD}"/>
                    </a:ext>
                  </a:extLst>
                </p14:cNvPr>
                <p14:cNvContentPartPr/>
                <p14:nvPr/>
              </p14:nvContentPartPr>
              <p14:xfrm>
                <a:off x="1622286" y="5878750"/>
                <a:ext cx="212760" cy="62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DE8302B-C414-4B69-961D-CC8365945F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13286" y="5869750"/>
                  <a:ext cx="2304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93E7BB5-66E2-4D01-8EE2-61B73D90CDAB}"/>
                    </a:ext>
                  </a:extLst>
                </p14:cNvPr>
                <p14:cNvContentPartPr/>
                <p14:nvPr/>
              </p14:nvContentPartPr>
              <p14:xfrm>
                <a:off x="2046006" y="5497870"/>
                <a:ext cx="935640" cy="657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93E7BB5-66E2-4D01-8EE2-61B73D90CDA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37006" y="5489230"/>
                  <a:ext cx="95328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3192B81-EC19-45DB-B4BA-2D2D55A80E9C}"/>
                    </a:ext>
                  </a:extLst>
                </p14:cNvPr>
                <p14:cNvContentPartPr/>
                <p14:nvPr/>
              </p14:nvContentPartPr>
              <p14:xfrm>
                <a:off x="3006846" y="5229310"/>
                <a:ext cx="291600" cy="494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3192B81-EC19-45DB-B4BA-2D2D55A80E9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97846" y="5220670"/>
                  <a:ext cx="30924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31CB6FC-6EB0-45C6-95A5-87F39416F465}"/>
                    </a:ext>
                  </a:extLst>
                </p14:cNvPr>
                <p14:cNvContentPartPr/>
                <p14:nvPr/>
              </p14:nvContentPartPr>
              <p14:xfrm>
                <a:off x="3317166" y="5094310"/>
                <a:ext cx="628200" cy="666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31CB6FC-6EB0-45C6-95A5-87F39416F46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08166" y="5085310"/>
                  <a:ext cx="645840" cy="6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D7EF9C7-E02B-4E47-893F-3C3AED3245C7}"/>
                    </a:ext>
                  </a:extLst>
                </p14:cNvPr>
                <p14:cNvContentPartPr/>
                <p14:nvPr/>
              </p14:nvContentPartPr>
              <p14:xfrm>
                <a:off x="1756926" y="6468070"/>
                <a:ext cx="279720" cy="26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D7EF9C7-E02B-4E47-893F-3C3AED3245C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47926" y="6459070"/>
                  <a:ext cx="297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2500C2-7043-444C-83E4-213298BC609F}"/>
                    </a:ext>
                  </a:extLst>
                </p14:cNvPr>
                <p14:cNvContentPartPr/>
                <p14:nvPr/>
              </p14:nvContentPartPr>
              <p14:xfrm>
                <a:off x="2463966" y="6000070"/>
                <a:ext cx="465120" cy="475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2500C2-7043-444C-83E4-213298BC609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55326" y="5991430"/>
                  <a:ext cx="48276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95F2098-083E-4C75-BCF3-683994AA3305}"/>
                    </a:ext>
                  </a:extLst>
                </p14:cNvPr>
                <p14:cNvContentPartPr/>
                <p14:nvPr/>
              </p14:nvContentPartPr>
              <p14:xfrm>
                <a:off x="3023046" y="6057670"/>
                <a:ext cx="586800" cy="287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95F2098-083E-4C75-BCF3-683994AA330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14046" y="6049030"/>
                  <a:ext cx="6044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7C21A44-4076-47D4-9AE2-BCDDE0FA80B9}"/>
                    </a:ext>
                  </a:extLst>
                </p14:cNvPr>
                <p14:cNvContentPartPr/>
                <p14:nvPr/>
              </p14:nvContentPartPr>
              <p14:xfrm>
                <a:off x="3662046" y="5583910"/>
                <a:ext cx="1211760" cy="663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7C21A44-4076-47D4-9AE2-BCDDE0FA80B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53046" y="5574910"/>
                  <a:ext cx="122940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3E43DC2-7399-4216-8DA4-5135452EEEC2}"/>
                    </a:ext>
                  </a:extLst>
                </p14:cNvPr>
                <p14:cNvContentPartPr/>
                <p14:nvPr/>
              </p14:nvContentPartPr>
              <p14:xfrm>
                <a:off x="4049766" y="5945710"/>
                <a:ext cx="234360" cy="286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3E43DC2-7399-4216-8DA4-5135452EEEC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40766" y="5937070"/>
                  <a:ext cx="252000" cy="30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B747A4-4716-423F-B3BB-3337DDB688BC}"/>
              </a:ext>
            </a:extLst>
          </p:cNvPr>
          <p:cNvGrpSpPr/>
          <p:nvPr/>
        </p:nvGrpSpPr>
        <p:grpSpPr>
          <a:xfrm>
            <a:off x="7514766" y="3624790"/>
            <a:ext cx="3208680" cy="2714400"/>
            <a:chOff x="7514766" y="3624790"/>
            <a:chExt cx="3208680" cy="271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5A8219C-F708-484E-8624-EF2FF4EAA448}"/>
                    </a:ext>
                  </a:extLst>
                </p14:cNvPr>
                <p14:cNvContentPartPr/>
                <p14:nvPr/>
              </p14:nvContentPartPr>
              <p14:xfrm>
                <a:off x="8378406" y="4130950"/>
                <a:ext cx="482760" cy="559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5A8219C-F708-484E-8624-EF2FF4EAA44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69766" y="4121950"/>
                  <a:ext cx="50040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A94B6BD-B07F-4B18-95D4-C3F82045A1F4}"/>
                    </a:ext>
                  </a:extLst>
                </p14:cNvPr>
                <p14:cNvContentPartPr/>
                <p14:nvPr/>
              </p14:nvContentPartPr>
              <p14:xfrm>
                <a:off x="8336286" y="4530910"/>
                <a:ext cx="171000" cy="198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A94B6BD-B07F-4B18-95D4-C3F82045A1F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27286" y="4521910"/>
                  <a:ext cx="1886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C568F52-9F40-4F1E-99A6-6C9BA7B7909A}"/>
                    </a:ext>
                  </a:extLst>
                </p14:cNvPr>
                <p14:cNvContentPartPr/>
                <p14:nvPr/>
              </p14:nvContentPartPr>
              <p14:xfrm>
                <a:off x="7708806" y="4853470"/>
                <a:ext cx="187920" cy="388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C568F52-9F40-4F1E-99A6-6C9BA7B7909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00166" y="4844830"/>
                  <a:ext cx="2055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1EC92D8-5AFB-46C0-99CD-A983556003BA}"/>
                    </a:ext>
                  </a:extLst>
                </p14:cNvPr>
                <p14:cNvContentPartPr/>
                <p14:nvPr/>
              </p14:nvContentPartPr>
              <p14:xfrm>
                <a:off x="7919766" y="4769230"/>
                <a:ext cx="385920" cy="477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1EC92D8-5AFB-46C0-99CD-A983556003B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11126" y="4760230"/>
                  <a:ext cx="4035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F41FF27-7062-457F-84CA-08AF56455050}"/>
                    </a:ext>
                  </a:extLst>
                </p14:cNvPr>
                <p14:cNvContentPartPr/>
                <p14:nvPr/>
              </p14:nvContentPartPr>
              <p14:xfrm>
                <a:off x="8383446" y="5022670"/>
                <a:ext cx="28440" cy="141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F41FF27-7062-457F-84CA-08AF5645505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806" y="5014030"/>
                  <a:ext cx="460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04A2FC1-F6C0-4C85-BE25-771BEFBC54E2}"/>
                    </a:ext>
                  </a:extLst>
                </p14:cNvPr>
                <p14:cNvContentPartPr/>
                <p14:nvPr/>
              </p14:nvContentPartPr>
              <p14:xfrm>
                <a:off x="8480646" y="4997830"/>
                <a:ext cx="139320" cy="189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04A2FC1-F6C0-4C85-BE25-771BEFBC54E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72006" y="4988830"/>
                  <a:ext cx="156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6EE0CD0-2C19-4D87-BE9A-D8F7568D9BB2}"/>
                    </a:ext>
                  </a:extLst>
                </p14:cNvPr>
                <p14:cNvContentPartPr/>
                <p14:nvPr/>
              </p14:nvContentPartPr>
              <p14:xfrm>
                <a:off x="8357526" y="4840150"/>
                <a:ext cx="54000" cy="46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EE0CD0-2C19-4D87-BE9A-D8F7568D9BB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48526" y="4831510"/>
                  <a:ext cx="716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365CE3F-BD98-43B0-9C66-4FD40E8353F0}"/>
                    </a:ext>
                  </a:extLst>
                </p14:cNvPr>
                <p14:cNvContentPartPr/>
                <p14:nvPr/>
              </p14:nvContentPartPr>
              <p14:xfrm>
                <a:off x="7514766" y="4615150"/>
                <a:ext cx="1414800" cy="860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365CE3F-BD98-43B0-9C66-4FD40E8353F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06126" y="4606510"/>
                  <a:ext cx="1432440" cy="87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57BB951-EAD7-4428-B819-FAEABA66DE29}"/>
                    </a:ext>
                  </a:extLst>
                </p14:cNvPr>
                <p14:cNvContentPartPr/>
                <p14:nvPr/>
              </p14:nvContentPartPr>
              <p14:xfrm>
                <a:off x="8945046" y="5044990"/>
                <a:ext cx="927360" cy="110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57BB951-EAD7-4428-B819-FAEABA66DE2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36046" y="5035990"/>
                  <a:ext cx="9450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44218F1-54D1-4802-B964-1CAF6BC5599F}"/>
                    </a:ext>
                  </a:extLst>
                </p14:cNvPr>
                <p14:cNvContentPartPr/>
                <p14:nvPr/>
              </p14:nvContentPartPr>
              <p14:xfrm>
                <a:off x="8858286" y="4884790"/>
                <a:ext cx="566280" cy="299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44218F1-54D1-4802-B964-1CAF6BC5599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849286" y="4876150"/>
                  <a:ext cx="5839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8D70606-AFDF-4698-BC5B-DF3C6EFFE7D5}"/>
                    </a:ext>
                  </a:extLst>
                </p14:cNvPr>
                <p14:cNvContentPartPr/>
                <p14:nvPr/>
              </p14:nvContentPartPr>
              <p14:xfrm>
                <a:off x="8800326" y="3715150"/>
                <a:ext cx="311760" cy="344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8D70606-AFDF-4698-BC5B-DF3C6EFFE7D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91686" y="3706150"/>
                  <a:ext cx="32940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FCBFD72-8672-41D7-9B0A-D6B4C82D20FC}"/>
                    </a:ext>
                  </a:extLst>
                </p14:cNvPr>
                <p14:cNvContentPartPr/>
                <p14:nvPr/>
              </p14:nvContentPartPr>
              <p14:xfrm>
                <a:off x="9102726" y="3624790"/>
                <a:ext cx="584640" cy="430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FCBFD72-8672-41D7-9B0A-D6B4C82D20F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094086" y="3616150"/>
                  <a:ext cx="60228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FC82453-BCB2-4F0D-96C2-38659B831F84}"/>
                    </a:ext>
                  </a:extLst>
                </p14:cNvPr>
                <p14:cNvContentPartPr/>
                <p14:nvPr/>
              </p14:nvContentPartPr>
              <p14:xfrm>
                <a:off x="9456246" y="3908110"/>
                <a:ext cx="126720" cy="301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FC82453-BCB2-4F0D-96C2-38659B831F8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447606" y="3899110"/>
                  <a:ext cx="144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12FC837-E87B-4082-9A84-B08FA7FDEBB6}"/>
                    </a:ext>
                  </a:extLst>
                </p14:cNvPr>
                <p14:cNvContentPartPr/>
                <p14:nvPr/>
              </p14:nvContentPartPr>
              <p14:xfrm>
                <a:off x="9784926" y="4593910"/>
                <a:ext cx="281880" cy="276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12FC837-E87B-4082-9A84-B08FA7FDEBB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776286" y="4584910"/>
                  <a:ext cx="2995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6101C6B-1B7E-47A9-9AE5-B4F8748135CE}"/>
                    </a:ext>
                  </a:extLst>
                </p14:cNvPr>
                <p14:cNvContentPartPr/>
                <p14:nvPr/>
              </p14:nvContentPartPr>
              <p14:xfrm>
                <a:off x="10048086" y="4654030"/>
                <a:ext cx="277560" cy="381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6101C6B-1B7E-47A9-9AE5-B4F8748135C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039446" y="4645030"/>
                  <a:ext cx="29520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878BB32-FE9D-4D71-9383-E8AD56BC30EA}"/>
                    </a:ext>
                  </a:extLst>
                </p14:cNvPr>
                <p14:cNvContentPartPr/>
                <p14:nvPr/>
              </p14:nvContentPartPr>
              <p14:xfrm>
                <a:off x="10369926" y="4404190"/>
                <a:ext cx="353520" cy="486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878BB32-FE9D-4D71-9383-E8AD56BC30E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360926" y="4395190"/>
                  <a:ext cx="37116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669C798-6875-49C9-966E-B2E45D4D8B57}"/>
                    </a:ext>
                  </a:extLst>
                </p14:cNvPr>
                <p14:cNvContentPartPr/>
                <p14:nvPr/>
              </p14:nvContentPartPr>
              <p14:xfrm>
                <a:off x="8299527" y="5412190"/>
                <a:ext cx="121320" cy="605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669C798-6875-49C9-966E-B2E45D4D8B5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90887" y="5403190"/>
                  <a:ext cx="138960" cy="6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B1F94A9-0385-44B2-85DE-CE68CDAC57AC}"/>
                    </a:ext>
                  </a:extLst>
                </p14:cNvPr>
                <p14:cNvContentPartPr/>
                <p14:nvPr/>
              </p14:nvContentPartPr>
              <p14:xfrm>
                <a:off x="8272167" y="5359270"/>
                <a:ext cx="343800" cy="339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B1F94A9-0385-44B2-85DE-CE68CDAC57A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263167" y="5350270"/>
                  <a:ext cx="3614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BB01637-F8EC-43E3-9C8E-003727297F21}"/>
                    </a:ext>
                  </a:extLst>
                </p14:cNvPr>
                <p14:cNvContentPartPr/>
                <p14:nvPr/>
              </p14:nvContentPartPr>
              <p14:xfrm>
                <a:off x="8139687" y="5935270"/>
                <a:ext cx="179280" cy="403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BB01637-F8EC-43E3-9C8E-003727297F2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131047" y="5926630"/>
                  <a:ext cx="1969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6EEF540-7A22-44C7-BD4B-B80511B98068}"/>
                    </a:ext>
                  </a:extLst>
                </p14:cNvPr>
                <p14:cNvContentPartPr/>
                <p14:nvPr/>
              </p14:nvContentPartPr>
              <p14:xfrm>
                <a:off x="8322567" y="6009430"/>
                <a:ext cx="307800" cy="241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6EEF540-7A22-44C7-BD4B-B80511B9806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313927" y="6000430"/>
                  <a:ext cx="3254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A66F2CD-8B43-4705-9C9C-49B97C5BEA0E}"/>
                    </a:ext>
                  </a:extLst>
                </p14:cNvPr>
                <p14:cNvContentPartPr/>
                <p14:nvPr/>
              </p14:nvContentPartPr>
              <p14:xfrm>
                <a:off x="8713167" y="6102310"/>
                <a:ext cx="6120" cy="13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A66F2CD-8B43-4705-9C9C-49B97C5BEA0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704167" y="6093670"/>
                  <a:ext cx="23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61CD682-D2BD-4BE9-908C-DDDCAD161813}"/>
                    </a:ext>
                  </a:extLst>
                </p14:cNvPr>
                <p14:cNvContentPartPr/>
                <p14:nvPr/>
              </p14:nvContentPartPr>
              <p14:xfrm>
                <a:off x="8765007" y="5725750"/>
                <a:ext cx="90360" cy="518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61CD682-D2BD-4BE9-908C-DDDCAD16181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756367" y="5717110"/>
                  <a:ext cx="10800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BDA7357-8A39-4CD6-9CDF-0E413FB80BB3}"/>
                    </a:ext>
                  </a:extLst>
                </p14:cNvPr>
                <p14:cNvContentPartPr/>
                <p14:nvPr/>
              </p14:nvContentPartPr>
              <p14:xfrm>
                <a:off x="8925207" y="5649790"/>
                <a:ext cx="539280" cy="515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BDA7357-8A39-4CD6-9CDF-0E413FB80BB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916207" y="5640790"/>
                  <a:ext cx="55692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1FF85F3-3D63-49E0-AD9A-0BD552ED7A91}"/>
                    </a:ext>
                  </a:extLst>
                </p14:cNvPr>
                <p14:cNvContentPartPr/>
                <p14:nvPr/>
              </p14:nvContentPartPr>
              <p14:xfrm>
                <a:off x="9358647" y="5907910"/>
                <a:ext cx="194400" cy="163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1FF85F3-3D63-49E0-AD9A-0BD552ED7A9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350007" y="5899270"/>
                  <a:ext cx="212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2380BE3-868D-4154-B9C4-971F6B200C29}"/>
                    </a:ext>
                  </a:extLst>
                </p14:cNvPr>
                <p14:cNvContentPartPr/>
                <p14:nvPr/>
              </p14:nvContentPartPr>
              <p14:xfrm>
                <a:off x="9339567" y="5969830"/>
                <a:ext cx="162360" cy="86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2380BE3-868D-4154-B9C4-971F6B200C2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330567" y="5960830"/>
                  <a:ext cx="180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C483DFD-ACDC-42E7-BDA6-A266F18222EC}"/>
                    </a:ext>
                  </a:extLst>
                </p14:cNvPr>
                <p14:cNvContentPartPr/>
                <p14:nvPr/>
              </p14:nvContentPartPr>
              <p14:xfrm>
                <a:off x="9475647" y="5909350"/>
                <a:ext cx="195840" cy="178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C483DFD-ACDC-42E7-BDA6-A266F18222E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466647" y="5900350"/>
                  <a:ext cx="21348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CCDD228-662A-470D-B51E-0BD90C22AA80}"/>
              </a:ext>
            </a:extLst>
          </p:cNvPr>
          <p:cNvGrpSpPr/>
          <p:nvPr/>
        </p:nvGrpSpPr>
        <p:grpSpPr>
          <a:xfrm>
            <a:off x="1415967" y="3016750"/>
            <a:ext cx="7211880" cy="972360"/>
            <a:chOff x="1415967" y="3016750"/>
            <a:chExt cx="7211880" cy="97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4AC1853-03DD-4BA3-BFDF-6F9BC628B6D3}"/>
                    </a:ext>
                  </a:extLst>
                </p14:cNvPr>
                <p14:cNvContentPartPr/>
                <p14:nvPr/>
              </p14:nvContentPartPr>
              <p14:xfrm>
                <a:off x="1812687" y="3016750"/>
                <a:ext cx="5654160" cy="504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4AC1853-03DD-4BA3-BFDF-6F9BC628B6D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04047" y="3007750"/>
                  <a:ext cx="567180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C2E786C-CC11-4825-8B55-E40AED522912}"/>
                    </a:ext>
                  </a:extLst>
                </p14:cNvPr>
                <p14:cNvContentPartPr/>
                <p14:nvPr/>
              </p14:nvContentPartPr>
              <p14:xfrm>
                <a:off x="1415967" y="3493390"/>
                <a:ext cx="4430880" cy="441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C2E786C-CC11-4825-8B55-E40AED52291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06967" y="3484750"/>
                  <a:ext cx="444852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4A52A8E-BEC4-4BBA-94FA-06A267FBFC75}"/>
                    </a:ext>
                  </a:extLst>
                </p14:cNvPr>
                <p14:cNvContentPartPr/>
                <p14:nvPr/>
              </p14:nvContentPartPr>
              <p14:xfrm>
                <a:off x="6125487" y="3447310"/>
                <a:ext cx="2502360" cy="541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4A52A8E-BEC4-4BBA-94FA-06A267FBFC7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116847" y="3438670"/>
                  <a:ext cx="2520000" cy="559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3075" y="1073150"/>
            <a:ext cx="8204200" cy="906463"/>
          </a:xfrm>
        </p:spPr>
        <p:txBody>
          <a:bodyPr/>
          <a:lstStyle/>
          <a:p>
            <a:pPr marL="0" indent="0" eaLnBrk="1" hangingPunct="1">
              <a:buSzPct val="75000"/>
              <a:buFont typeface="Wingdings" panose="05000000000000000000" pitchFamily="2" charset="2"/>
              <a:buNone/>
            </a:pPr>
            <a:r>
              <a:rPr lang="en-US" altLang="en-US" sz="2400" i="1">
                <a:solidFill>
                  <a:srgbClr val="CC0000"/>
                </a:solidFill>
                <a:ea typeface="ＭＳ Ｐゴシック" panose="020B0600070205080204" pitchFamily="34" charset="-128"/>
              </a:rPr>
              <a:t>Question: </a:t>
            </a:r>
            <a:r>
              <a:rPr lang="en-US" altLang="en-US" sz="2400">
                <a:ea typeface="ＭＳ Ｐゴシック" panose="020B0600070205080204" pitchFamily="34" charset="-128"/>
              </a:rPr>
              <a:t>given </a:t>
            </a:r>
            <a:r>
              <a:rPr lang="en-US" altLang="en-US" sz="2400" i="1">
                <a:ea typeface="ＭＳ Ｐゴシック" panose="020B0600070205080204" pitchFamily="34" charset="-128"/>
              </a:rPr>
              <a:t>millions</a:t>
            </a:r>
            <a:r>
              <a:rPr lang="en-US" altLang="en-US" sz="2400">
                <a:ea typeface="ＭＳ Ｐゴシック" panose="020B0600070205080204" pitchFamily="34" charset="-128"/>
              </a:rPr>
              <a:t> of access ISPs, how to connect them together?</a:t>
            </a:r>
          </a:p>
          <a:p>
            <a:pPr marL="0" indent="0" eaLnBrk="1" hangingPunct="1">
              <a:buSzPct val="75000"/>
              <a:buFont typeface="Wingdings" panose="05000000000000000000" pitchFamily="2" charset="2"/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</p:txBody>
      </p:sp>
      <p:pic>
        <p:nvPicPr>
          <p:cNvPr id="84996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4997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84998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8505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5051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4999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8504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5049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5000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8504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5047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5001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8504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5045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5002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8504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5043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5003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8504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5041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5004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8503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5039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5005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8503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5037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5006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8503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5035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5007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8503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5033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5008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8503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5031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5009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8502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5029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5010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8502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5027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5011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8502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5025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5012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8502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5023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5013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8502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5021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sp>
          <p:nvSpPr>
            <p:cNvPr id="85014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85015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85016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85017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85018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85019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39120" y="1698120"/>
              <a:ext cx="7846560" cy="4957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280" y="1692720"/>
                <a:ext cx="7860960" cy="4968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3075" y="1073150"/>
            <a:ext cx="8204200" cy="673100"/>
          </a:xfrm>
        </p:spPr>
        <p:txBody>
          <a:bodyPr/>
          <a:lstStyle/>
          <a:p>
            <a:pPr marL="0" indent="0" eaLnBrk="1" hangingPunct="1">
              <a:buSzPct val="75000"/>
              <a:buFont typeface="Wingdings" panose="05000000000000000000" pitchFamily="2" charset="2"/>
              <a:buNone/>
            </a:pPr>
            <a:r>
              <a:rPr lang="en-US" altLang="en-US" sz="2400" i="1">
                <a:solidFill>
                  <a:srgbClr val="CC0000"/>
                </a:solidFill>
                <a:ea typeface="ＭＳ Ｐゴシック" panose="020B0600070205080204" pitchFamily="34" charset="-128"/>
              </a:rPr>
              <a:t>Option: </a:t>
            </a:r>
            <a:r>
              <a:rPr lang="en-US" altLang="en-US" sz="2400" i="1">
                <a:ea typeface="ＭＳ Ｐゴシック" panose="020B0600070205080204" pitchFamily="34" charset="-128"/>
              </a:rPr>
              <a:t>connect each access ISP to every other access ISP? </a:t>
            </a:r>
          </a:p>
          <a:p>
            <a:pPr marL="0" indent="0" eaLnBrk="1" hangingPunct="1">
              <a:buSzPct val="75000"/>
              <a:buFont typeface="Wingdings" panose="05000000000000000000" pitchFamily="2" charset="2"/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</p:txBody>
      </p:sp>
      <p:pic>
        <p:nvPicPr>
          <p:cNvPr id="87044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7045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87100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8715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7153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7101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8715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7151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7102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8714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7149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7103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8714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7147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7104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8714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7145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7105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8714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7143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7106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8714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7141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7107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8713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7139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7108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8713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7137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7109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8713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7135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7110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8713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7133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7111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8713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7131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7112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8712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7129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7113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8712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7127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7114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8712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7125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7115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8712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7123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sp>
          <p:nvSpPr>
            <p:cNvPr id="87116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87117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87118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87119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87120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87121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</p:grpSp>
      <p:grpSp>
        <p:nvGrpSpPr>
          <p:cNvPr id="19" name="Group 25"/>
          <p:cNvGrpSpPr>
            <a:grpSpLocks/>
          </p:cNvGrpSpPr>
          <p:nvPr/>
        </p:nvGrpSpPr>
        <p:grpSpPr bwMode="auto">
          <a:xfrm>
            <a:off x="908050" y="2281238"/>
            <a:ext cx="7361238" cy="3768725"/>
            <a:chOff x="888125" y="2295063"/>
            <a:chExt cx="7361771" cy="3769689"/>
          </a:xfrm>
        </p:grpSpPr>
        <p:cxnSp>
          <p:nvCxnSpPr>
            <p:cNvPr id="87080" name="Straight Connector 7"/>
            <p:cNvCxnSpPr>
              <a:cxnSpLocks noChangeShapeType="1"/>
              <a:stCxn id="87146" idx="0"/>
            </p:cNvCxnSpPr>
            <p:nvPr/>
          </p:nvCxnSpPr>
          <p:spPr bwMode="auto">
            <a:xfrm flipV="1">
              <a:off x="1661409" y="2570969"/>
              <a:ext cx="577293" cy="28026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81" name="Straight Connector 188"/>
            <p:cNvCxnSpPr>
              <a:cxnSpLocks noChangeShapeType="1"/>
              <a:stCxn id="87146" idx="0"/>
            </p:cNvCxnSpPr>
            <p:nvPr/>
          </p:nvCxnSpPr>
          <p:spPr bwMode="auto">
            <a:xfrm flipH="1" flipV="1">
              <a:off x="1509155" y="3032403"/>
              <a:ext cx="171469" cy="2327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82" name="Straight Connector 190"/>
            <p:cNvCxnSpPr>
              <a:cxnSpLocks noChangeShapeType="1"/>
              <a:stCxn id="87146" idx="0"/>
            </p:cNvCxnSpPr>
            <p:nvPr/>
          </p:nvCxnSpPr>
          <p:spPr bwMode="auto">
            <a:xfrm flipH="1" flipV="1">
              <a:off x="1185287" y="3451504"/>
              <a:ext cx="495337" cy="190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83" name="Straight Connector 192"/>
            <p:cNvCxnSpPr>
              <a:cxnSpLocks noChangeShapeType="1"/>
              <a:stCxn id="87146" idx="0"/>
            </p:cNvCxnSpPr>
            <p:nvPr/>
          </p:nvCxnSpPr>
          <p:spPr bwMode="auto">
            <a:xfrm flipH="1" flipV="1">
              <a:off x="1181567" y="4298698"/>
              <a:ext cx="499057" cy="10608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84" name="Straight Connector 195"/>
            <p:cNvCxnSpPr>
              <a:cxnSpLocks noChangeShapeType="1"/>
              <a:stCxn id="87146" idx="0"/>
            </p:cNvCxnSpPr>
            <p:nvPr/>
          </p:nvCxnSpPr>
          <p:spPr bwMode="auto">
            <a:xfrm flipH="1" flipV="1">
              <a:off x="1386886" y="4980292"/>
              <a:ext cx="293738" cy="379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85" name="Straight Connector 197"/>
            <p:cNvCxnSpPr>
              <a:cxnSpLocks noChangeShapeType="1"/>
              <a:endCxn id="87146" idx="0"/>
            </p:cNvCxnSpPr>
            <p:nvPr/>
          </p:nvCxnSpPr>
          <p:spPr bwMode="auto">
            <a:xfrm flipH="1" flipV="1">
              <a:off x="1661409" y="5373637"/>
              <a:ext cx="1526432" cy="593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86" name="Straight Connector 199"/>
            <p:cNvCxnSpPr>
              <a:cxnSpLocks noChangeShapeType="1"/>
              <a:endCxn id="87146" idx="0"/>
            </p:cNvCxnSpPr>
            <p:nvPr/>
          </p:nvCxnSpPr>
          <p:spPr bwMode="auto">
            <a:xfrm flipH="1" flipV="1">
              <a:off x="1680624" y="5359527"/>
              <a:ext cx="2723702" cy="7030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87" name="Straight Connector 201"/>
            <p:cNvCxnSpPr>
              <a:cxnSpLocks noChangeShapeType="1"/>
              <a:endCxn id="87146" idx="0"/>
            </p:cNvCxnSpPr>
            <p:nvPr/>
          </p:nvCxnSpPr>
          <p:spPr bwMode="auto">
            <a:xfrm flipH="1" flipV="1">
              <a:off x="1680624" y="5359527"/>
              <a:ext cx="3605885" cy="619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88" name="Straight Connector 203"/>
            <p:cNvCxnSpPr>
              <a:cxnSpLocks noChangeShapeType="1"/>
              <a:endCxn id="87146" idx="0"/>
            </p:cNvCxnSpPr>
            <p:nvPr/>
          </p:nvCxnSpPr>
          <p:spPr bwMode="auto">
            <a:xfrm flipH="1">
              <a:off x="1680624" y="5184745"/>
              <a:ext cx="6569272" cy="1747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89" name="Straight Connector 204"/>
            <p:cNvCxnSpPr>
              <a:cxnSpLocks noChangeShapeType="1"/>
              <a:endCxn id="87146" idx="0"/>
            </p:cNvCxnSpPr>
            <p:nvPr/>
          </p:nvCxnSpPr>
          <p:spPr bwMode="auto">
            <a:xfrm flipH="1" flipV="1">
              <a:off x="1680624" y="5359527"/>
              <a:ext cx="5742435" cy="4867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90" name="Straight Connector 207"/>
            <p:cNvCxnSpPr>
              <a:cxnSpLocks noChangeShapeType="1"/>
              <a:endCxn id="87146" idx="0"/>
            </p:cNvCxnSpPr>
            <p:nvPr/>
          </p:nvCxnSpPr>
          <p:spPr bwMode="auto">
            <a:xfrm flipH="1">
              <a:off x="1680624" y="4311835"/>
              <a:ext cx="6338019" cy="1047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91" name="Straight Connector 209"/>
            <p:cNvCxnSpPr>
              <a:cxnSpLocks noChangeShapeType="1"/>
              <a:endCxn id="87146" idx="0"/>
            </p:cNvCxnSpPr>
            <p:nvPr/>
          </p:nvCxnSpPr>
          <p:spPr bwMode="auto">
            <a:xfrm flipH="1">
              <a:off x="1680624" y="3273553"/>
              <a:ext cx="5749312" cy="2085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92" name="Straight Connector 211"/>
            <p:cNvCxnSpPr>
              <a:cxnSpLocks noChangeShapeType="1"/>
              <a:endCxn id="87146" idx="0"/>
            </p:cNvCxnSpPr>
            <p:nvPr/>
          </p:nvCxnSpPr>
          <p:spPr bwMode="auto">
            <a:xfrm flipH="1">
              <a:off x="1680624" y="2784308"/>
              <a:ext cx="4942318" cy="2575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93" name="Straight Connector 213"/>
            <p:cNvCxnSpPr>
              <a:cxnSpLocks noChangeShapeType="1"/>
              <a:endCxn id="87146" idx="0"/>
            </p:cNvCxnSpPr>
            <p:nvPr/>
          </p:nvCxnSpPr>
          <p:spPr bwMode="auto">
            <a:xfrm flipH="1">
              <a:off x="1680624" y="2295063"/>
              <a:ext cx="2971398" cy="30644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94" name="Straight Connector 215"/>
            <p:cNvCxnSpPr>
              <a:cxnSpLocks noChangeShapeType="1"/>
              <a:endCxn id="87146" idx="0"/>
            </p:cNvCxnSpPr>
            <p:nvPr/>
          </p:nvCxnSpPr>
          <p:spPr bwMode="auto">
            <a:xfrm flipH="1">
              <a:off x="1680624" y="2295321"/>
              <a:ext cx="2025496" cy="3064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7095" name="TextBox 24"/>
            <p:cNvSpPr txBox="1">
              <a:spLocks noChangeArrowheads="1"/>
            </p:cNvSpPr>
            <p:nvPr/>
          </p:nvSpPr>
          <p:spPr bwMode="auto">
            <a:xfrm rot="5710989">
              <a:off x="859913" y="4114468"/>
              <a:ext cx="3642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87096" name="TextBox 218"/>
            <p:cNvSpPr txBox="1">
              <a:spLocks noChangeArrowheads="1"/>
            </p:cNvSpPr>
            <p:nvPr/>
          </p:nvSpPr>
          <p:spPr bwMode="auto">
            <a:xfrm rot="7515077">
              <a:off x="4511491" y="5728762"/>
              <a:ext cx="3642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87097" name="TextBox 219"/>
            <p:cNvSpPr txBox="1">
              <a:spLocks noChangeArrowheads="1"/>
            </p:cNvSpPr>
            <p:nvPr/>
          </p:nvSpPr>
          <p:spPr bwMode="auto">
            <a:xfrm rot="3940343">
              <a:off x="6392354" y="3846211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87098" name="TextBox 220"/>
            <p:cNvSpPr txBox="1">
              <a:spLocks noChangeArrowheads="1"/>
            </p:cNvSpPr>
            <p:nvPr/>
          </p:nvSpPr>
          <p:spPr bwMode="auto">
            <a:xfrm rot="2048420">
              <a:off x="4482993" y="2684685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87099" name="TextBox 221"/>
            <p:cNvSpPr txBox="1">
              <a:spLocks noChangeArrowheads="1"/>
            </p:cNvSpPr>
            <p:nvPr/>
          </p:nvSpPr>
          <p:spPr bwMode="auto">
            <a:xfrm rot="-316136">
              <a:off x="2189980" y="2687381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…</a:t>
              </a:r>
            </a:p>
          </p:txBody>
        </p:sp>
      </p:grpSp>
      <p:grpSp>
        <p:nvGrpSpPr>
          <p:cNvPr id="20" name="Group 223"/>
          <p:cNvGrpSpPr>
            <a:grpSpLocks/>
          </p:cNvGrpSpPr>
          <p:nvPr/>
        </p:nvGrpSpPr>
        <p:grpSpPr bwMode="auto">
          <a:xfrm>
            <a:off x="1158875" y="2305050"/>
            <a:ext cx="7094538" cy="3695700"/>
            <a:chOff x="862570" y="2361120"/>
            <a:chExt cx="7094553" cy="3695520"/>
          </a:xfrm>
        </p:grpSpPr>
        <p:cxnSp>
          <p:nvCxnSpPr>
            <p:cNvPr id="87065" name="Straight Connector 224"/>
            <p:cNvCxnSpPr>
              <a:cxnSpLocks noChangeShapeType="1"/>
            </p:cNvCxnSpPr>
            <p:nvPr/>
          </p:nvCxnSpPr>
          <p:spPr bwMode="auto">
            <a:xfrm flipH="1">
              <a:off x="1446332" y="2897188"/>
              <a:ext cx="4736982" cy="2535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66" name="Straight Connector 225"/>
            <p:cNvCxnSpPr>
              <a:cxnSpLocks noChangeShapeType="1"/>
            </p:cNvCxnSpPr>
            <p:nvPr/>
          </p:nvCxnSpPr>
          <p:spPr bwMode="auto">
            <a:xfrm flipH="1">
              <a:off x="2972043" y="2885760"/>
              <a:ext cx="3213953" cy="3041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67" name="Straight Connector 226"/>
            <p:cNvCxnSpPr>
              <a:cxnSpLocks noChangeShapeType="1"/>
            </p:cNvCxnSpPr>
            <p:nvPr/>
          </p:nvCxnSpPr>
          <p:spPr bwMode="auto">
            <a:xfrm flipH="1">
              <a:off x="4328465" y="2877120"/>
              <a:ext cx="1866171" cy="317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68" name="Straight Connector 227"/>
            <p:cNvCxnSpPr>
              <a:cxnSpLocks noChangeShapeType="1"/>
            </p:cNvCxnSpPr>
            <p:nvPr/>
          </p:nvCxnSpPr>
          <p:spPr bwMode="auto">
            <a:xfrm flipH="1">
              <a:off x="5270184" y="2877120"/>
              <a:ext cx="915812" cy="3058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69" name="Straight Connector 228"/>
            <p:cNvCxnSpPr>
              <a:cxnSpLocks noChangeShapeType="1"/>
            </p:cNvCxnSpPr>
            <p:nvPr/>
          </p:nvCxnSpPr>
          <p:spPr bwMode="auto">
            <a:xfrm>
              <a:off x="6167438" y="2901156"/>
              <a:ext cx="1141702" cy="2801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70" name="Straight Connector 229"/>
            <p:cNvCxnSpPr>
              <a:cxnSpLocks noChangeShapeType="1"/>
            </p:cNvCxnSpPr>
            <p:nvPr/>
          </p:nvCxnSpPr>
          <p:spPr bwMode="auto">
            <a:xfrm>
              <a:off x="6171406" y="2889250"/>
              <a:ext cx="1785717" cy="2355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71" name="Straight Connector 230"/>
            <p:cNvCxnSpPr>
              <a:cxnSpLocks noChangeShapeType="1"/>
            </p:cNvCxnSpPr>
            <p:nvPr/>
          </p:nvCxnSpPr>
          <p:spPr bwMode="auto">
            <a:xfrm>
              <a:off x="6179344" y="2881313"/>
              <a:ext cx="1587707" cy="13868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72" name="Straight Connector 231"/>
            <p:cNvCxnSpPr>
              <a:cxnSpLocks noChangeShapeType="1"/>
            </p:cNvCxnSpPr>
            <p:nvPr/>
          </p:nvCxnSpPr>
          <p:spPr bwMode="auto">
            <a:xfrm>
              <a:off x="6179344" y="2897188"/>
              <a:ext cx="602786" cy="2909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73" name="Straight Connector 232"/>
            <p:cNvCxnSpPr>
              <a:cxnSpLocks noChangeShapeType="1"/>
            </p:cNvCxnSpPr>
            <p:nvPr/>
          </p:nvCxnSpPr>
          <p:spPr bwMode="auto">
            <a:xfrm>
              <a:off x="4584546" y="2364240"/>
              <a:ext cx="1558252" cy="512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74" name="Straight Connector 233"/>
            <p:cNvCxnSpPr>
              <a:cxnSpLocks noChangeShapeType="1"/>
            </p:cNvCxnSpPr>
            <p:nvPr/>
          </p:nvCxnSpPr>
          <p:spPr bwMode="auto">
            <a:xfrm>
              <a:off x="3691549" y="2361120"/>
              <a:ext cx="2485808" cy="533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75" name="Straight Connector 234"/>
            <p:cNvCxnSpPr>
              <a:cxnSpLocks noChangeShapeType="1"/>
            </p:cNvCxnSpPr>
            <p:nvPr/>
          </p:nvCxnSpPr>
          <p:spPr bwMode="auto">
            <a:xfrm>
              <a:off x="2081460" y="2548080"/>
              <a:ext cx="4078617" cy="337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76" name="Straight Connector 235"/>
            <p:cNvCxnSpPr>
              <a:cxnSpLocks noChangeShapeType="1"/>
            </p:cNvCxnSpPr>
            <p:nvPr/>
          </p:nvCxnSpPr>
          <p:spPr bwMode="auto">
            <a:xfrm flipV="1">
              <a:off x="1309418" y="2903040"/>
              <a:ext cx="4842020" cy="30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77" name="Straight Connector 236"/>
            <p:cNvCxnSpPr>
              <a:cxnSpLocks noChangeShapeType="1"/>
            </p:cNvCxnSpPr>
            <p:nvPr/>
          </p:nvCxnSpPr>
          <p:spPr bwMode="auto">
            <a:xfrm flipV="1">
              <a:off x="934801" y="2894400"/>
              <a:ext cx="5242556" cy="377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78" name="Straight Connector 237"/>
            <p:cNvCxnSpPr>
              <a:cxnSpLocks noChangeShapeType="1"/>
            </p:cNvCxnSpPr>
            <p:nvPr/>
          </p:nvCxnSpPr>
          <p:spPr bwMode="auto">
            <a:xfrm flipV="1">
              <a:off x="862570" y="2901156"/>
              <a:ext cx="5296930" cy="1386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79" name="Straight Connector 238"/>
            <p:cNvCxnSpPr>
              <a:cxnSpLocks noChangeShapeType="1"/>
            </p:cNvCxnSpPr>
            <p:nvPr/>
          </p:nvCxnSpPr>
          <p:spPr bwMode="auto">
            <a:xfrm flipV="1">
              <a:off x="1101367" y="2901156"/>
              <a:ext cx="5077977" cy="2026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" name="Group 239"/>
          <p:cNvGrpSpPr>
            <a:grpSpLocks/>
          </p:cNvGrpSpPr>
          <p:nvPr/>
        </p:nvGrpSpPr>
        <p:grpSpPr bwMode="auto">
          <a:xfrm>
            <a:off x="1095375" y="2195513"/>
            <a:ext cx="7158038" cy="3798887"/>
            <a:chOff x="799176" y="2251902"/>
            <a:chExt cx="7158126" cy="3799069"/>
          </a:xfrm>
        </p:grpSpPr>
        <p:cxnSp>
          <p:nvCxnSpPr>
            <p:cNvPr id="87050" name="Straight Connector 240"/>
            <p:cNvCxnSpPr>
              <a:cxnSpLocks noChangeShapeType="1"/>
            </p:cNvCxnSpPr>
            <p:nvPr/>
          </p:nvCxnSpPr>
          <p:spPr bwMode="auto">
            <a:xfrm>
              <a:off x="2012365" y="2732956"/>
              <a:ext cx="3121627" cy="3204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51" name="Straight Connector 241"/>
            <p:cNvCxnSpPr>
              <a:cxnSpLocks noChangeShapeType="1"/>
            </p:cNvCxnSpPr>
            <p:nvPr/>
          </p:nvCxnSpPr>
          <p:spPr bwMode="auto">
            <a:xfrm>
              <a:off x="2009682" y="2721528"/>
              <a:ext cx="2384511" cy="3329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52" name="Straight Connector 242"/>
            <p:cNvCxnSpPr>
              <a:cxnSpLocks noChangeShapeType="1"/>
            </p:cNvCxnSpPr>
            <p:nvPr/>
          </p:nvCxnSpPr>
          <p:spPr bwMode="auto">
            <a:xfrm>
              <a:off x="2001042" y="2712888"/>
              <a:ext cx="1091382" cy="31978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53" name="Straight Connector 243"/>
            <p:cNvCxnSpPr>
              <a:cxnSpLocks noChangeShapeType="1"/>
            </p:cNvCxnSpPr>
            <p:nvPr/>
          </p:nvCxnSpPr>
          <p:spPr bwMode="auto">
            <a:xfrm flipH="1">
              <a:off x="1471306" y="2712888"/>
              <a:ext cx="538376" cy="269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54" name="Straight Connector 244"/>
            <p:cNvCxnSpPr>
              <a:cxnSpLocks noChangeShapeType="1"/>
            </p:cNvCxnSpPr>
            <p:nvPr/>
          </p:nvCxnSpPr>
          <p:spPr bwMode="auto">
            <a:xfrm flipH="1">
              <a:off x="1007181" y="2736924"/>
              <a:ext cx="1021059" cy="20695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55" name="Straight Connector 245"/>
            <p:cNvCxnSpPr>
              <a:cxnSpLocks noChangeShapeType="1"/>
            </p:cNvCxnSpPr>
            <p:nvPr/>
          </p:nvCxnSpPr>
          <p:spPr bwMode="auto">
            <a:xfrm flipH="1">
              <a:off x="799176" y="2725018"/>
              <a:ext cx="1225097" cy="1413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56" name="Straight Connector 246"/>
            <p:cNvCxnSpPr>
              <a:cxnSpLocks noChangeShapeType="1"/>
            </p:cNvCxnSpPr>
            <p:nvPr/>
          </p:nvCxnSpPr>
          <p:spPr bwMode="auto">
            <a:xfrm flipH="1">
              <a:off x="932218" y="2704755"/>
              <a:ext cx="1107153" cy="588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57" name="Straight Connector 247"/>
            <p:cNvCxnSpPr>
              <a:cxnSpLocks noChangeShapeType="1"/>
            </p:cNvCxnSpPr>
            <p:nvPr/>
          </p:nvCxnSpPr>
          <p:spPr bwMode="auto">
            <a:xfrm flipH="1">
              <a:off x="1293642" y="2704755"/>
              <a:ext cx="745729" cy="216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58" name="Straight Connector 248"/>
            <p:cNvCxnSpPr>
              <a:cxnSpLocks noChangeShapeType="1"/>
            </p:cNvCxnSpPr>
            <p:nvPr/>
          </p:nvCxnSpPr>
          <p:spPr bwMode="auto">
            <a:xfrm flipH="1">
              <a:off x="2052880" y="2251902"/>
              <a:ext cx="1141349" cy="460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59" name="Straight Connector 249"/>
            <p:cNvCxnSpPr>
              <a:cxnSpLocks noChangeShapeType="1"/>
            </p:cNvCxnSpPr>
            <p:nvPr/>
          </p:nvCxnSpPr>
          <p:spPr bwMode="auto">
            <a:xfrm flipH="1">
              <a:off x="2018321" y="2332076"/>
              <a:ext cx="2284094" cy="398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60" name="Straight Connector 250"/>
            <p:cNvCxnSpPr>
              <a:cxnSpLocks noChangeShapeType="1"/>
            </p:cNvCxnSpPr>
            <p:nvPr/>
          </p:nvCxnSpPr>
          <p:spPr bwMode="auto">
            <a:xfrm flipH="1" flipV="1">
              <a:off x="2035602" y="2721528"/>
              <a:ext cx="4016700" cy="14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61" name="Straight Connector 251"/>
            <p:cNvCxnSpPr>
              <a:cxnSpLocks noChangeShapeType="1"/>
            </p:cNvCxnSpPr>
            <p:nvPr/>
          </p:nvCxnSpPr>
          <p:spPr bwMode="auto">
            <a:xfrm flipH="1" flipV="1">
              <a:off x="2044240" y="2738808"/>
              <a:ext cx="4755057" cy="529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62" name="Straight Connector 252"/>
            <p:cNvCxnSpPr>
              <a:cxnSpLocks noChangeShapeType="1"/>
            </p:cNvCxnSpPr>
            <p:nvPr/>
          </p:nvCxnSpPr>
          <p:spPr bwMode="auto">
            <a:xfrm flipH="1" flipV="1">
              <a:off x="2018321" y="2730168"/>
              <a:ext cx="5710381" cy="1554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63" name="Straight Connector 253"/>
            <p:cNvCxnSpPr>
              <a:cxnSpLocks noChangeShapeType="1"/>
            </p:cNvCxnSpPr>
            <p:nvPr/>
          </p:nvCxnSpPr>
          <p:spPr bwMode="auto">
            <a:xfrm flipH="1" flipV="1">
              <a:off x="2036178" y="2736924"/>
              <a:ext cx="5921124" cy="2462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64" name="Straight Connector 254"/>
            <p:cNvCxnSpPr>
              <a:cxnSpLocks noChangeShapeType="1"/>
            </p:cNvCxnSpPr>
            <p:nvPr/>
          </p:nvCxnSpPr>
          <p:spPr bwMode="auto">
            <a:xfrm flipH="1" flipV="1">
              <a:off x="2016335" y="2736924"/>
              <a:ext cx="5165304" cy="3000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497138" y="3403600"/>
            <a:ext cx="4268787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connecting each access ISP to each other directly </a:t>
            </a:r>
            <a:r>
              <a:rPr lang="en-US" altLang="en-US" sz="2400" i="1">
                <a:solidFill>
                  <a:srgbClr val="CC0000"/>
                </a:solidFill>
                <a:latin typeface="Arial" panose="020B0604020202020204" pitchFamily="34" charset="0"/>
              </a:rPr>
              <a:t>doesn’t scale: </a:t>
            </a:r>
            <a:r>
              <a:rPr lang="en-US" altLang="en-US" sz="2400">
                <a:latin typeface="Arial" panose="020B0604020202020204" pitchFamily="34" charset="0"/>
              </a:rPr>
              <a:t>O(</a:t>
            </a:r>
            <a:r>
              <a:rPr lang="en-US" altLang="en-US" sz="2400" i="1">
                <a:latin typeface="Arial" panose="020B0604020202020204" pitchFamily="34" charset="0"/>
              </a:rPr>
              <a:t>N</a:t>
            </a:r>
            <a:r>
              <a:rPr lang="en-US" altLang="en-US" sz="2400" baseline="30000">
                <a:latin typeface="Arial" panose="020B0604020202020204" pitchFamily="34" charset="0"/>
              </a:rPr>
              <a:t>2</a:t>
            </a:r>
            <a:r>
              <a:rPr lang="en-US" altLang="en-US" sz="2400">
                <a:latin typeface="Arial" panose="020B0604020202020204" pitchFamily="34" charset="0"/>
              </a:rPr>
              <a:t>) connections.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856480" y="2902320"/>
              <a:ext cx="961560" cy="765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48560" y="2892600"/>
                <a:ext cx="979200" cy="782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89091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9092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89192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8924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245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9193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8924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243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9194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8924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241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9195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8923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239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9196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8923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237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9197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8923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235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9198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8923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233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9199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8923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231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9200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8922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229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9201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8922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227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9202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8922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225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9203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8922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223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9204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8922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221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9205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8921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219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9206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8921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217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89207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8921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215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sp>
          <p:nvSpPr>
            <p:cNvPr id="89208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89209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89210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89211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89212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89213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</p:grpSp>
      <p:sp>
        <p:nvSpPr>
          <p:cNvPr id="89093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SzPct val="75000"/>
              <a:buFont typeface="Wingdings" panose="05000000000000000000" pitchFamily="2" charset="2"/>
              <a:buNone/>
            </a:pPr>
            <a:r>
              <a:rPr lang="en-US" altLang="en-US" sz="2400" i="1">
                <a:solidFill>
                  <a:srgbClr val="CC0000"/>
                </a:solidFill>
              </a:rPr>
              <a:t>Option: </a:t>
            </a:r>
            <a:r>
              <a:rPr lang="en-US" altLang="en-US" sz="2400" i="1"/>
              <a:t>connect each access ISP to a global transit ISP? </a:t>
            </a:r>
            <a:r>
              <a:rPr lang="en-US" altLang="en-US" sz="2400" i="1">
                <a:solidFill>
                  <a:srgbClr val="C00000"/>
                </a:solidFill>
                <a:latin typeface="Arial" panose="020B0604020202020204" pitchFamily="34" charset="0"/>
              </a:rPr>
              <a:t>Customer</a:t>
            </a:r>
            <a:r>
              <a:rPr lang="en-US" altLang="en-US" sz="2400" i="1">
                <a:latin typeface="Arial" panose="020B0604020202020204" pitchFamily="34" charset="0"/>
              </a:rPr>
              <a:t> and </a:t>
            </a:r>
            <a:r>
              <a:rPr lang="en-US" altLang="en-US" sz="2400" i="1">
                <a:solidFill>
                  <a:srgbClr val="C00000"/>
                </a:solidFill>
                <a:latin typeface="Arial" panose="020B0604020202020204" pitchFamily="34" charset="0"/>
              </a:rPr>
              <a:t>provider </a:t>
            </a:r>
            <a:r>
              <a:rPr lang="en-US" altLang="en-US" sz="2400" i="1">
                <a:latin typeface="Arial" panose="020B0604020202020204" pitchFamily="34" charset="0"/>
              </a:rPr>
              <a:t>ISPs have economic agreement.</a:t>
            </a:r>
            <a:endParaRPr lang="en-US" altLang="en-US" sz="2400"/>
          </a:p>
        </p:txBody>
      </p:sp>
      <p:sp>
        <p:nvSpPr>
          <p:cNvPr id="89094" name="Oval 3"/>
          <p:cNvSpPr>
            <a:spLocks noChangeArrowheads="1"/>
          </p:cNvSpPr>
          <p:nvPr/>
        </p:nvSpPr>
        <p:spPr bwMode="auto">
          <a:xfrm>
            <a:off x="2716213" y="3192463"/>
            <a:ext cx="3709987" cy="1862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89095" name="Group 133"/>
          <p:cNvGrpSpPr>
            <a:grpSpLocks/>
          </p:cNvGrpSpPr>
          <p:nvPr/>
        </p:nvGrpSpPr>
        <p:grpSpPr bwMode="auto">
          <a:xfrm>
            <a:off x="3138488" y="4392613"/>
            <a:ext cx="617537" cy="250825"/>
            <a:chOff x="2356" y="1300"/>
            <a:chExt cx="555" cy="194"/>
          </a:xfrm>
        </p:grpSpPr>
        <p:sp>
          <p:nvSpPr>
            <p:cNvPr id="8918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918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918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89187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89190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191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89188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189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9096" name="Group 133"/>
          <p:cNvGrpSpPr>
            <a:grpSpLocks/>
          </p:cNvGrpSpPr>
          <p:nvPr/>
        </p:nvGrpSpPr>
        <p:grpSpPr bwMode="auto">
          <a:xfrm>
            <a:off x="4132263" y="3706813"/>
            <a:ext cx="617537" cy="250825"/>
            <a:chOff x="2356" y="1300"/>
            <a:chExt cx="555" cy="194"/>
          </a:xfrm>
        </p:grpSpPr>
        <p:sp>
          <p:nvSpPr>
            <p:cNvPr id="8917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917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917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89179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89182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183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89180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181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9097" name="Group 133"/>
          <p:cNvGrpSpPr>
            <a:grpSpLocks/>
          </p:cNvGrpSpPr>
          <p:nvPr/>
        </p:nvGrpSpPr>
        <p:grpSpPr bwMode="auto">
          <a:xfrm>
            <a:off x="4706938" y="4013200"/>
            <a:ext cx="617537" cy="250825"/>
            <a:chOff x="2356" y="1300"/>
            <a:chExt cx="555" cy="194"/>
          </a:xfrm>
        </p:grpSpPr>
        <p:sp>
          <p:nvSpPr>
            <p:cNvPr id="89168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9169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9170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89171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89174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175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89172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173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9098" name="Group 133"/>
          <p:cNvGrpSpPr>
            <a:grpSpLocks/>
          </p:cNvGrpSpPr>
          <p:nvPr/>
        </p:nvGrpSpPr>
        <p:grpSpPr bwMode="auto">
          <a:xfrm>
            <a:off x="5245100" y="3538538"/>
            <a:ext cx="617538" cy="250825"/>
            <a:chOff x="2356" y="1300"/>
            <a:chExt cx="555" cy="194"/>
          </a:xfrm>
        </p:grpSpPr>
        <p:sp>
          <p:nvSpPr>
            <p:cNvPr id="8916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916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916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89163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89166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167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89164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165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9099" name="Group 133"/>
          <p:cNvGrpSpPr>
            <a:grpSpLocks/>
          </p:cNvGrpSpPr>
          <p:nvPr/>
        </p:nvGrpSpPr>
        <p:grpSpPr bwMode="auto">
          <a:xfrm>
            <a:off x="3813175" y="4121150"/>
            <a:ext cx="617538" cy="250825"/>
            <a:chOff x="2356" y="1300"/>
            <a:chExt cx="555" cy="194"/>
          </a:xfrm>
        </p:grpSpPr>
        <p:sp>
          <p:nvSpPr>
            <p:cNvPr id="8915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915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915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89155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89158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159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89156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157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9100" name="Group 133"/>
          <p:cNvGrpSpPr>
            <a:grpSpLocks/>
          </p:cNvGrpSpPr>
          <p:nvPr/>
        </p:nvGrpSpPr>
        <p:grpSpPr bwMode="auto">
          <a:xfrm>
            <a:off x="4368800" y="4610100"/>
            <a:ext cx="617538" cy="250825"/>
            <a:chOff x="2356" y="1300"/>
            <a:chExt cx="555" cy="194"/>
          </a:xfrm>
        </p:grpSpPr>
        <p:sp>
          <p:nvSpPr>
            <p:cNvPr id="8914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914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914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89147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89150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151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89148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149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9101" name="Group 133"/>
          <p:cNvGrpSpPr>
            <a:grpSpLocks/>
          </p:cNvGrpSpPr>
          <p:nvPr/>
        </p:nvGrpSpPr>
        <p:grpSpPr bwMode="auto">
          <a:xfrm>
            <a:off x="5389563" y="4411663"/>
            <a:ext cx="617537" cy="250825"/>
            <a:chOff x="2356" y="1300"/>
            <a:chExt cx="555" cy="194"/>
          </a:xfrm>
        </p:grpSpPr>
        <p:sp>
          <p:nvSpPr>
            <p:cNvPr id="8913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913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913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89139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89142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143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89140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141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9102" name="Group 133"/>
          <p:cNvGrpSpPr>
            <a:grpSpLocks/>
          </p:cNvGrpSpPr>
          <p:nvPr/>
        </p:nvGrpSpPr>
        <p:grpSpPr bwMode="auto">
          <a:xfrm>
            <a:off x="3502025" y="3351213"/>
            <a:ext cx="617538" cy="250825"/>
            <a:chOff x="2356" y="1300"/>
            <a:chExt cx="555" cy="194"/>
          </a:xfrm>
        </p:grpSpPr>
        <p:sp>
          <p:nvSpPr>
            <p:cNvPr id="89128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9129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9130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89131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89134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135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89132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133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cxnSp>
        <p:nvCxnSpPr>
          <p:cNvPr id="89103" name="Straight Connector 10"/>
          <p:cNvCxnSpPr>
            <a:cxnSpLocks noChangeShapeType="1"/>
            <a:stCxn id="89133" idx="0"/>
            <a:endCxn id="89164" idx="0"/>
          </p:cNvCxnSpPr>
          <p:nvPr/>
        </p:nvCxnSpPr>
        <p:spPr bwMode="auto">
          <a:xfrm>
            <a:off x="4114800" y="3432175"/>
            <a:ext cx="1131888" cy="1857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104" name="Straight Connector 297"/>
          <p:cNvCxnSpPr>
            <a:cxnSpLocks noChangeShapeType="1"/>
            <a:endCxn id="89170" idx="1"/>
          </p:cNvCxnSpPr>
          <p:nvPr/>
        </p:nvCxnSpPr>
        <p:spPr bwMode="auto">
          <a:xfrm>
            <a:off x="4656138" y="3924300"/>
            <a:ext cx="139700" cy="1127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105" name="Straight Connector 298"/>
          <p:cNvCxnSpPr>
            <a:cxnSpLocks noChangeShapeType="1"/>
            <a:endCxn id="89172" idx="1"/>
          </p:cNvCxnSpPr>
          <p:nvPr/>
        </p:nvCxnSpPr>
        <p:spPr bwMode="auto">
          <a:xfrm flipV="1">
            <a:off x="4425950" y="4200525"/>
            <a:ext cx="280988" cy="61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106" name="Straight Connector 299"/>
          <p:cNvCxnSpPr>
            <a:cxnSpLocks noChangeShapeType="1"/>
          </p:cNvCxnSpPr>
          <p:nvPr/>
        </p:nvCxnSpPr>
        <p:spPr bwMode="auto">
          <a:xfrm flipV="1">
            <a:off x="4083050" y="3962400"/>
            <a:ext cx="223838" cy="1492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107" name="Straight Connector 300"/>
          <p:cNvCxnSpPr>
            <a:cxnSpLocks noChangeShapeType="1"/>
          </p:cNvCxnSpPr>
          <p:nvPr/>
        </p:nvCxnSpPr>
        <p:spPr bwMode="auto">
          <a:xfrm flipV="1">
            <a:off x="3738563" y="4367213"/>
            <a:ext cx="222250" cy="1476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108" name="Straight Connector 301"/>
          <p:cNvCxnSpPr>
            <a:cxnSpLocks noChangeShapeType="1"/>
            <a:stCxn id="89146" idx="0"/>
          </p:cNvCxnSpPr>
          <p:nvPr/>
        </p:nvCxnSpPr>
        <p:spPr bwMode="auto">
          <a:xfrm flipV="1">
            <a:off x="4675188" y="4267200"/>
            <a:ext cx="292100" cy="3429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109" name="Straight Connector 302"/>
          <p:cNvCxnSpPr>
            <a:cxnSpLocks noChangeShapeType="1"/>
          </p:cNvCxnSpPr>
          <p:nvPr/>
        </p:nvCxnSpPr>
        <p:spPr bwMode="auto">
          <a:xfrm flipH="1" flipV="1">
            <a:off x="5243513" y="4248150"/>
            <a:ext cx="412750" cy="1682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110" name="Straight Connector 303"/>
          <p:cNvCxnSpPr>
            <a:cxnSpLocks noChangeShapeType="1"/>
          </p:cNvCxnSpPr>
          <p:nvPr/>
        </p:nvCxnSpPr>
        <p:spPr bwMode="auto">
          <a:xfrm flipV="1">
            <a:off x="5227638" y="3776663"/>
            <a:ext cx="328612" cy="2667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111" name="Straight Connector 304"/>
          <p:cNvCxnSpPr>
            <a:cxnSpLocks noChangeShapeType="1"/>
            <a:endCxn id="89128" idx="4"/>
          </p:cNvCxnSpPr>
          <p:nvPr/>
        </p:nvCxnSpPr>
        <p:spPr bwMode="auto">
          <a:xfrm flipH="1" flipV="1">
            <a:off x="3810000" y="3602038"/>
            <a:ext cx="476250" cy="117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112" name="Straight Connector 22"/>
          <p:cNvCxnSpPr>
            <a:cxnSpLocks noChangeShapeType="1"/>
            <a:endCxn id="89130" idx="1"/>
          </p:cNvCxnSpPr>
          <p:nvPr/>
        </p:nvCxnSpPr>
        <p:spPr bwMode="auto">
          <a:xfrm>
            <a:off x="2362200" y="2578100"/>
            <a:ext cx="1230313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113" name="Straight Connector 305"/>
          <p:cNvCxnSpPr>
            <a:cxnSpLocks noChangeShapeType="1"/>
            <a:endCxn id="89132" idx="0"/>
          </p:cNvCxnSpPr>
          <p:nvPr/>
        </p:nvCxnSpPr>
        <p:spPr bwMode="auto">
          <a:xfrm>
            <a:off x="1617663" y="2909888"/>
            <a:ext cx="1885950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114" name="Straight Connector 306"/>
          <p:cNvCxnSpPr>
            <a:cxnSpLocks noChangeShapeType="1"/>
            <a:endCxn id="89132" idx="1"/>
          </p:cNvCxnSpPr>
          <p:nvPr/>
        </p:nvCxnSpPr>
        <p:spPr bwMode="auto">
          <a:xfrm>
            <a:off x="1230313" y="3278188"/>
            <a:ext cx="227330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115" name="Straight Connector 307"/>
          <p:cNvCxnSpPr>
            <a:cxnSpLocks noChangeShapeType="1"/>
            <a:endCxn id="89188" idx="0"/>
          </p:cNvCxnSpPr>
          <p:nvPr/>
        </p:nvCxnSpPr>
        <p:spPr bwMode="auto">
          <a:xfrm>
            <a:off x="1166813" y="4260850"/>
            <a:ext cx="1971675" cy="211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116" name="Straight Connector 308"/>
          <p:cNvCxnSpPr>
            <a:cxnSpLocks noChangeShapeType="1"/>
            <a:endCxn id="89184" idx="2"/>
          </p:cNvCxnSpPr>
          <p:nvPr/>
        </p:nvCxnSpPr>
        <p:spPr bwMode="auto">
          <a:xfrm flipV="1">
            <a:off x="1393825" y="4573588"/>
            <a:ext cx="1744663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117" name="Straight Connector 309"/>
          <p:cNvCxnSpPr>
            <a:cxnSpLocks noChangeShapeType="1"/>
            <a:endCxn id="89184" idx="3"/>
          </p:cNvCxnSpPr>
          <p:nvPr/>
        </p:nvCxnSpPr>
        <p:spPr bwMode="auto">
          <a:xfrm flipV="1">
            <a:off x="1797050" y="4622800"/>
            <a:ext cx="1431925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118" name="Straight Connector 310"/>
          <p:cNvCxnSpPr>
            <a:cxnSpLocks noChangeShapeType="1"/>
            <a:stCxn id="89215" idx="0"/>
            <a:endCxn id="89184" idx="4"/>
          </p:cNvCxnSpPr>
          <p:nvPr/>
        </p:nvCxnSpPr>
        <p:spPr bwMode="auto">
          <a:xfrm flipV="1">
            <a:off x="3389313" y="4643438"/>
            <a:ext cx="57150" cy="1211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119" name="Straight Connector 311"/>
          <p:cNvCxnSpPr>
            <a:cxnSpLocks noChangeShapeType="1"/>
          </p:cNvCxnSpPr>
          <p:nvPr/>
        </p:nvCxnSpPr>
        <p:spPr bwMode="auto">
          <a:xfrm flipV="1">
            <a:off x="4616450" y="4872038"/>
            <a:ext cx="6350" cy="1135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120" name="Straight Connector 312"/>
          <p:cNvCxnSpPr>
            <a:cxnSpLocks noChangeShapeType="1"/>
            <a:stCxn id="89218" idx="1"/>
          </p:cNvCxnSpPr>
          <p:nvPr/>
        </p:nvCxnSpPr>
        <p:spPr bwMode="auto">
          <a:xfrm flipH="1" flipV="1">
            <a:off x="4924425" y="4821238"/>
            <a:ext cx="506413" cy="1058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121" name="Straight Connector 313"/>
          <p:cNvCxnSpPr>
            <a:cxnSpLocks noChangeShapeType="1"/>
          </p:cNvCxnSpPr>
          <p:nvPr/>
        </p:nvCxnSpPr>
        <p:spPr bwMode="auto">
          <a:xfrm flipH="1" flipV="1">
            <a:off x="5832475" y="4648200"/>
            <a:ext cx="1722438" cy="1020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122" name="Straight Connector 314"/>
          <p:cNvCxnSpPr>
            <a:cxnSpLocks noChangeShapeType="1"/>
            <a:endCxn id="89141" idx="1"/>
          </p:cNvCxnSpPr>
          <p:nvPr/>
        </p:nvCxnSpPr>
        <p:spPr bwMode="auto">
          <a:xfrm flipH="1" flipV="1">
            <a:off x="6002338" y="4600575"/>
            <a:ext cx="2244725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123" name="Straight Connector 315"/>
          <p:cNvCxnSpPr>
            <a:cxnSpLocks noChangeShapeType="1"/>
            <a:endCxn id="89141" idx="0"/>
          </p:cNvCxnSpPr>
          <p:nvPr/>
        </p:nvCxnSpPr>
        <p:spPr bwMode="auto">
          <a:xfrm flipH="1">
            <a:off x="6002338" y="4295775"/>
            <a:ext cx="2017712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124" name="Straight Connector 316"/>
          <p:cNvCxnSpPr>
            <a:cxnSpLocks noChangeShapeType="1"/>
          </p:cNvCxnSpPr>
          <p:nvPr/>
        </p:nvCxnSpPr>
        <p:spPr bwMode="auto">
          <a:xfrm flipH="1">
            <a:off x="5861050" y="3227388"/>
            <a:ext cx="1422400" cy="454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125" name="Straight Connector 317"/>
          <p:cNvCxnSpPr>
            <a:cxnSpLocks noChangeShapeType="1"/>
          </p:cNvCxnSpPr>
          <p:nvPr/>
        </p:nvCxnSpPr>
        <p:spPr bwMode="auto">
          <a:xfrm flipH="1">
            <a:off x="5684838" y="2803525"/>
            <a:ext cx="898525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126" name="Straight Connector 318"/>
          <p:cNvCxnSpPr>
            <a:cxnSpLocks noChangeShapeType="1"/>
            <a:stCxn id="89226" idx="9"/>
          </p:cNvCxnSpPr>
          <p:nvPr/>
        </p:nvCxnSpPr>
        <p:spPr bwMode="auto">
          <a:xfrm>
            <a:off x="4849813" y="2381250"/>
            <a:ext cx="555625" cy="1125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9127" name="TextBox 39958"/>
          <p:cNvSpPr txBox="1">
            <a:spLocks noChangeArrowheads="1"/>
          </p:cNvSpPr>
          <p:nvPr/>
        </p:nvSpPr>
        <p:spPr bwMode="auto">
          <a:xfrm>
            <a:off x="2887663" y="3584575"/>
            <a:ext cx="10080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latin typeface="Arial" panose="020B0604020202020204" pitchFamily="34" charset="0"/>
              </a:rPr>
              <a:t>global</a:t>
            </a:r>
            <a:br>
              <a:rPr lang="en-US" altLang="en-US" sz="2400" i="1">
                <a:latin typeface="Arial" panose="020B0604020202020204" pitchFamily="34" charset="0"/>
              </a:rPr>
            </a:br>
            <a:r>
              <a:rPr lang="en-US" altLang="en-US" sz="2400" i="1">
                <a:latin typeface="Arial" panose="020B0604020202020204" pitchFamily="34" charset="0"/>
              </a:rPr>
              <a:t>ISP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91139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1140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91410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9146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463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1411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9146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461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1412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9145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459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1413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9145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457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1414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9145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455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1415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9145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453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1416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9145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451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1417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9144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449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1418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9144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447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1419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9144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445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1420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9144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443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1421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9144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441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1422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9143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439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1423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9143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437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1424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9143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435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1425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9143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433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sp>
          <p:nvSpPr>
            <p:cNvPr id="91426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91427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91428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91429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91430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91431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</p:grpSp>
      <p:sp>
        <p:nvSpPr>
          <p:cNvPr id="91141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SzPct val="75000"/>
              <a:buFont typeface="Wingdings" panose="05000000000000000000" pitchFamily="2" charset="2"/>
              <a:buNone/>
            </a:pPr>
            <a:r>
              <a:rPr lang="en-US" altLang="en-US" sz="2400"/>
              <a:t>But if one global ISP is viable business, there will be competitors ….</a:t>
            </a:r>
          </a:p>
        </p:txBody>
      </p:sp>
      <p:grpSp>
        <p:nvGrpSpPr>
          <p:cNvPr id="91142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91327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91328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140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40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40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140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40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140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1406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407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cxnSp>
          <p:nvCxnSpPr>
            <p:cNvPr id="91329" name="Straight Connector 10"/>
            <p:cNvCxnSpPr>
              <a:cxnSpLocks noChangeShapeType="1"/>
              <a:stCxn id="91407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330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331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332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333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334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335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336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337" name="Straight Connector 304"/>
            <p:cNvCxnSpPr>
              <a:cxnSpLocks noChangeShapeType="1"/>
              <a:endCxn id="91402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1338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Arial" panose="020B0604020202020204" pitchFamily="34" charset="0"/>
                </a:rPr>
                <a:t>ISP B</a:t>
              </a:r>
            </a:p>
          </p:txBody>
        </p:sp>
        <p:grpSp>
          <p:nvGrpSpPr>
            <p:cNvPr id="91339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139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39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39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139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40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140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1398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39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1340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138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38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38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138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39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139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1390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391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1341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137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37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38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138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38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138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1382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383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1342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137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37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37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137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37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137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1374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375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1343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136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36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36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136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36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136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1366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36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1344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135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35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35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135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36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136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1358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359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1345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134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34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34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134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35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135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1350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351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91143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91244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91245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131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32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32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132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32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132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1323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324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cxnSp>
          <p:nvCxnSpPr>
            <p:cNvPr id="91246" name="Straight Connector 334"/>
            <p:cNvCxnSpPr>
              <a:cxnSpLocks noChangeShapeType="1"/>
              <a:stCxn id="91324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247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248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249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250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251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252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253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254" name="Straight Connector 342"/>
            <p:cNvCxnSpPr>
              <a:cxnSpLocks noChangeShapeType="1"/>
              <a:endCxn id="91319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1255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Arial" panose="020B0604020202020204" pitchFamily="34" charset="0"/>
                </a:rPr>
                <a:t>ISP A</a:t>
              </a:r>
            </a:p>
          </p:txBody>
        </p:sp>
        <p:grpSp>
          <p:nvGrpSpPr>
            <p:cNvPr id="91256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131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31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31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131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31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131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131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316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1257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130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30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30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130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30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131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1307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308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1258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129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29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29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129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30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130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1299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300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1259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128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28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28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129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29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129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1291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92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1260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127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28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28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128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28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128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1283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84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1261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127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27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27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127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27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127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1275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76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1262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126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26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26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126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26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127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126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68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91144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91161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91162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1236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23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23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123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24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124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1240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1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cxnSp>
          <p:nvCxnSpPr>
            <p:cNvPr id="91163" name="Straight Connector 419"/>
            <p:cNvCxnSpPr>
              <a:cxnSpLocks noChangeShapeType="1"/>
              <a:stCxn id="91241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164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165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166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167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168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169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170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171" name="Straight Connector 427"/>
            <p:cNvCxnSpPr>
              <a:cxnSpLocks noChangeShapeType="1"/>
              <a:endCxn id="91236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1172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6536" cy="469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Arial" panose="020B0604020202020204" pitchFamily="34" charset="0"/>
                </a:rPr>
                <a:t>ISP C</a:t>
              </a:r>
            </a:p>
          </p:txBody>
        </p:sp>
        <p:grpSp>
          <p:nvGrpSpPr>
            <p:cNvPr id="91173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122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22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23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123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23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123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1232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33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1174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122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22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22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122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22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122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1224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25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1175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121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21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21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121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21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121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1216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1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1176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120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20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20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120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21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121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1208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0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1177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119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19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19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119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20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120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1200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0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1178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118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18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19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119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19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119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1192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19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1179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118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18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18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118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118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118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1184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18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cxnSp>
        <p:nvCxnSpPr>
          <p:cNvPr id="91145" name="Straight Connector 12"/>
          <p:cNvCxnSpPr>
            <a:cxnSpLocks noChangeShapeType="1"/>
            <a:endCxn id="91321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46" name="Straight Connector 500"/>
          <p:cNvCxnSpPr>
            <a:cxnSpLocks noChangeShapeType="1"/>
            <a:endCxn id="91323" idx="1"/>
          </p:cNvCxnSpPr>
          <p:nvPr/>
        </p:nvCxnSpPr>
        <p:spPr bwMode="auto">
          <a:xfrm>
            <a:off x="1638300" y="2849563"/>
            <a:ext cx="900113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47" name="Straight Connector 501"/>
          <p:cNvCxnSpPr>
            <a:cxnSpLocks noChangeShapeType="1"/>
            <a:endCxn id="91319" idx="2"/>
          </p:cNvCxnSpPr>
          <p:nvPr/>
        </p:nvCxnSpPr>
        <p:spPr bwMode="auto">
          <a:xfrm flipV="1">
            <a:off x="1235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48" name="Straight Connector 502"/>
          <p:cNvCxnSpPr>
            <a:cxnSpLocks noChangeShapeType="1"/>
            <a:endCxn id="91289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49" name="Straight Connector 503"/>
          <p:cNvCxnSpPr>
            <a:cxnSpLocks noChangeShapeType="1"/>
            <a:endCxn id="91289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50" name="Straight Connector 504"/>
          <p:cNvCxnSpPr>
            <a:cxnSpLocks noChangeShapeType="1"/>
            <a:endCxn id="91372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51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52" name="Straight Connector 506"/>
          <p:cNvCxnSpPr>
            <a:cxnSpLocks noChangeShapeType="1"/>
            <a:stCxn id="91438" idx="4"/>
            <a:endCxn id="91367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53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54" name="Straight Connector 508"/>
          <p:cNvCxnSpPr>
            <a:cxnSpLocks noChangeShapeType="1"/>
            <a:endCxn id="91354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55" name="Straight Connector 509"/>
          <p:cNvCxnSpPr>
            <a:cxnSpLocks noChangeShapeType="1"/>
            <a:stCxn id="91436" idx="0"/>
          </p:cNvCxnSpPr>
          <p:nvPr/>
        </p:nvCxnSpPr>
        <p:spPr bwMode="auto">
          <a:xfrm flipH="1" flipV="1">
            <a:off x="5319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56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57" name="Straight Connector 511"/>
          <p:cNvCxnSpPr>
            <a:cxnSpLocks noChangeShapeType="1"/>
            <a:stCxn id="91433" idx="0"/>
          </p:cNvCxnSpPr>
          <p:nvPr/>
        </p:nvCxnSpPr>
        <p:spPr bwMode="auto">
          <a:xfrm flipH="1" flipV="1">
            <a:off x="3144838" y="5192713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58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59" name="Straight Connector 513"/>
          <p:cNvCxnSpPr>
            <a:cxnSpLocks noChangeShapeType="1"/>
            <a:endCxn id="91184" idx="0"/>
          </p:cNvCxnSpPr>
          <p:nvPr/>
        </p:nvCxnSpPr>
        <p:spPr bwMode="auto">
          <a:xfrm flipV="1">
            <a:off x="1362075" y="5045075"/>
            <a:ext cx="706438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60" name="Straight Connector 514"/>
          <p:cNvCxnSpPr>
            <a:cxnSpLocks noChangeShapeType="1"/>
            <a:endCxn id="91240" idx="1"/>
          </p:cNvCxnSpPr>
          <p:nvPr/>
        </p:nvCxnSpPr>
        <p:spPr bwMode="auto">
          <a:xfrm>
            <a:off x="1155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93187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3188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93481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9353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534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3482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9353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532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3483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9352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530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3484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9352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528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3485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9352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526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3486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9352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524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3487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9352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522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3488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9351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520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3489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9351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518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3490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9351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516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3491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9351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514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3492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935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512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3493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935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510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3494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935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508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3495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935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506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3496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9350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504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sp>
          <p:nvSpPr>
            <p:cNvPr id="93497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93498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93499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93500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93501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93502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</p:grpSp>
      <p:sp>
        <p:nvSpPr>
          <p:cNvPr id="93189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SzPct val="75000"/>
              <a:buFont typeface="Wingdings" panose="05000000000000000000" pitchFamily="2" charset="2"/>
              <a:buNone/>
            </a:pPr>
            <a:r>
              <a:rPr lang="en-US" altLang="en-US" sz="2400"/>
              <a:t>But if one global ISP is viable business, there will be competitors ….  which must be interconnected</a:t>
            </a:r>
          </a:p>
        </p:txBody>
      </p:sp>
      <p:grpSp>
        <p:nvGrpSpPr>
          <p:cNvPr id="93190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93398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93399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347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47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47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347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47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348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3477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478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cxnSp>
          <p:nvCxnSpPr>
            <p:cNvPr id="93400" name="Straight Connector 10"/>
            <p:cNvCxnSpPr>
              <a:cxnSpLocks noChangeShapeType="1"/>
              <a:stCxn id="93478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401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402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403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404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405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406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407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408" name="Straight Connector 304"/>
            <p:cNvCxnSpPr>
              <a:cxnSpLocks noChangeShapeType="1"/>
              <a:endCxn id="93473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3409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Arial" panose="020B0604020202020204" pitchFamily="34" charset="0"/>
                </a:rPr>
                <a:t>ISP B</a:t>
              </a:r>
            </a:p>
          </p:txBody>
        </p:sp>
        <p:grpSp>
          <p:nvGrpSpPr>
            <p:cNvPr id="93410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346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46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46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346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47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347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346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47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411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345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45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45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346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46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346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3461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462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412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344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45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45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345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45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345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3453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454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413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344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44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44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344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44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344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3445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446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414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343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43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43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343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43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344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3437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438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415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342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42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42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342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43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343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3429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430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416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341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41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41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342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42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342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342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422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93191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93315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93316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339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9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9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339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39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339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3394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395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cxnSp>
          <p:nvCxnSpPr>
            <p:cNvPr id="93317" name="Straight Connector 334"/>
            <p:cNvCxnSpPr>
              <a:cxnSpLocks noChangeShapeType="1"/>
              <a:stCxn id="93395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318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319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320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321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322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323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324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325" name="Straight Connector 342"/>
            <p:cNvCxnSpPr>
              <a:cxnSpLocks noChangeShapeType="1"/>
              <a:endCxn id="93390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3326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Arial" panose="020B0604020202020204" pitchFamily="34" charset="0"/>
                </a:rPr>
                <a:t>ISP A</a:t>
              </a:r>
            </a:p>
          </p:txBody>
        </p:sp>
        <p:grpSp>
          <p:nvGrpSpPr>
            <p:cNvPr id="93327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338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8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8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338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38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338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3386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387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328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337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7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7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337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38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338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3378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379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329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336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6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6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336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37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337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3370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371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330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335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5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6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336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36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336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3362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363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331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335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5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5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335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35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335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3354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355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332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334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4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4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334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34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334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3346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347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333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333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3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3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333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34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334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333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339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93192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93232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93233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3307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0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0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331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31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331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3311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312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cxnSp>
          <p:nvCxnSpPr>
            <p:cNvPr id="93234" name="Straight Connector 419"/>
            <p:cNvCxnSpPr>
              <a:cxnSpLocks noChangeShapeType="1"/>
              <a:stCxn id="93312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235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236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237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238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239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240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241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242" name="Straight Connector 427"/>
            <p:cNvCxnSpPr>
              <a:cxnSpLocks noChangeShapeType="1"/>
              <a:endCxn id="93307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3243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6536" cy="469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Arial" panose="020B0604020202020204" pitchFamily="34" charset="0"/>
                </a:rPr>
                <a:t>ISP C</a:t>
              </a:r>
            </a:p>
          </p:txBody>
        </p:sp>
        <p:grpSp>
          <p:nvGrpSpPr>
            <p:cNvPr id="93244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329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0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0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330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30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330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3303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304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245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329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29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29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329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29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329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3295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296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24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328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28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28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328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28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329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328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288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247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327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27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27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327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28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328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327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28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248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326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26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26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327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27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327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327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27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249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325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26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26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326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26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326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326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26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250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325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25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25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325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25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325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325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256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cxnSp>
        <p:nvCxnSpPr>
          <p:cNvPr id="93193" name="Straight Connector 12"/>
          <p:cNvCxnSpPr>
            <a:cxnSpLocks noChangeShapeType="1"/>
            <a:endCxn id="93392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194" name="Straight Connector 500"/>
          <p:cNvCxnSpPr>
            <a:cxnSpLocks noChangeShapeType="1"/>
            <a:endCxn id="93394" idx="1"/>
          </p:cNvCxnSpPr>
          <p:nvPr/>
        </p:nvCxnSpPr>
        <p:spPr bwMode="auto">
          <a:xfrm>
            <a:off x="1638300" y="2849563"/>
            <a:ext cx="900113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195" name="Straight Connector 501"/>
          <p:cNvCxnSpPr>
            <a:cxnSpLocks noChangeShapeType="1"/>
            <a:endCxn id="93390" idx="2"/>
          </p:cNvCxnSpPr>
          <p:nvPr/>
        </p:nvCxnSpPr>
        <p:spPr bwMode="auto">
          <a:xfrm flipV="1">
            <a:off x="1235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196" name="Straight Connector 502"/>
          <p:cNvCxnSpPr>
            <a:cxnSpLocks noChangeShapeType="1"/>
            <a:endCxn id="93360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197" name="Straight Connector 503"/>
          <p:cNvCxnSpPr>
            <a:cxnSpLocks noChangeShapeType="1"/>
            <a:endCxn id="93360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198" name="Straight Connector 504"/>
          <p:cNvCxnSpPr>
            <a:cxnSpLocks noChangeShapeType="1"/>
            <a:endCxn id="93443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199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200" name="Straight Connector 506"/>
          <p:cNvCxnSpPr>
            <a:cxnSpLocks noChangeShapeType="1"/>
            <a:stCxn id="93509" idx="4"/>
            <a:endCxn id="93438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201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202" name="Straight Connector 508"/>
          <p:cNvCxnSpPr>
            <a:cxnSpLocks noChangeShapeType="1"/>
            <a:endCxn id="93425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203" name="Straight Connector 509"/>
          <p:cNvCxnSpPr>
            <a:cxnSpLocks noChangeShapeType="1"/>
            <a:stCxn id="93507" idx="0"/>
          </p:cNvCxnSpPr>
          <p:nvPr/>
        </p:nvCxnSpPr>
        <p:spPr bwMode="auto">
          <a:xfrm flipH="1" flipV="1">
            <a:off x="5319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204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205" name="Straight Connector 511"/>
          <p:cNvCxnSpPr>
            <a:cxnSpLocks noChangeShapeType="1"/>
            <a:stCxn id="93504" idx="0"/>
          </p:cNvCxnSpPr>
          <p:nvPr/>
        </p:nvCxnSpPr>
        <p:spPr bwMode="auto">
          <a:xfrm flipH="1" flipV="1">
            <a:off x="3144838" y="5192713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206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207" name="Straight Connector 513"/>
          <p:cNvCxnSpPr>
            <a:cxnSpLocks noChangeShapeType="1"/>
            <a:endCxn id="93255" idx="0"/>
          </p:cNvCxnSpPr>
          <p:nvPr/>
        </p:nvCxnSpPr>
        <p:spPr bwMode="auto">
          <a:xfrm flipV="1">
            <a:off x="1362075" y="5045075"/>
            <a:ext cx="706438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208" name="Straight Connector 514"/>
          <p:cNvCxnSpPr>
            <a:cxnSpLocks noChangeShapeType="1"/>
            <a:endCxn id="93311" idx="1"/>
          </p:cNvCxnSpPr>
          <p:nvPr/>
        </p:nvCxnSpPr>
        <p:spPr bwMode="auto">
          <a:xfrm>
            <a:off x="1155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5217" name="Group 20"/>
          <p:cNvGrpSpPr>
            <a:grpSpLocks/>
          </p:cNvGrpSpPr>
          <p:nvPr/>
        </p:nvGrpSpPr>
        <p:grpSpPr bwMode="auto">
          <a:xfrm>
            <a:off x="4713288" y="2871788"/>
            <a:ext cx="2117725" cy="1082675"/>
            <a:chOff x="4712800" y="2871032"/>
            <a:chExt cx="2117908" cy="1082781"/>
          </a:xfrm>
        </p:grpSpPr>
        <p:grpSp>
          <p:nvGrpSpPr>
            <p:cNvPr id="93227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93230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93231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chemeClr val="bg1"/>
                    </a:solidFill>
                    <a:latin typeface="Arial" panose="020B0604020202020204" pitchFamily="34" charset="0"/>
                  </a:rPr>
                  <a:t>IXP</a:t>
                </a:r>
              </a:p>
            </p:txBody>
          </p:sp>
        </p:grpSp>
        <p:cxnSp>
          <p:nvCxnSpPr>
            <p:cNvPr id="93228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229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5233" name="Group 39937"/>
          <p:cNvGrpSpPr>
            <a:grpSpLocks/>
          </p:cNvGrpSpPr>
          <p:nvPr/>
        </p:nvGrpSpPr>
        <p:grpSpPr bwMode="auto">
          <a:xfrm>
            <a:off x="3692525" y="3789363"/>
            <a:ext cx="1538288" cy="585787"/>
            <a:chOff x="3692946" y="3789212"/>
            <a:chExt cx="1537885" cy="585306"/>
          </a:xfrm>
        </p:grpSpPr>
        <p:cxnSp>
          <p:nvCxnSpPr>
            <p:cNvPr id="93221" name="Straight Connector 515"/>
            <p:cNvCxnSpPr>
              <a:cxnSpLocks noChangeShapeType="1"/>
              <a:stCxn id="93277" idx="0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93222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0938" cy="338554"/>
              <a:chOff x="5573768" y="2726239"/>
              <a:chExt cx="530938" cy="338554"/>
            </a:xfrm>
          </p:grpSpPr>
          <p:sp>
            <p:nvSpPr>
              <p:cNvPr id="93225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93226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chemeClr val="bg1"/>
                    </a:solidFill>
                    <a:latin typeface="Arial" panose="020B0604020202020204" pitchFamily="34" charset="0"/>
                  </a:rPr>
                  <a:t>IXP</a:t>
                </a:r>
              </a:p>
            </p:txBody>
          </p:sp>
        </p:grpSp>
        <p:cxnSp>
          <p:nvCxnSpPr>
            <p:cNvPr id="93223" name="Straight Connector 519"/>
            <p:cNvCxnSpPr>
              <a:cxnSpLocks noChangeShapeType="1"/>
              <a:stCxn id="93225" idx="6"/>
              <a:endCxn id="93477" idx="1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224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5249" name="Group 39939"/>
          <p:cNvGrpSpPr>
            <a:grpSpLocks/>
          </p:cNvGrpSpPr>
          <p:nvPr/>
        </p:nvGrpSpPr>
        <p:grpSpPr bwMode="auto">
          <a:xfrm>
            <a:off x="2406650" y="3633788"/>
            <a:ext cx="2901950" cy="1296987"/>
            <a:chOff x="2407287" y="3633041"/>
            <a:chExt cx="2900648" cy="1297685"/>
          </a:xfrm>
        </p:grpSpPr>
        <p:cxnSp>
          <p:nvCxnSpPr>
            <p:cNvPr id="93218" name="Straight Connector 7"/>
            <p:cNvCxnSpPr>
              <a:cxnSpLocks noChangeShapeType="1"/>
              <a:stCxn id="93350" idx="5"/>
              <a:endCxn id="93475" idx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219" name="Straight Connector 415"/>
            <p:cNvCxnSpPr>
              <a:cxnSpLocks noChangeShapeType="1"/>
              <a:endCxn id="93309" idx="0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220" name="Straight Connector 523"/>
            <p:cNvCxnSpPr>
              <a:cxnSpLocks noChangeShapeType="1"/>
              <a:stCxn id="93272" idx="0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5257" name="Group 39945"/>
          <p:cNvGrpSpPr>
            <a:grpSpLocks/>
          </p:cNvGrpSpPr>
          <p:nvPr/>
        </p:nvGrpSpPr>
        <p:grpSpPr bwMode="auto">
          <a:xfrm>
            <a:off x="4686300" y="4864100"/>
            <a:ext cx="1914525" cy="741363"/>
            <a:chOff x="4686300" y="4864100"/>
            <a:chExt cx="1914118" cy="740879"/>
          </a:xfrm>
        </p:grpSpPr>
        <p:sp>
          <p:nvSpPr>
            <p:cNvPr id="93216" name="TextBox 39940"/>
            <p:cNvSpPr txBox="1">
              <a:spLocks noChangeArrowheads="1"/>
            </p:cNvSpPr>
            <p:nvPr/>
          </p:nvSpPr>
          <p:spPr bwMode="auto">
            <a:xfrm>
              <a:off x="4838700" y="5143500"/>
              <a:ext cx="1761718" cy="4614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solidFill>
                    <a:srgbClr val="CC0000"/>
                  </a:solidFill>
                  <a:latin typeface="Arial" panose="020B0604020202020204" pitchFamily="34" charset="0"/>
                </a:rPr>
                <a:t>peering link</a:t>
              </a:r>
            </a:p>
          </p:txBody>
        </p:sp>
        <p:cxnSp>
          <p:nvCxnSpPr>
            <p:cNvPr id="93217" name="Straight Connector 39943"/>
            <p:cNvCxnSpPr>
              <a:cxnSpLocks noChangeShapeType="1"/>
            </p:cNvCxnSpPr>
            <p:nvPr/>
          </p:nvCxnSpPr>
          <p:spPr bwMode="auto">
            <a:xfrm>
              <a:off x="4686300" y="4864100"/>
              <a:ext cx="266700" cy="4191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5265" name="Group 39950"/>
          <p:cNvGrpSpPr>
            <a:grpSpLocks/>
          </p:cNvGrpSpPr>
          <p:nvPr/>
        </p:nvGrpSpPr>
        <p:grpSpPr bwMode="auto">
          <a:xfrm>
            <a:off x="5270500" y="1701800"/>
            <a:ext cx="3403600" cy="1169988"/>
            <a:chOff x="5270500" y="1701800"/>
            <a:chExt cx="3402978" cy="1169232"/>
          </a:xfrm>
        </p:grpSpPr>
        <p:sp>
          <p:nvSpPr>
            <p:cNvPr id="93214" name="TextBox 39946"/>
            <p:cNvSpPr txBox="1">
              <a:spLocks noChangeArrowheads="1"/>
            </p:cNvSpPr>
            <p:nvPr/>
          </p:nvSpPr>
          <p:spPr bwMode="auto">
            <a:xfrm>
              <a:off x="5270500" y="1701800"/>
              <a:ext cx="3402978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solidFill>
                    <a:srgbClr val="CC0000"/>
                  </a:solidFill>
                  <a:latin typeface="Arial" panose="020B0604020202020204" pitchFamily="34" charset="0"/>
                </a:rPr>
                <a:t>Internet exchange point</a:t>
              </a:r>
            </a:p>
          </p:txBody>
        </p:sp>
        <p:cxnSp>
          <p:nvCxnSpPr>
            <p:cNvPr id="93215" name="Straight Connector 39948"/>
            <p:cNvCxnSpPr>
              <a:cxnSpLocks noChangeShapeType="1"/>
              <a:endCxn id="93231" idx="0"/>
            </p:cNvCxnSpPr>
            <p:nvPr/>
          </p:nvCxnSpPr>
          <p:spPr bwMode="auto">
            <a:xfrm flipH="1">
              <a:off x="5952289" y="2159000"/>
              <a:ext cx="219911" cy="71203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B709A3-292F-4FC1-9F60-D6529D030AE5}"/>
                  </a:ext>
                </a:extLst>
              </p14:cNvPr>
              <p14:cNvContentPartPr/>
              <p14:nvPr/>
            </p14:nvContentPartPr>
            <p14:xfrm>
              <a:off x="5503806" y="2585470"/>
              <a:ext cx="1186200" cy="850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B709A3-292F-4FC1-9F60-D6529D030A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806" y="2576470"/>
                <a:ext cx="1203840" cy="868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5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5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5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95235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5236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95528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9558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581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5529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9557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579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5530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9557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577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5531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9557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575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5532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9557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573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5533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9557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571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5534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9556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569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5535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9556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567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5536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9556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565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5537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9556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563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5538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9556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561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5539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9555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559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5540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9555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557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5541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9555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555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5542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9555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553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5543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9555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551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sp>
          <p:nvSpPr>
            <p:cNvPr id="95544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95545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95546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95547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95548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95549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</p:grpSp>
      <p:sp>
        <p:nvSpPr>
          <p:cNvPr id="95237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SzPct val="75000"/>
              <a:buFont typeface="Wingdings" panose="05000000000000000000" pitchFamily="2" charset="2"/>
              <a:buNone/>
            </a:pPr>
            <a:r>
              <a:rPr lang="en-US" altLang="en-US" sz="2400"/>
              <a:t>… and regional networks may arise to connect access nets to ISPS </a:t>
            </a:r>
          </a:p>
        </p:txBody>
      </p:sp>
      <p:grpSp>
        <p:nvGrpSpPr>
          <p:cNvPr id="95238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95445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95446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552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52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52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552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52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52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5524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525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cxnSp>
          <p:nvCxnSpPr>
            <p:cNvPr id="95447" name="Straight Connector 10"/>
            <p:cNvCxnSpPr>
              <a:cxnSpLocks noChangeShapeType="1"/>
              <a:stCxn id="95525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448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449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450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451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452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453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454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455" name="Straight Connector 304"/>
            <p:cNvCxnSpPr>
              <a:cxnSpLocks noChangeShapeType="1"/>
              <a:endCxn id="95520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5456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Arial" panose="020B0604020202020204" pitchFamily="34" charset="0"/>
                </a:rPr>
                <a:t>ISP B</a:t>
              </a:r>
            </a:p>
          </p:txBody>
        </p:sp>
        <p:grpSp>
          <p:nvGrpSpPr>
            <p:cNvPr id="95457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551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51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51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551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51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51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5516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51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5458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550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50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50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550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51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51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5508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509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5459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549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49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49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549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50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50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5500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501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5460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548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48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49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549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49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49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5492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493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5461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548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48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48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548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48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48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5484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48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5462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547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47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47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547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47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47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5476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477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5463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546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46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46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546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47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47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546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469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95239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95362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95363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543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43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43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544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44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44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5441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442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cxnSp>
          <p:nvCxnSpPr>
            <p:cNvPr id="95364" name="Straight Connector 334"/>
            <p:cNvCxnSpPr>
              <a:cxnSpLocks noChangeShapeType="1"/>
              <a:stCxn id="95442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365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366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367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368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369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370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371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372" name="Straight Connector 342"/>
            <p:cNvCxnSpPr>
              <a:cxnSpLocks noChangeShapeType="1"/>
              <a:endCxn id="95437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5373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Arial" panose="020B0604020202020204" pitchFamily="34" charset="0"/>
                </a:rPr>
                <a:t>ISP A</a:t>
              </a:r>
            </a:p>
          </p:txBody>
        </p:sp>
        <p:grpSp>
          <p:nvGrpSpPr>
            <p:cNvPr id="95374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542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43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43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543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43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43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543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434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5375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542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42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42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542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42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42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542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426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537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541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41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41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541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41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42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541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418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5377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540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40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40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540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41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41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5409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410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5378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539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9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9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540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40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40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5401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402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5379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538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9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9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539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39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39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5393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394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5380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538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8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8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538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38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38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538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386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95240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95279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95280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5354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5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5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535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36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36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5358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359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cxnSp>
          <p:nvCxnSpPr>
            <p:cNvPr id="95281" name="Straight Connector 419"/>
            <p:cNvCxnSpPr>
              <a:cxnSpLocks noChangeShapeType="1"/>
              <a:stCxn id="95359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282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283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284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285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286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287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288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289" name="Straight Connector 427"/>
            <p:cNvCxnSpPr>
              <a:cxnSpLocks noChangeShapeType="1"/>
              <a:endCxn id="95354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5290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6536" cy="469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Arial" panose="020B0604020202020204" pitchFamily="34" charset="0"/>
                </a:rPr>
                <a:t>ISP C</a:t>
              </a:r>
            </a:p>
          </p:txBody>
        </p:sp>
        <p:grpSp>
          <p:nvGrpSpPr>
            <p:cNvPr id="95291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534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4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4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534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35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35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5350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351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5292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533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3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4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534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34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34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5342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343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5293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533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3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3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533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33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33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533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33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5294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532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2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2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532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32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32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5326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32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5295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531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1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1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531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32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32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531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31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5296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530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0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0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530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31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31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5310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31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5297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529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29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30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530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30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30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530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30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cxnSp>
        <p:nvCxnSpPr>
          <p:cNvPr id="95241" name="Straight Connector 12"/>
          <p:cNvCxnSpPr>
            <a:cxnSpLocks noChangeShapeType="1"/>
            <a:endCxn id="95439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242" name="Straight Connector 500"/>
          <p:cNvCxnSpPr>
            <a:cxnSpLocks noChangeShapeType="1"/>
            <a:stCxn id="95564" idx="8"/>
            <a:endCxn id="95262" idx="2"/>
          </p:cNvCxnSpPr>
          <p:nvPr/>
        </p:nvCxnSpPr>
        <p:spPr bwMode="auto">
          <a:xfrm>
            <a:off x="1455738" y="2990850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243" name="Straight Connector 501"/>
          <p:cNvCxnSpPr>
            <a:cxnSpLocks noChangeShapeType="1"/>
            <a:endCxn id="95262" idx="3"/>
          </p:cNvCxnSpPr>
          <p:nvPr/>
        </p:nvCxnSpPr>
        <p:spPr bwMode="auto">
          <a:xfrm>
            <a:off x="1235075" y="3271838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244" name="Straight Connector 502"/>
          <p:cNvCxnSpPr>
            <a:cxnSpLocks noChangeShapeType="1"/>
            <a:endCxn id="95407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245" name="Straight Connector 503"/>
          <p:cNvCxnSpPr>
            <a:cxnSpLocks noChangeShapeType="1"/>
            <a:endCxn id="95407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246" name="Straight Connector 504"/>
          <p:cNvCxnSpPr>
            <a:cxnSpLocks noChangeShapeType="1"/>
            <a:endCxn id="95490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247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248" name="Straight Connector 506"/>
          <p:cNvCxnSpPr>
            <a:cxnSpLocks noChangeShapeType="1"/>
            <a:stCxn id="95556" idx="4"/>
            <a:endCxn id="95485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249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250" name="Straight Connector 508"/>
          <p:cNvCxnSpPr>
            <a:cxnSpLocks noChangeShapeType="1"/>
            <a:endCxn id="95472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251" name="Straight Connector 509"/>
          <p:cNvCxnSpPr>
            <a:cxnSpLocks noChangeShapeType="1"/>
            <a:stCxn id="95554" idx="0"/>
            <a:endCxn id="95260" idx="5"/>
          </p:cNvCxnSpPr>
          <p:nvPr/>
        </p:nvCxnSpPr>
        <p:spPr bwMode="auto">
          <a:xfrm flipH="1" flipV="1">
            <a:off x="5084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252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253" name="Straight Connector 511"/>
          <p:cNvCxnSpPr>
            <a:cxnSpLocks noChangeShapeType="1"/>
            <a:stCxn id="95551" idx="0"/>
          </p:cNvCxnSpPr>
          <p:nvPr/>
        </p:nvCxnSpPr>
        <p:spPr bwMode="auto">
          <a:xfrm flipV="1">
            <a:off x="3389313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254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255" name="Straight Connector 513"/>
          <p:cNvCxnSpPr>
            <a:cxnSpLocks noChangeShapeType="1"/>
            <a:stCxn id="95573" idx="0"/>
          </p:cNvCxnSpPr>
          <p:nvPr/>
        </p:nvCxnSpPr>
        <p:spPr bwMode="auto">
          <a:xfrm flipV="1">
            <a:off x="1179513" y="4467225"/>
            <a:ext cx="227012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256" name="Straight Connector 514"/>
          <p:cNvCxnSpPr>
            <a:cxnSpLocks noChangeShapeType="1"/>
            <a:endCxn id="95262" idx="5"/>
          </p:cNvCxnSpPr>
          <p:nvPr/>
        </p:nvCxnSpPr>
        <p:spPr bwMode="auto">
          <a:xfrm flipV="1">
            <a:off x="1155700" y="436880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5257" name="Group 20"/>
          <p:cNvGrpSpPr>
            <a:grpSpLocks/>
          </p:cNvGrpSpPr>
          <p:nvPr/>
        </p:nvGrpSpPr>
        <p:grpSpPr bwMode="auto">
          <a:xfrm>
            <a:off x="4713288" y="2871788"/>
            <a:ext cx="2117725" cy="1082675"/>
            <a:chOff x="4712800" y="2871032"/>
            <a:chExt cx="2117908" cy="1082781"/>
          </a:xfrm>
        </p:grpSpPr>
        <p:grpSp>
          <p:nvGrpSpPr>
            <p:cNvPr id="95274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95277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95278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chemeClr val="bg1"/>
                    </a:solidFill>
                    <a:latin typeface="Arial" panose="020B0604020202020204" pitchFamily="34" charset="0"/>
                  </a:rPr>
                  <a:t>IXP</a:t>
                </a:r>
              </a:p>
            </p:txBody>
          </p:sp>
        </p:grpSp>
        <p:cxnSp>
          <p:nvCxnSpPr>
            <p:cNvPr id="95275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276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5258" name="Group 39937"/>
          <p:cNvGrpSpPr>
            <a:grpSpLocks/>
          </p:cNvGrpSpPr>
          <p:nvPr/>
        </p:nvGrpSpPr>
        <p:grpSpPr bwMode="auto">
          <a:xfrm>
            <a:off x="3692525" y="3789363"/>
            <a:ext cx="1538288" cy="585787"/>
            <a:chOff x="3692946" y="3789212"/>
            <a:chExt cx="1537885" cy="585306"/>
          </a:xfrm>
        </p:grpSpPr>
        <p:cxnSp>
          <p:nvCxnSpPr>
            <p:cNvPr id="95268" name="Straight Connector 515"/>
            <p:cNvCxnSpPr>
              <a:cxnSpLocks noChangeShapeType="1"/>
              <a:stCxn id="95324" idx="0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95269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0938" cy="338554"/>
              <a:chOff x="5573768" y="2726239"/>
              <a:chExt cx="530938" cy="338554"/>
            </a:xfrm>
          </p:grpSpPr>
          <p:sp>
            <p:nvSpPr>
              <p:cNvPr id="95272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95273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chemeClr val="bg1"/>
                    </a:solidFill>
                    <a:latin typeface="Arial" panose="020B0604020202020204" pitchFamily="34" charset="0"/>
                  </a:rPr>
                  <a:t>IXP</a:t>
                </a:r>
              </a:p>
            </p:txBody>
          </p:sp>
        </p:grpSp>
        <p:cxnSp>
          <p:nvCxnSpPr>
            <p:cNvPr id="95270" name="Straight Connector 519"/>
            <p:cNvCxnSpPr>
              <a:cxnSpLocks noChangeShapeType="1"/>
              <a:stCxn id="95272" idx="6"/>
              <a:endCxn id="95524" idx="1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271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5259" name="Group 39939"/>
          <p:cNvGrpSpPr>
            <a:grpSpLocks/>
          </p:cNvGrpSpPr>
          <p:nvPr/>
        </p:nvGrpSpPr>
        <p:grpSpPr bwMode="auto">
          <a:xfrm>
            <a:off x="2406650" y="3633788"/>
            <a:ext cx="2901950" cy="1296987"/>
            <a:chOff x="2407287" y="3633041"/>
            <a:chExt cx="2900648" cy="1297685"/>
          </a:xfrm>
        </p:grpSpPr>
        <p:cxnSp>
          <p:nvCxnSpPr>
            <p:cNvPr id="95265" name="Straight Connector 7"/>
            <p:cNvCxnSpPr>
              <a:cxnSpLocks noChangeShapeType="1"/>
              <a:stCxn id="95397" idx="5"/>
              <a:endCxn id="95522" idx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266" name="Straight Connector 415"/>
            <p:cNvCxnSpPr>
              <a:cxnSpLocks noChangeShapeType="1"/>
              <a:endCxn id="95356" idx="0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267" name="Straight Connector 523"/>
            <p:cNvCxnSpPr>
              <a:cxnSpLocks noChangeShapeType="1"/>
              <a:stCxn id="95319" idx="0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5260" name="Oval 6"/>
          <p:cNvSpPr>
            <a:spLocks noChangeArrowheads="1"/>
          </p:cNvSpPr>
          <p:nvPr/>
        </p:nvSpPr>
        <p:spPr bwMode="auto">
          <a:xfrm>
            <a:off x="3340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95261" name="TextBox 9"/>
          <p:cNvSpPr txBox="1">
            <a:spLocks noChangeArrowheads="1"/>
          </p:cNvSpPr>
          <p:nvPr/>
        </p:nvSpPr>
        <p:spPr bwMode="auto">
          <a:xfrm>
            <a:off x="3556000" y="5334000"/>
            <a:ext cx="1587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Arial" panose="020B0604020202020204" pitchFamily="34" charset="0"/>
              </a:rPr>
              <a:t>regional net</a:t>
            </a:r>
          </a:p>
        </p:txBody>
      </p:sp>
      <p:sp>
        <p:nvSpPr>
          <p:cNvPr id="95262" name="Oval 517"/>
          <p:cNvSpPr>
            <a:spLocks noChangeArrowheads="1"/>
          </p:cNvSpPr>
          <p:nvPr/>
        </p:nvSpPr>
        <p:spPr bwMode="auto">
          <a:xfrm rot="5400000">
            <a:off x="867569" y="373618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cxnSp>
        <p:nvCxnSpPr>
          <p:cNvPr id="95263" name="Straight Connector 39941"/>
          <p:cNvCxnSpPr>
            <a:cxnSpLocks noChangeShapeType="1"/>
            <a:stCxn id="95262" idx="0"/>
            <a:endCxn id="95385" idx="0"/>
          </p:cNvCxnSpPr>
          <p:nvPr/>
        </p:nvCxnSpPr>
        <p:spPr bwMode="auto">
          <a:xfrm flipV="1">
            <a:off x="1684338" y="3654425"/>
            <a:ext cx="758825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264" name="Straight Connector 524"/>
          <p:cNvCxnSpPr>
            <a:cxnSpLocks noChangeShapeType="1"/>
            <a:endCxn id="95358" idx="1"/>
          </p:cNvCxnSpPr>
          <p:nvPr/>
        </p:nvCxnSpPr>
        <p:spPr bwMode="auto">
          <a:xfrm>
            <a:off x="1685925" y="4111625"/>
            <a:ext cx="466725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97283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7284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97587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9763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640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7588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9763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638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7589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9763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636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7590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9763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634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7591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9763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632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7592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9762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630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7593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9762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628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7594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9762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626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7595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9762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624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7596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9762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622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7597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9761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620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7598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9761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618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7599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9761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616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7600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9761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614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7601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976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612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grpSp>
          <p:nvGrpSpPr>
            <p:cNvPr id="97602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976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610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net</a:t>
                </a:r>
              </a:p>
            </p:txBody>
          </p:sp>
        </p:grpSp>
        <p:sp>
          <p:nvSpPr>
            <p:cNvPr id="97603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97604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97605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97606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97607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  <p:sp>
          <p:nvSpPr>
            <p:cNvPr id="97608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…</a:t>
              </a:r>
            </a:p>
          </p:txBody>
        </p:sp>
      </p:grpSp>
      <p:sp>
        <p:nvSpPr>
          <p:cNvPr id="97285" name="Rectangle 3"/>
          <p:cNvSpPr txBox="1">
            <a:spLocks noChangeArrowheads="1"/>
          </p:cNvSpPr>
          <p:nvPr/>
        </p:nvSpPr>
        <p:spPr bwMode="auto">
          <a:xfrm>
            <a:off x="485775" y="1011238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SzPct val="75000"/>
              <a:buFont typeface="Wingdings" panose="05000000000000000000" pitchFamily="2" charset="2"/>
              <a:buNone/>
            </a:pPr>
            <a:r>
              <a:rPr lang="en-US" altLang="en-US" sz="2400"/>
              <a:t>… and content provider networks  (e.g., Google, Microsoft,   Akamai ) may run their own network, to bring services, content close to end users</a:t>
            </a:r>
          </a:p>
        </p:txBody>
      </p:sp>
      <p:grpSp>
        <p:nvGrpSpPr>
          <p:cNvPr id="97286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97504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97505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757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58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58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758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58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758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7583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584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cxnSp>
          <p:nvCxnSpPr>
            <p:cNvPr id="97506" name="Straight Connector 10"/>
            <p:cNvCxnSpPr>
              <a:cxnSpLocks noChangeShapeType="1"/>
              <a:stCxn id="97584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507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508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509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510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511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512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513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514" name="Straight Connector 304"/>
            <p:cNvCxnSpPr>
              <a:cxnSpLocks noChangeShapeType="1"/>
              <a:endCxn id="97579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7515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Arial" panose="020B0604020202020204" pitchFamily="34" charset="0"/>
                </a:rPr>
                <a:t>ISP B</a:t>
              </a:r>
            </a:p>
          </p:txBody>
        </p:sp>
        <p:grpSp>
          <p:nvGrpSpPr>
            <p:cNvPr id="97516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757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57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57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757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57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757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757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576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7517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756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56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56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756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56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757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7567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568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7518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755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55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55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755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56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756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7559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560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7519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754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54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54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755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55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755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7551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552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7520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753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54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54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754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54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754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754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54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7521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753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53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53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753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53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753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7535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536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7522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752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52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52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752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52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753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752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528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97287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97421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97422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749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49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49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749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50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750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7500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501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cxnSp>
          <p:nvCxnSpPr>
            <p:cNvPr id="97423" name="Straight Connector 334"/>
            <p:cNvCxnSpPr>
              <a:cxnSpLocks noChangeShapeType="1"/>
              <a:stCxn id="97501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424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425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426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427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428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429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430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431" name="Straight Connector 342"/>
            <p:cNvCxnSpPr>
              <a:cxnSpLocks noChangeShapeType="1"/>
              <a:endCxn id="97496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7432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Arial" panose="020B0604020202020204" pitchFamily="34" charset="0"/>
                </a:rPr>
                <a:t>ISP A</a:t>
              </a:r>
            </a:p>
          </p:txBody>
        </p:sp>
        <p:grpSp>
          <p:nvGrpSpPr>
            <p:cNvPr id="97433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748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48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49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749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49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749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749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493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7434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748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48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48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748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48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748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7484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485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7435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747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47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47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747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47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747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7476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477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7436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746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46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46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746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47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747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7468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469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7437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745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45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45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745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46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746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7460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461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7438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744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44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45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745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45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745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7452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453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7439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744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44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44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744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44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744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744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445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97288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97338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97339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7413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41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41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741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41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742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7417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418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cxnSp>
          <p:nvCxnSpPr>
            <p:cNvPr id="97340" name="Straight Connector 419"/>
            <p:cNvCxnSpPr>
              <a:cxnSpLocks noChangeShapeType="1"/>
              <a:stCxn id="97418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41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42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43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44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45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46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47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48" name="Straight Connector 427"/>
            <p:cNvCxnSpPr>
              <a:cxnSpLocks noChangeShapeType="1"/>
              <a:endCxn id="97413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7349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926532" cy="469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Arial" panose="020B0604020202020204" pitchFamily="34" charset="0"/>
                </a:rPr>
                <a:t>ISP B</a:t>
              </a:r>
            </a:p>
          </p:txBody>
        </p:sp>
        <p:grpSp>
          <p:nvGrpSpPr>
            <p:cNvPr id="97350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740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40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40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740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41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741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7409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410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7351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739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39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39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740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40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740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7401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402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7352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738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39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39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739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39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739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739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39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7353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738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38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38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738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38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738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738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386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7354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737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37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37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737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37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738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737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378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7355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736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36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36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736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37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737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7369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37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7356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735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35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35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736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36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736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7361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36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cxnSp>
        <p:nvCxnSpPr>
          <p:cNvPr id="97289" name="Straight Connector 12"/>
          <p:cNvCxnSpPr>
            <a:cxnSpLocks noChangeShapeType="1"/>
            <a:endCxn id="97498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0" name="Straight Connector 500"/>
          <p:cNvCxnSpPr>
            <a:cxnSpLocks noChangeShapeType="1"/>
            <a:stCxn id="97623" idx="8"/>
            <a:endCxn id="97310" idx="2"/>
          </p:cNvCxnSpPr>
          <p:nvPr/>
        </p:nvCxnSpPr>
        <p:spPr bwMode="auto">
          <a:xfrm>
            <a:off x="1455738" y="2990850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1" name="Straight Connector 501"/>
          <p:cNvCxnSpPr>
            <a:cxnSpLocks noChangeShapeType="1"/>
            <a:endCxn id="97310" idx="3"/>
          </p:cNvCxnSpPr>
          <p:nvPr/>
        </p:nvCxnSpPr>
        <p:spPr bwMode="auto">
          <a:xfrm>
            <a:off x="1235075" y="3271838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2" name="Straight Connector 502"/>
          <p:cNvCxnSpPr>
            <a:cxnSpLocks noChangeShapeType="1"/>
            <a:endCxn id="97466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3" name="Straight Connector 503"/>
          <p:cNvCxnSpPr>
            <a:cxnSpLocks noChangeShapeType="1"/>
            <a:endCxn id="97466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4" name="Straight Connector 504"/>
          <p:cNvCxnSpPr>
            <a:cxnSpLocks noChangeShapeType="1"/>
            <a:endCxn id="97549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5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6" name="Straight Connector 506"/>
          <p:cNvCxnSpPr>
            <a:cxnSpLocks noChangeShapeType="1"/>
            <a:stCxn id="97615" idx="4"/>
            <a:endCxn id="97544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7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8" name="Straight Connector 508"/>
          <p:cNvCxnSpPr>
            <a:cxnSpLocks noChangeShapeType="1"/>
            <a:endCxn id="97531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9" name="Straight Connector 509"/>
          <p:cNvCxnSpPr>
            <a:cxnSpLocks noChangeShapeType="1"/>
            <a:stCxn id="97613" idx="0"/>
            <a:endCxn id="97308" idx="5"/>
          </p:cNvCxnSpPr>
          <p:nvPr/>
        </p:nvCxnSpPr>
        <p:spPr bwMode="auto">
          <a:xfrm flipH="1" flipV="1">
            <a:off x="5084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00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01" name="Straight Connector 511"/>
          <p:cNvCxnSpPr>
            <a:cxnSpLocks noChangeShapeType="1"/>
            <a:stCxn id="97610" idx="0"/>
          </p:cNvCxnSpPr>
          <p:nvPr/>
        </p:nvCxnSpPr>
        <p:spPr bwMode="auto">
          <a:xfrm flipV="1">
            <a:off x="3389313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02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03" name="Straight Connector 513"/>
          <p:cNvCxnSpPr>
            <a:cxnSpLocks noChangeShapeType="1"/>
            <a:stCxn id="97632" idx="0"/>
          </p:cNvCxnSpPr>
          <p:nvPr/>
        </p:nvCxnSpPr>
        <p:spPr bwMode="auto">
          <a:xfrm flipV="1">
            <a:off x="1179513" y="4467225"/>
            <a:ext cx="227012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04" name="Straight Connector 514"/>
          <p:cNvCxnSpPr>
            <a:cxnSpLocks noChangeShapeType="1"/>
            <a:endCxn id="97310" idx="5"/>
          </p:cNvCxnSpPr>
          <p:nvPr/>
        </p:nvCxnSpPr>
        <p:spPr bwMode="auto">
          <a:xfrm flipV="1">
            <a:off x="1155700" y="436880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7305" name="Group 20"/>
          <p:cNvGrpSpPr>
            <a:grpSpLocks/>
          </p:cNvGrpSpPr>
          <p:nvPr/>
        </p:nvGrpSpPr>
        <p:grpSpPr bwMode="auto">
          <a:xfrm>
            <a:off x="4713288" y="2871788"/>
            <a:ext cx="2117725" cy="1082675"/>
            <a:chOff x="4712800" y="2871032"/>
            <a:chExt cx="2117908" cy="1082781"/>
          </a:xfrm>
        </p:grpSpPr>
        <p:grpSp>
          <p:nvGrpSpPr>
            <p:cNvPr id="97333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97336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97337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chemeClr val="bg1"/>
                    </a:solidFill>
                    <a:latin typeface="Arial" panose="020B0604020202020204" pitchFamily="34" charset="0"/>
                  </a:rPr>
                  <a:t>IXP</a:t>
                </a:r>
              </a:p>
            </p:txBody>
          </p:sp>
        </p:grpSp>
        <p:cxnSp>
          <p:nvCxnSpPr>
            <p:cNvPr id="97334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35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7306" name="Group 39937"/>
          <p:cNvGrpSpPr>
            <a:grpSpLocks/>
          </p:cNvGrpSpPr>
          <p:nvPr/>
        </p:nvGrpSpPr>
        <p:grpSpPr bwMode="auto">
          <a:xfrm>
            <a:off x="3692525" y="3789363"/>
            <a:ext cx="1538288" cy="585787"/>
            <a:chOff x="3692946" y="3789212"/>
            <a:chExt cx="1537885" cy="585306"/>
          </a:xfrm>
        </p:grpSpPr>
        <p:cxnSp>
          <p:nvCxnSpPr>
            <p:cNvPr id="97327" name="Straight Connector 515"/>
            <p:cNvCxnSpPr>
              <a:cxnSpLocks noChangeShapeType="1"/>
              <a:stCxn id="97383" idx="0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97328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0938" cy="338554"/>
              <a:chOff x="5573768" y="2726239"/>
              <a:chExt cx="530938" cy="338554"/>
            </a:xfrm>
          </p:grpSpPr>
          <p:sp>
            <p:nvSpPr>
              <p:cNvPr id="97331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97332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chemeClr val="bg1"/>
                    </a:solidFill>
                    <a:latin typeface="Arial" panose="020B0604020202020204" pitchFamily="34" charset="0"/>
                  </a:rPr>
                  <a:t>IXP</a:t>
                </a:r>
              </a:p>
            </p:txBody>
          </p:sp>
        </p:grpSp>
        <p:cxnSp>
          <p:nvCxnSpPr>
            <p:cNvPr id="97329" name="Straight Connector 519"/>
            <p:cNvCxnSpPr>
              <a:cxnSpLocks noChangeShapeType="1"/>
              <a:stCxn id="97331" idx="6"/>
              <a:endCxn id="97583" idx="1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30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7307" name="Group 39939"/>
          <p:cNvGrpSpPr>
            <a:grpSpLocks/>
          </p:cNvGrpSpPr>
          <p:nvPr/>
        </p:nvGrpSpPr>
        <p:grpSpPr bwMode="auto">
          <a:xfrm>
            <a:off x="2406650" y="3633788"/>
            <a:ext cx="2901950" cy="1296987"/>
            <a:chOff x="2407287" y="3633041"/>
            <a:chExt cx="2900648" cy="1297685"/>
          </a:xfrm>
        </p:grpSpPr>
        <p:cxnSp>
          <p:nvCxnSpPr>
            <p:cNvPr id="97324" name="Straight Connector 7"/>
            <p:cNvCxnSpPr>
              <a:cxnSpLocks noChangeShapeType="1"/>
              <a:stCxn id="97456" idx="5"/>
              <a:endCxn id="97581" idx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25" name="Straight Connector 415"/>
            <p:cNvCxnSpPr>
              <a:cxnSpLocks noChangeShapeType="1"/>
              <a:endCxn id="97415" idx="0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26" name="Straight Connector 523"/>
            <p:cNvCxnSpPr>
              <a:cxnSpLocks noChangeShapeType="1"/>
              <a:stCxn id="97378" idx="0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7308" name="Oval 6"/>
          <p:cNvSpPr>
            <a:spLocks noChangeArrowheads="1"/>
          </p:cNvSpPr>
          <p:nvPr/>
        </p:nvSpPr>
        <p:spPr bwMode="auto">
          <a:xfrm>
            <a:off x="3340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97309" name="TextBox 9"/>
          <p:cNvSpPr txBox="1">
            <a:spLocks noChangeArrowheads="1"/>
          </p:cNvSpPr>
          <p:nvPr/>
        </p:nvSpPr>
        <p:spPr bwMode="auto">
          <a:xfrm>
            <a:off x="3556000" y="5334000"/>
            <a:ext cx="1587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Arial" panose="020B0604020202020204" pitchFamily="34" charset="0"/>
              </a:rPr>
              <a:t>regional net</a:t>
            </a:r>
          </a:p>
        </p:txBody>
      </p:sp>
      <p:sp>
        <p:nvSpPr>
          <p:cNvPr id="97310" name="Oval 517"/>
          <p:cNvSpPr>
            <a:spLocks noChangeArrowheads="1"/>
          </p:cNvSpPr>
          <p:nvPr/>
        </p:nvSpPr>
        <p:spPr bwMode="auto">
          <a:xfrm rot="5400000">
            <a:off x="867569" y="373618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cxnSp>
        <p:nvCxnSpPr>
          <p:cNvPr id="97311" name="Straight Connector 39941"/>
          <p:cNvCxnSpPr>
            <a:cxnSpLocks noChangeShapeType="1"/>
            <a:stCxn id="97310" idx="0"/>
            <a:endCxn id="97444" idx="0"/>
          </p:cNvCxnSpPr>
          <p:nvPr/>
        </p:nvCxnSpPr>
        <p:spPr bwMode="auto">
          <a:xfrm flipV="1">
            <a:off x="1684338" y="3654425"/>
            <a:ext cx="758825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2" name="Straight Connector 524"/>
          <p:cNvCxnSpPr>
            <a:cxnSpLocks noChangeShapeType="1"/>
            <a:endCxn id="97417" idx="1"/>
          </p:cNvCxnSpPr>
          <p:nvPr/>
        </p:nvCxnSpPr>
        <p:spPr bwMode="auto">
          <a:xfrm>
            <a:off x="1685925" y="4111625"/>
            <a:ext cx="466725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313" name="Oval 11"/>
          <p:cNvSpPr>
            <a:spLocks noChangeArrowheads="1"/>
          </p:cNvSpPr>
          <p:nvPr/>
        </p:nvSpPr>
        <p:spPr bwMode="auto">
          <a:xfrm>
            <a:off x="1866900" y="3429000"/>
            <a:ext cx="6096000" cy="673100"/>
          </a:xfrm>
          <a:prstGeom prst="ellipse">
            <a:avLst/>
          </a:prstGeom>
          <a:solidFill>
            <a:srgbClr val="FF6600">
              <a:alpha val="7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97314" name="TextBox 13"/>
          <p:cNvSpPr txBox="1">
            <a:spLocks noChangeArrowheads="1"/>
          </p:cNvSpPr>
          <p:nvPr/>
        </p:nvSpPr>
        <p:spPr bwMode="auto">
          <a:xfrm>
            <a:off x="3113088" y="3541713"/>
            <a:ext cx="36274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bg1"/>
                </a:solidFill>
                <a:latin typeface="Arial" panose="020B0604020202020204" pitchFamily="34" charset="0"/>
              </a:rPr>
              <a:t>Content provider network</a:t>
            </a:r>
          </a:p>
        </p:txBody>
      </p:sp>
      <p:cxnSp>
        <p:nvCxnSpPr>
          <p:cNvPr id="97315" name="Straight Connector 19"/>
          <p:cNvCxnSpPr>
            <a:cxnSpLocks noChangeShapeType="1"/>
            <a:stCxn id="97636" idx="2"/>
          </p:cNvCxnSpPr>
          <p:nvPr/>
        </p:nvCxnSpPr>
        <p:spPr bwMode="auto">
          <a:xfrm flipH="1">
            <a:off x="6540500" y="2867025"/>
            <a:ext cx="150813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6" name="Straight Connector 525"/>
          <p:cNvCxnSpPr>
            <a:cxnSpLocks noChangeShapeType="1"/>
            <a:endCxn id="97313" idx="7"/>
          </p:cNvCxnSpPr>
          <p:nvPr/>
        </p:nvCxnSpPr>
        <p:spPr bwMode="auto">
          <a:xfrm flipH="1">
            <a:off x="7070725" y="3221038"/>
            <a:ext cx="142875" cy="30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7" name="Straight Connector 526"/>
          <p:cNvCxnSpPr>
            <a:cxnSpLocks noChangeShapeType="1"/>
          </p:cNvCxnSpPr>
          <p:nvPr/>
        </p:nvCxnSpPr>
        <p:spPr bwMode="auto">
          <a:xfrm flipH="1">
            <a:off x="5773738" y="3205163"/>
            <a:ext cx="111125" cy="2444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8" name="Straight Connector 527"/>
          <p:cNvCxnSpPr>
            <a:cxnSpLocks noChangeShapeType="1"/>
            <a:endCxn id="97313" idx="1"/>
          </p:cNvCxnSpPr>
          <p:nvPr/>
        </p:nvCxnSpPr>
        <p:spPr bwMode="auto">
          <a:xfrm>
            <a:off x="2682875" y="3008313"/>
            <a:ext cx="76200" cy="5191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9" name="Straight Connector 528"/>
          <p:cNvCxnSpPr>
            <a:cxnSpLocks noChangeShapeType="1"/>
            <a:endCxn id="97383" idx="1"/>
          </p:cNvCxnSpPr>
          <p:nvPr/>
        </p:nvCxnSpPr>
        <p:spPr bwMode="auto">
          <a:xfrm>
            <a:off x="3413125" y="4049713"/>
            <a:ext cx="239713" cy="33972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0" name="Straight Connector 529"/>
          <p:cNvCxnSpPr>
            <a:cxnSpLocks noChangeShapeType="1"/>
          </p:cNvCxnSpPr>
          <p:nvPr/>
        </p:nvCxnSpPr>
        <p:spPr bwMode="auto">
          <a:xfrm>
            <a:off x="2303463" y="2651125"/>
            <a:ext cx="14287" cy="941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1" name="Straight Connector 530"/>
          <p:cNvCxnSpPr>
            <a:cxnSpLocks noChangeShapeType="1"/>
          </p:cNvCxnSpPr>
          <p:nvPr/>
        </p:nvCxnSpPr>
        <p:spPr bwMode="auto">
          <a:xfrm flipH="1">
            <a:off x="1693863" y="3935413"/>
            <a:ext cx="528637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2" name="Straight Connector 531"/>
          <p:cNvCxnSpPr>
            <a:cxnSpLocks noChangeShapeType="1"/>
            <a:stCxn id="97615" idx="3"/>
          </p:cNvCxnSpPr>
          <p:nvPr/>
        </p:nvCxnSpPr>
        <p:spPr bwMode="auto">
          <a:xfrm flipH="1" flipV="1">
            <a:off x="7713663" y="3903663"/>
            <a:ext cx="400050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3" name="Straight Connector 532"/>
          <p:cNvCxnSpPr>
            <a:cxnSpLocks noChangeShapeType="1"/>
            <a:stCxn id="97617" idx="4"/>
          </p:cNvCxnSpPr>
          <p:nvPr/>
        </p:nvCxnSpPr>
        <p:spPr bwMode="auto">
          <a:xfrm flipH="1" flipV="1">
            <a:off x="7624763" y="3929063"/>
            <a:ext cx="628650" cy="1214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2725" y="190500"/>
            <a:ext cx="8382000" cy="936625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What</a:t>
            </a:r>
            <a:r>
              <a:rPr lang="ja-JP" altLang="en-US" sz="3600">
                <a:ea typeface="ＭＳ Ｐゴシック" panose="020B0600070205080204" pitchFamily="34" charset="-128"/>
              </a:rPr>
              <a:t>’</a:t>
            </a:r>
            <a:r>
              <a:rPr lang="en-US" altLang="ja-JP" sz="3600">
                <a:ea typeface="ＭＳ Ｐゴシック" panose="020B0600070205080204" pitchFamily="34" charset="-128"/>
              </a:rPr>
              <a:t>s the Internet: </a:t>
            </a:r>
            <a:r>
              <a:rPr lang="ja-JP" altLang="en-US" sz="3600">
                <a:ea typeface="ＭＳ Ｐゴシック" panose="020B0600070205080204" pitchFamily="34" charset="-128"/>
              </a:rPr>
              <a:t>“</a:t>
            </a:r>
            <a:r>
              <a:rPr lang="en-US" altLang="ja-JP" sz="3600">
                <a:ea typeface="ＭＳ Ｐゴシック" panose="020B0600070205080204" pitchFamily="34" charset="-128"/>
              </a:rPr>
              <a:t>nuts and bolts</a:t>
            </a:r>
            <a:r>
              <a:rPr lang="ja-JP" altLang="en-US" sz="3600">
                <a:ea typeface="ＭＳ Ｐゴシック" panose="020B0600070205080204" pitchFamily="34" charset="-128"/>
              </a:rPr>
              <a:t>”</a:t>
            </a:r>
            <a:r>
              <a:rPr lang="en-US" altLang="ja-JP" sz="3600">
                <a:ea typeface="ＭＳ Ｐゴシック" panose="020B0600070205080204" pitchFamily="34" charset="-128"/>
              </a:rPr>
              <a:t> view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57350" y="1436688"/>
            <a:ext cx="3779838" cy="1271587"/>
          </a:xfrm>
        </p:spPr>
        <p:txBody>
          <a:bodyPr/>
          <a:lstStyle/>
          <a:p>
            <a:pPr marL="231775" indent="-231775" eaLnBrk="1" hangingPunct="1">
              <a:spcBef>
                <a:spcPct val="15000"/>
              </a:spcBef>
              <a:buSzPct val="75000"/>
            </a:pPr>
            <a:r>
              <a:rPr lang="en-US" altLang="en-US" sz="2400">
                <a:ea typeface="ＭＳ Ｐゴシック" panose="020B0600070205080204" pitchFamily="34" charset="-128"/>
              </a:rPr>
              <a:t>millions of connected computing devices: </a:t>
            </a:r>
          </a:p>
          <a:p>
            <a:pPr marL="631825" lvl="1" indent="-231775" eaLnBrk="1" hangingPunct="1">
              <a:spcBef>
                <a:spcPct val="15000"/>
              </a:spcBef>
              <a:buSzPct val="75000"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hosts </a:t>
            </a:r>
            <a:r>
              <a:rPr lang="en-US" altLang="en-US" i="1">
                <a:ea typeface="ＭＳ Ｐゴシック" panose="020B0600070205080204" pitchFamily="34" charset="-128"/>
              </a:rPr>
              <a:t>=</a:t>
            </a: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 end systems</a:t>
            </a:r>
            <a:r>
              <a:rPr lang="en-US" altLang="en-US" i="1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</a:p>
          <a:p>
            <a:pPr marL="631825" lvl="1" indent="-231775" eaLnBrk="1" hangingPunct="1">
              <a:buSzPct val="75000"/>
            </a:pPr>
            <a:r>
              <a:rPr lang="en-US" altLang="en-US">
                <a:ea typeface="Arial" panose="020B0604020202020204" pitchFamily="34" charset="0"/>
              </a:rPr>
              <a:t>running </a:t>
            </a:r>
            <a:r>
              <a:rPr lang="en-US" altLang="en-US" i="1">
                <a:solidFill>
                  <a:srgbClr val="CC0000"/>
                </a:solidFill>
                <a:ea typeface="Arial" panose="020B0604020202020204" pitchFamily="34" charset="0"/>
              </a:rPr>
              <a:t>network apps</a:t>
            </a:r>
            <a:endParaRPr lang="en-US" altLang="en-US">
              <a:solidFill>
                <a:srgbClr val="CC0000"/>
              </a:solidFill>
              <a:ea typeface="Arial" panose="020B0604020202020204" pitchFamily="34" charset="0"/>
            </a:endParaRPr>
          </a:p>
        </p:txBody>
      </p:sp>
      <p:sp>
        <p:nvSpPr>
          <p:cNvPr id="4766" name="Rectangle 670"/>
          <p:cNvSpPr>
            <a:spLocks noChangeArrowheads="1"/>
          </p:cNvSpPr>
          <p:nvPr/>
        </p:nvSpPr>
        <p:spPr bwMode="auto">
          <a:xfrm>
            <a:off x="1695450" y="3152775"/>
            <a:ext cx="3368675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7713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SzPct val="75000"/>
            </a:pPr>
            <a:r>
              <a:rPr lang="en-US" altLang="en-US" sz="2400" i="1">
                <a:solidFill>
                  <a:srgbClr val="CC0000"/>
                </a:solidFill>
              </a:rPr>
              <a:t>communication links</a:t>
            </a:r>
            <a:endParaRPr lang="en-US" altLang="en-US" sz="2400">
              <a:solidFill>
                <a:srgbClr val="CC0000"/>
              </a:solidFill>
            </a:endParaRP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en-US">
                <a:ea typeface="ＭＳ Ｐゴシック" panose="020B0600070205080204" pitchFamily="34" charset="-128"/>
              </a:rPr>
              <a:t>fiber, copper, radio, satellite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en-US">
                <a:ea typeface="ＭＳ Ｐゴシック" panose="020B0600070205080204" pitchFamily="34" charset="-128"/>
              </a:rPr>
              <a:t>transmission rate: </a:t>
            </a: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bandwidth</a:t>
            </a:r>
            <a:endParaRPr lang="en-US" altLang="en-US">
              <a:solidFill>
                <a:srgbClr val="CC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767" name="Rectangle 671"/>
          <p:cNvSpPr>
            <a:spLocks noChangeArrowheads="1"/>
          </p:cNvSpPr>
          <p:nvPr/>
        </p:nvSpPr>
        <p:spPr bwMode="auto">
          <a:xfrm>
            <a:off x="1811338" y="5307013"/>
            <a:ext cx="3779837" cy="155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6889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SzPct val="75000"/>
            </a:pPr>
            <a:r>
              <a:rPr lang="en-US" altLang="en-US" sz="2400" i="1">
                <a:solidFill>
                  <a:srgbClr val="CC0000"/>
                </a:solidFill>
              </a:rPr>
              <a:t>Packet switches:</a:t>
            </a:r>
            <a:r>
              <a:rPr lang="en-US" altLang="en-US" sz="2400"/>
              <a:t> forward packets (chunks of data)</a:t>
            </a:r>
          </a:p>
          <a:p>
            <a:pPr lvl="1">
              <a:buSzPct val="75000"/>
            </a:pPr>
            <a:r>
              <a:rPr lang="en-US" altLang="en-US" i="1">
                <a:solidFill>
                  <a:srgbClr val="C00000"/>
                </a:solidFill>
                <a:ea typeface="ＭＳ Ｐゴシック" panose="020B0600070205080204" pitchFamily="34" charset="-128"/>
              </a:rPr>
              <a:t>routers</a:t>
            </a:r>
            <a:r>
              <a:rPr lang="en-US" altLang="en-US">
                <a:ea typeface="ＭＳ Ｐゴシック" panose="020B0600070205080204" pitchFamily="34" charset="-128"/>
              </a:rPr>
              <a:t> and </a:t>
            </a:r>
            <a:r>
              <a:rPr lang="en-US" altLang="en-US" i="1">
                <a:solidFill>
                  <a:srgbClr val="C00000"/>
                </a:solidFill>
                <a:ea typeface="ＭＳ Ｐゴシック" panose="020B0600070205080204" pitchFamily="34" charset="-128"/>
              </a:rPr>
              <a:t>switches</a:t>
            </a:r>
          </a:p>
          <a:p>
            <a:pPr>
              <a:buSzPct val="75000"/>
              <a:buFontTx/>
              <a:buNone/>
            </a:pPr>
            <a:endParaRPr lang="en-US" altLang="en-US" sz="2400"/>
          </a:p>
        </p:txBody>
      </p:sp>
      <p:grpSp>
        <p:nvGrpSpPr>
          <p:cNvPr id="2" name="Group 842"/>
          <p:cNvGrpSpPr>
            <a:grpSpLocks/>
          </p:cNvGrpSpPr>
          <p:nvPr/>
        </p:nvGrpSpPr>
        <p:grpSpPr bwMode="auto">
          <a:xfrm>
            <a:off x="338138" y="3454400"/>
            <a:ext cx="1573212" cy="1060450"/>
            <a:chOff x="98" y="2320"/>
            <a:chExt cx="991" cy="668"/>
          </a:xfrm>
        </p:grpSpPr>
        <p:sp>
          <p:nvSpPr>
            <p:cNvPr id="26045" name="Text Box 666"/>
            <p:cNvSpPr txBox="1">
              <a:spLocks noChangeArrowheads="1"/>
            </p:cNvSpPr>
            <p:nvPr/>
          </p:nvSpPr>
          <p:spPr bwMode="auto">
            <a:xfrm>
              <a:off x="564" y="2728"/>
              <a:ext cx="383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wired</a:t>
              </a:r>
            </a:p>
            <a:p>
              <a:pPr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links</a:t>
              </a:r>
            </a:p>
          </p:txBody>
        </p:sp>
        <p:sp>
          <p:nvSpPr>
            <p:cNvPr id="26046" name="Text Box 669"/>
            <p:cNvSpPr txBox="1">
              <a:spLocks noChangeArrowheads="1"/>
            </p:cNvSpPr>
            <p:nvPr/>
          </p:nvSpPr>
          <p:spPr bwMode="auto">
            <a:xfrm>
              <a:off x="569" y="2465"/>
              <a:ext cx="520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wireless</a:t>
              </a:r>
            </a:p>
            <a:p>
              <a:pPr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links</a:t>
              </a:r>
            </a:p>
          </p:txBody>
        </p:sp>
        <p:grpSp>
          <p:nvGrpSpPr>
            <p:cNvPr id="26047" name="Group 819"/>
            <p:cNvGrpSpPr>
              <a:grpSpLocks/>
            </p:cNvGrpSpPr>
            <p:nvPr/>
          </p:nvGrpSpPr>
          <p:grpSpPr bwMode="auto">
            <a:xfrm>
              <a:off x="385" y="2320"/>
              <a:ext cx="201" cy="282"/>
              <a:chOff x="742" y="2409"/>
              <a:chExt cx="576" cy="881"/>
            </a:xfrm>
          </p:grpSpPr>
          <p:grpSp>
            <p:nvGrpSpPr>
              <p:cNvPr id="26052" name="Group 820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6055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6056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6057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6058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6059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6060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6061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6062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6063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6064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6065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6066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6067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6068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6069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</p:grpSp>
          <p:pic>
            <p:nvPicPr>
              <p:cNvPr id="26053" name="Picture 836" descr="cell_tower_radiation copy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054" name="Oval 837"/>
              <p:cNvSpPr>
                <a:spLocks noChangeArrowheads="1"/>
              </p:cNvSpPr>
              <p:nvPr/>
            </p:nvSpPr>
            <p:spPr bwMode="auto">
              <a:xfrm>
                <a:off x="986" y="2596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6048" name="Group 838"/>
            <p:cNvGrpSpPr>
              <a:grpSpLocks/>
            </p:cNvGrpSpPr>
            <p:nvPr/>
          </p:nvGrpSpPr>
          <p:grpSpPr bwMode="auto">
            <a:xfrm>
              <a:off x="98" y="2444"/>
              <a:ext cx="355" cy="265"/>
              <a:chOff x="2967" y="478"/>
              <a:chExt cx="788" cy="625"/>
            </a:xfrm>
          </p:grpSpPr>
          <p:pic>
            <p:nvPicPr>
              <p:cNvPr id="26050" name="Picture 839" descr="access_point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51" name="Picture 840" descr="antenna_radiation_stylized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6049" name="Line 841"/>
            <p:cNvSpPr>
              <a:spLocks noChangeShapeType="1"/>
            </p:cNvSpPr>
            <p:nvPr/>
          </p:nvSpPr>
          <p:spPr bwMode="auto">
            <a:xfrm>
              <a:off x="288" y="2830"/>
              <a:ext cx="2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852"/>
          <p:cNvGrpSpPr>
            <a:grpSpLocks/>
          </p:cNvGrpSpPr>
          <p:nvPr/>
        </p:nvGrpSpPr>
        <p:grpSpPr bwMode="auto">
          <a:xfrm>
            <a:off x="633413" y="5457825"/>
            <a:ext cx="646112" cy="477838"/>
            <a:chOff x="293" y="3440"/>
            <a:chExt cx="407" cy="301"/>
          </a:xfrm>
        </p:grpSpPr>
        <p:sp>
          <p:nvSpPr>
            <p:cNvPr id="26035" name="Text Box 662"/>
            <p:cNvSpPr txBox="1">
              <a:spLocks noChangeArrowheads="1"/>
            </p:cNvSpPr>
            <p:nvPr/>
          </p:nvSpPr>
          <p:spPr bwMode="auto">
            <a:xfrm>
              <a:off x="293" y="3549"/>
              <a:ext cx="40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router</a:t>
              </a:r>
            </a:p>
          </p:txBody>
        </p:sp>
        <p:grpSp>
          <p:nvGrpSpPr>
            <p:cNvPr id="26036" name="Group 843"/>
            <p:cNvGrpSpPr>
              <a:grpSpLocks/>
            </p:cNvGrpSpPr>
            <p:nvPr/>
          </p:nvGrpSpPr>
          <p:grpSpPr bwMode="auto">
            <a:xfrm>
              <a:off x="337" y="3440"/>
              <a:ext cx="306" cy="128"/>
              <a:chOff x="4650" y="1129"/>
              <a:chExt cx="246" cy="95"/>
            </a:xfrm>
          </p:grpSpPr>
          <p:sp>
            <p:nvSpPr>
              <p:cNvPr id="2603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03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03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6040" name="Group 84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6043" name="Freeform 8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6044" name="Freeform 8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26041" name="Line 85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042" name="Line 85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pic>
        <p:nvPicPr>
          <p:cNvPr id="25609" name="Picture 853" descr="underline_ba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846138"/>
            <a:ext cx="8228013" cy="14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10" name="Group 1"/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25680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6 w 828"/>
                <a:gd name="T1" fmla="*/ 2147483646 h 425"/>
                <a:gd name="T2" fmla="*/ 2147483646 w 828"/>
                <a:gd name="T3" fmla="*/ 2147483646 h 425"/>
                <a:gd name="T4" fmla="*/ 2147483646 w 828"/>
                <a:gd name="T5" fmla="*/ 2147483646 h 425"/>
                <a:gd name="T6" fmla="*/ 2147483646 w 828"/>
                <a:gd name="T7" fmla="*/ 2147483646 h 425"/>
                <a:gd name="T8" fmla="*/ 2147483646 w 828"/>
                <a:gd name="T9" fmla="*/ 2147483646 h 425"/>
                <a:gd name="T10" fmla="*/ 2147483646 w 828"/>
                <a:gd name="T11" fmla="*/ 2147483646 h 425"/>
                <a:gd name="T12" fmla="*/ 2147483646 w 828"/>
                <a:gd name="T13" fmla="*/ 2147483646 h 425"/>
                <a:gd name="T14" fmla="*/ 2147483646 w 828"/>
                <a:gd name="T15" fmla="*/ 2147483646 h 425"/>
                <a:gd name="T16" fmla="*/ 2147483646 w 828"/>
                <a:gd name="T17" fmla="*/ 2147483646 h 425"/>
                <a:gd name="T18" fmla="*/ 2147483646 w 828"/>
                <a:gd name="T19" fmla="*/ 2147483646 h 425"/>
                <a:gd name="T20" fmla="*/ 2147483646 w 828"/>
                <a:gd name="T21" fmla="*/ 2147483646 h 425"/>
                <a:gd name="T22" fmla="*/ 2147483646 w 828"/>
                <a:gd name="T23" fmla="*/ 2147483646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681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6 w 765"/>
                <a:gd name="T1" fmla="*/ 2147483646 h 459"/>
                <a:gd name="T2" fmla="*/ 2147483646 w 765"/>
                <a:gd name="T3" fmla="*/ 2147483646 h 459"/>
                <a:gd name="T4" fmla="*/ 2147483646 w 765"/>
                <a:gd name="T5" fmla="*/ 2147483646 h 459"/>
                <a:gd name="T6" fmla="*/ 2147483646 w 765"/>
                <a:gd name="T7" fmla="*/ 2147483646 h 459"/>
                <a:gd name="T8" fmla="*/ 2147483646 w 765"/>
                <a:gd name="T9" fmla="*/ 2147483646 h 459"/>
                <a:gd name="T10" fmla="*/ 2147483646 w 765"/>
                <a:gd name="T11" fmla="*/ 2147483646 h 459"/>
                <a:gd name="T12" fmla="*/ 2147483646 w 765"/>
                <a:gd name="T13" fmla="*/ 2147483646 h 459"/>
                <a:gd name="T14" fmla="*/ 2147483646 w 765"/>
                <a:gd name="T15" fmla="*/ 2147483646 h 459"/>
                <a:gd name="T16" fmla="*/ 2147483646 w 765"/>
                <a:gd name="T17" fmla="*/ 2147483646 h 459"/>
                <a:gd name="T18" fmla="*/ 2147483646 w 765"/>
                <a:gd name="T19" fmla="*/ 2147483646 h 459"/>
                <a:gd name="T20" fmla="*/ 2147483646 w 765"/>
                <a:gd name="T21" fmla="*/ 2147483646 h 459"/>
                <a:gd name="T22" fmla="*/ 2147483646 w 765"/>
                <a:gd name="T23" fmla="*/ 2147483646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682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25683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26033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6034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5684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685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686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687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688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689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690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691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92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93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94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695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696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697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698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699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700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701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702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703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704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705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706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707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708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709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710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711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712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25713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26031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032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25714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6029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030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25715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6027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028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25716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26025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026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pic>
          <p:nvPicPr>
            <p:cNvPr id="25717" name="Picture 603" descr="car_icon_small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718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26023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24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5719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2601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01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01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6018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6021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6022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26019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020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5720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2600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00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00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6010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6013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6014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26011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012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5721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2599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00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00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6002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6005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6006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26003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004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5722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2599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99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99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5994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997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998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25995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996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5723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25724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598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98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98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5986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989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990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25987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988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5725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597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97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97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5978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981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982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25979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980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5726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596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96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96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5970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973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974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25971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972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5727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2595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96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96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5962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965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966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25963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964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5728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2595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95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95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5954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957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958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25955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956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5729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2594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94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94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5946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949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950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25947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948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5730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2593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93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93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5938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941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942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25939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940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5731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2592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92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92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5930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933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934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25931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932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5732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25925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926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5733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25923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924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5734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25905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5908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5909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5910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5911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5912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5913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5914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5915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5916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5917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5918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5919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5920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5921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5922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</p:grpSp>
          <p:pic>
            <p:nvPicPr>
              <p:cNvPr id="25906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907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5735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mobile network</a:t>
              </a:r>
            </a:p>
          </p:txBody>
        </p:sp>
        <p:sp>
          <p:nvSpPr>
            <p:cNvPr id="25736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global ISP</a:t>
              </a:r>
            </a:p>
          </p:txBody>
        </p:sp>
        <p:sp>
          <p:nvSpPr>
            <p:cNvPr id="25737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regional ISP</a:t>
              </a:r>
            </a:p>
          </p:txBody>
        </p:sp>
        <p:sp>
          <p:nvSpPr>
            <p:cNvPr id="25738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home 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network</a:t>
              </a:r>
            </a:p>
          </p:txBody>
        </p:sp>
        <p:sp>
          <p:nvSpPr>
            <p:cNvPr id="25739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institutional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       network</a:t>
              </a:r>
            </a:p>
          </p:txBody>
        </p:sp>
        <p:grpSp>
          <p:nvGrpSpPr>
            <p:cNvPr id="25740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25873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4 w 354"/>
                  <a:gd name="T1" fmla="*/ 0 h 2742"/>
                  <a:gd name="T2" fmla="*/ 19 w 354"/>
                  <a:gd name="T3" fmla="*/ 32 h 2742"/>
                  <a:gd name="T4" fmla="*/ 19 w 354"/>
                  <a:gd name="T5" fmla="*/ 246 h 2742"/>
                  <a:gd name="T6" fmla="*/ 0 w 354"/>
                  <a:gd name="T7" fmla="*/ 258 h 2742"/>
                  <a:gd name="T8" fmla="*/ 4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74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5875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1 w 211"/>
                  <a:gd name="T3" fmla="*/ 21 h 2537"/>
                  <a:gd name="T4" fmla="*/ 2 w 211"/>
                  <a:gd name="T5" fmla="*/ 23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76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8 w 328"/>
                  <a:gd name="T3" fmla="*/ 13 h 226"/>
                  <a:gd name="T4" fmla="*/ 18 w 328"/>
                  <a:gd name="T5" fmla="*/ 23 h 226"/>
                  <a:gd name="T6" fmla="*/ 0 w 328"/>
                  <a:gd name="T7" fmla="*/ 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77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5878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5903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904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5879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5880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5901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902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5881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5882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5883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5899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900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5884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8 w 328"/>
                  <a:gd name="T3" fmla="*/ 12 h 226"/>
                  <a:gd name="T4" fmla="*/ 18 w 328"/>
                  <a:gd name="T5" fmla="*/ 21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25885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5897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898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5886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5887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7 w 296"/>
                  <a:gd name="T3" fmla="*/ 12 h 256"/>
                  <a:gd name="T4" fmla="*/ 17 w 296"/>
                  <a:gd name="T5" fmla="*/ 23 h 256"/>
                  <a:gd name="T6" fmla="*/ 0 w 296"/>
                  <a:gd name="T7" fmla="*/ 8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88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8 w 304"/>
                  <a:gd name="T3" fmla="*/ 16 h 288"/>
                  <a:gd name="T4" fmla="*/ 16 w 304"/>
                  <a:gd name="T5" fmla="*/ 28 h 288"/>
                  <a:gd name="T6" fmla="*/ 2 w 304"/>
                  <a:gd name="T7" fmla="*/ 1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89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5890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1 h 240"/>
                  <a:gd name="T2" fmla="*/ 2 w 306"/>
                  <a:gd name="T3" fmla="*/ 23 h 240"/>
                  <a:gd name="T4" fmla="*/ 18 w 306"/>
                  <a:gd name="T5" fmla="*/ 11 h 240"/>
                  <a:gd name="T6" fmla="*/ 17 w 306"/>
                  <a:gd name="T7" fmla="*/ 0 h 240"/>
                  <a:gd name="T8" fmla="*/ 0 w 306"/>
                  <a:gd name="T9" fmla="*/ 11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91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5892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5893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5894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5895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5896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5741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25841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4 w 354"/>
                  <a:gd name="T1" fmla="*/ 0 h 2742"/>
                  <a:gd name="T2" fmla="*/ 19 w 354"/>
                  <a:gd name="T3" fmla="*/ 32 h 2742"/>
                  <a:gd name="T4" fmla="*/ 19 w 354"/>
                  <a:gd name="T5" fmla="*/ 246 h 2742"/>
                  <a:gd name="T6" fmla="*/ 0 w 354"/>
                  <a:gd name="T7" fmla="*/ 258 h 2742"/>
                  <a:gd name="T8" fmla="*/ 4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42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5843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1 w 211"/>
                  <a:gd name="T3" fmla="*/ 21 h 2537"/>
                  <a:gd name="T4" fmla="*/ 2 w 211"/>
                  <a:gd name="T5" fmla="*/ 23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44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8 w 328"/>
                  <a:gd name="T3" fmla="*/ 13 h 226"/>
                  <a:gd name="T4" fmla="*/ 18 w 328"/>
                  <a:gd name="T5" fmla="*/ 23 h 226"/>
                  <a:gd name="T6" fmla="*/ 0 w 328"/>
                  <a:gd name="T7" fmla="*/ 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45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5846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5871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872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5847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5848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5869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870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5849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5850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5851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5867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868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5852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8 w 328"/>
                  <a:gd name="T3" fmla="*/ 12 h 226"/>
                  <a:gd name="T4" fmla="*/ 18 w 328"/>
                  <a:gd name="T5" fmla="*/ 21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25853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5865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866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5854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5855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7 w 296"/>
                  <a:gd name="T3" fmla="*/ 12 h 256"/>
                  <a:gd name="T4" fmla="*/ 17 w 296"/>
                  <a:gd name="T5" fmla="*/ 23 h 256"/>
                  <a:gd name="T6" fmla="*/ 0 w 296"/>
                  <a:gd name="T7" fmla="*/ 8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56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8 w 304"/>
                  <a:gd name="T3" fmla="*/ 16 h 288"/>
                  <a:gd name="T4" fmla="*/ 16 w 304"/>
                  <a:gd name="T5" fmla="*/ 28 h 288"/>
                  <a:gd name="T6" fmla="*/ 2 w 304"/>
                  <a:gd name="T7" fmla="*/ 1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57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5858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1 h 240"/>
                  <a:gd name="T2" fmla="*/ 2 w 306"/>
                  <a:gd name="T3" fmla="*/ 23 h 240"/>
                  <a:gd name="T4" fmla="*/ 18 w 306"/>
                  <a:gd name="T5" fmla="*/ 11 h 240"/>
                  <a:gd name="T6" fmla="*/ 17 w 306"/>
                  <a:gd name="T7" fmla="*/ 0 h 240"/>
                  <a:gd name="T8" fmla="*/ 0 w 306"/>
                  <a:gd name="T9" fmla="*/ 11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59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5860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5861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5862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5863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5864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5742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25818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819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820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4 w 2982"/>
                  <a:gd name="T5" fmla="*/ 1 h 2442"/>
                  <a:gd name="T6" fmla="*/ 4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25821" name="Picture 1020" descr="screen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822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4 w 2528"/>
                  <a:gd name="T3" fmla="*/ 1 h 455"/>
                  <a:gd name="T4" fmla="*/ 4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23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24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25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4 w 2773"/>
                  <a:gd name="T5" fmla="*/ 1 h 738"/>
                  <a:gd name="T6" fmla="*/ 4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26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3 w 637"/>
                  <a:gd name="T1" fmla="*/ 0 h 1659"/>
                  <a:gd name="T2" fmla="*/ 3 w 637"/>
                  <a:gd name="T3" fmla="*/ 0 h 1659"/>
                  <a:gd name="T4" fmla="*/ 1 w 637"/>
                  <a:gd name="T5" fmla="*/ 21 h 1659"/>
                  <a:gd name="T6" fmla="*/ 0 w 637"/>
                  <a:gd name="T7" fmla="*/ 21 h 1659"/>
                  <a:gd name="T8" fmla="*/ 3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27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3 w 2216"/>
                  <a:gd name="T5" fmla="*/ 7 h 550"/>
                  <a:gd name="T6" fmla="*/ 13 w 2216"/>
                  <a:gd name="T7" fmla="*/ 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25828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5835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836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837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838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839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840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25829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3 h 792"/>
                  <a:gd name="T2" fmla="*/ 2 w 990"/>
                  <a:gd name="T3" fmla="*/ 0 h 792"/>
                  <a:gd name="T4" fmla="*/ 2 w 990"/>
                  <a:gd name="T5" fmla="*/ 1 h 792"/>
                  <a:gd name="T6" fmla="*/ 0 w 990"/>
                  <a:gd name="T7" fmla="*/ 3 h 792"/>
                  <a:gd name="T8" fmla="*/ 1 w 990"/>
                  <a:gd name="T9" fmla="*/ 3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30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6 w 2532"/>
                  <a:gd name="T5" fmla="*/ 3 h 723"/>
                  <a:gd name="T6" fmla="*/ 6 w 2532"/>
                  <a:gd name="T7" fmla="*/ 3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31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32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2 w 1176"/>
                  <a:gd name="T1" fmla="*/ 0 h 606"/>
                  <a:gd name="T2" fmla="*/ 0 w 1176"/>
                  <a:gd name="T3" fmla="*/ 2 h 606"/>
                  <a:gd name="T4" fmla="*/ 1 w 1176"/>
                  <a:gd name="T5" fmla="*/ 2 h 606"/>
                  <a:gd name="T6" fmla="*/ 2 w 1176"/>
                  <a:gd name="T7" fmla="*/ 1 h 606"/>
                  <a:gd name="T8" fmla="*/ 2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33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 w 2532"/>
                  <a:gd name="T5" fmla="*/ 1 h 723"/>
                  <a:gd name="T6" fmla="*/ 2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34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 h 723"/>
                  <a:gd name="T6" fmla="*/ 0 w 2532"/>
                  <a:gd name="T7" fmla="*/ 3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5743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25795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796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797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4 w 2982"/>
                  <a:gd name="T5" fmla="*/ 1 h 2442"/>
                  <a:gd name="T6" fmla="*/ 4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25798" name="Picture 1068" descr="screen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799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4 w 2528"/>
                  <a:gd name="T3" fmla="*/ 1 h 455"/>
                  <a:gd name="T4" fmla="*/ 4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00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01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02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4 w 2773"/>
                  <a:gd name="T5" fmla="*/ 1 h 738"/>
                  <a:gd name="T6" fmla="*/ 4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03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3 w 637"/>
                  <a:gd name="T1" fmla="*/ 0 h 1659"/>
                  <a:gd name="T2" fmla="*/ 3 w 637"/>
                  <a:gd name="T3" fmla="*/ 0 h 1659"/>
                  <a:gd name="T4" fmla="*/ 1 w 637"/>
                  <a:gd name="T5" fmla="*/ 21 h 1659"/>
                  <a:gd name="T6" fmla="*/ 0 w 637"/>
                  <a:gd name="T7" fmla="*/ 21 h 1659"/>
                  <a:gd name="T8" fmla="*/ 3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04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3 w 2216"/>
                  <a:gd name="T5" fmla="*/ 7 h 550"/>
                  <a:gd name="T6" fmla="*/ 13 w 2216"/>
                  <a:gd name="T7" fmla="*/ 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25805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5812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813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814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815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816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817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25806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3 h 792"/>
                  <a:gd name="T2" fmla="*/ 2 w 990"/>
                  <a:gd name="T3" fmla="*/ 0 h 792"/>
                  <a:gd name="T4" fmla="*/ 2 w 990"/>
                  <a:gd name="T5" fmla="*/ 1 h 792"/>
                  <a:gd name="T6" fmla="*/ 0 w 990"/>
                  <a:gd name="T7" fmla="*/ 3 h 792"/>
                  <a:gd name="T8" fmla="*/ 1 w 990"/>
                  <a:gd name="T9" fmla="*/ 3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07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6 w 2532"/>
                  <a:gd name="T5" fmla="*/ 3 h 723"/>
                  <a:gd name="T6" fmla="*/ 6 w 2532"/>
                  <a:gd name="T7" fmla="*/ 3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08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09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2 w 1176"/>
                  <a:gd name="T1" fmla="*/ 0 h 606"/>
                  <a:gd name="T2" fmla="*/ 0 w 1176"/>
                  <a:gd name="T3" fmla="*/ 2 h 606"/>
                  <a:gd name="T4" fmla="*/ 1 w 1176"/>
                  <a:gd name="T5" fmla="*/ 2 h 606"/>
                  <a:gd name="T6" fmla="*/ 2 w 1176"/>
                  <a:gd name="T7" fmla="*/ 1 h 606"/>
                  <a:gd name="T8" fmla="*/ 2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10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 w 2532"/>
                  <a:gd name="T5" fmla="*/ 1 h 723"/>
                  <a:gd name="T6" fmla="*/ 2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11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 h 723"/>
                  <a:gd name="T6" fmla="*/ 0 w 2532"/>
                  <a:gd name="T7" fmla="*/ 3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5744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25772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773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774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4 w 2982"/>
                  <a:gd name="T5" fmla="*/ 1 h 2442"/>
                  <a:gd name="T6" fmla="*/ 4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25775" name="Picture 1118" descr="screen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776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4 w 2528"/>
                  <a:gd name="T3" fmla="*/ 1 h 455"/>
                  <a:gd name="T4" fmla="*/ 4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777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778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779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4 w 2773"/>
                  <a:gd name="T5" fmla="*/ 1 h 738"/>
                  <a:gd name="T6" fmla="*/ 4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780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3 w 637"/>
                  <a:gd name="T1" fmla="*/ 0 h 1659"/>
                  <a:gd name="T2" fmla="*/ 3 w 637"/>
                  <a:gd name="T3" fmla="*/ 0 h 1659"/>
                  <a:gd name="T4" fmla="*/ 1 w 637"/>
                  <a:gd name="T5" fmla="*/ 21 h 1659"/>
                  <a:gd name="T6" fmla="*/ 0 w 637"/>
                  <a:gd name="T7" fmla="*/ 21 h 1659"/>
                  <a:gd name="T8" fmla="*/ 3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781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3 w 2216"/>
                  <a:gd name="T5" fmla="*/ 7 h 550"/>
                  <a:gd name="T6" fmla="*/ 13 w 2216"/>
                  <a:gd name="T7" fmla="*/ 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25782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5789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790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791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792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793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794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25783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3 h 792"/>
                  <a:gd name="T2" fmla="*/ 2 w 990"/>
                  <a:gd name="T3" fmla="*/ 0 h 792"/>
                  <a:gd name="T4" fmla="*/ 2 w 990"/>
                  <a:gd name="T5" fmla="*/ 1 h 792"/>
                  <a:gd name="T6" fmla="*/ 0 w 990"/>
                  <a:gd name="T7" fmla="*/ 3 h 792"/>
                  <a:gd name="T8" fmla="*/ 1 w 990"/>
                  <a:gd name="T9" fmla="*/ 3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784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6 w 2532"/>
                  <a:gd name="T5" fmla="*/ 3 h 723"/>
                  <a:gd name="T6" fmla="*/ 6 w 2532"/>
                  <a:gd name="T7" fmla="*/ 3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785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786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2 w 1176"/>
                  <a:gd name="T1" fmla="*/ 0 h 606"/>
                  <a:gd name="T2" fmla="*/ 0 w 1176"/>
                  <a:gd name="T3" fmla="*/ 2 h 606"/>
                  <a:gd name="T4" fmla="*/ 1 w 1176"/>
                  <a:gd name="T5" fmla="*/ 2 h 606"/>
                  <a:gd name="T6" fmla="*/ 2 w 1176"/>
                  <a:gd name="T7" fmla="*/ 1 h 606"/>
                  <a:gd name="T8" fmla="*/ 2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787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 w 2532"/>
                  <a:gd name="T5" fmla="*/ 1 h 723"/>
                  <a:gd name="T6" fmla="*/ 2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788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 h 723"/>
                  <a:gd name="T6" fmla="*/ 0 w 2532"/>
                  <a:gd name="T7" fmla="*/ 3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5745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25770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771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25746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25747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748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749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4 w 2982"/>
                  <a:gd name="T5" fmla="*/ 1 h 2442"/>
                  <a:gd name="T6" fmla="*/ 4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25750" name="Picture 1146" descr="screen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751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4 w 2528"/>
                  <a:gd name="T3" fmla="*/ 1 h 455"/>
                  <a:gd name="T4" fmla="*/ 4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752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753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754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4 w 2773"/>
                  <a:gd name="T5" fmla="*/ 1 h 738"/>
                  <a:gd name="T6" fmla="*/ 4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755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3 w 637"/>
                  <a:gd name="T1" fmla="*/ 0 h 1659"/>
                  <a:gd name="T2" fmla="*/ 3 w 637"/>
                  <a:gd name="T3" fmla="*/ 0 h 1659"/>
                  <a:gd name="T4" fmla="*/ 1 w 637"/>
                  <a:gd name="T5" fmla="*/ 21 h 1659"/>
                  <a:gd name="T6" fmla="*/ 0 w 637"/>
                  <a:gd name="T7" fmla="*/ 21 h 1659"/>
                  <a:gd name="T8" fmla="*/ 3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756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3 w 2216"/>
                  <a:gd name="T5" fmla="*/ 7 h 550"/>
                  <a:gd name="T6" fmla="*/ 13 w 2216"/>
                  <a:gd name="T7" fmla="*/ 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25757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5764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765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766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767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768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769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25758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3 h 792"/>
                  <a:gd name="T2" fmla="*/ 2 w 990"/>
                  <a:gd name="T3" fmla="*/ 0 h 792"/>
                  <a:gd name="T4" fmla="*/ 2 w 990"/>
                  <a:gd name="T5" fmla="*/ 1 h 792"/>
                  <a:gd name="T6" fmla="*/ 0 w 990"/>
                  <a:gd name="T7" fmla="*/ 3 h 792"/>
                  <a:gd name="T8" fmla="*/ 1 w 990"/>
                  <a:gd name="T9" fmla="*/ 3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759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6 w 2532"/>
                  <a:gd name="T5" fmla="*/ 3 h 723"/>
                  <a:gd name="T6" fmla="*/ 6 w 2532"/>
                  <a:gd name="T7" fmla="*/ 3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760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761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2 w 1176"/>
                  <a:gd name="T1" fmla="*/ 0 h 606"/>
                  <a:gd name="T2" fmla="*/ 0 w 1176"/>
                  <a:gd name="T3" fmla="*/ 2 h 606"/>
                  <a:gd name="T4" fmla="*/ 1 w 1176"/>
                  <a:gd name="T5" fmla="*/ 2 h 606"/>
                  <a:gd name="T6" fmla="*/ 2 w 1176"/>
                  <a:gd name="T7" fmla="*/ 1 h 606"/>
                  <a:gd name="T8" fmla="*/ 2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762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 w 2532"/>
                  <a:gd name="T5" fmla="*/ 1 h 723"/>
                  <a:gd name="T6" fmla="*/ 2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763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 h 723"/>
                  <a:gd name="T6" fmla="*/ 0 w 2532"/>
                  <a:gd name="T7" fmla="*/ 3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13439" name="Group 1201"/>
          <p:cNvGrpSpPr>
            <a:grpSpLocks/>
          </p:cNvGrpSpPr>
          <p:nvPr/>
        </p:nvGrpSpPr>
        <p:grpSpPr bwMode="auto">
          <a:xfrm>
            <a:off x="333375" y="1322388"/>
            <a:ext cx="1555750" cy="1622425"/>
            <a:chOff x="210" y="833"/>
            <a:chExt cx="980" cy="1022"/>
          </a:xfrm>
        </p:grpSpPr>
        <p:sp>
          <p:nvSpPr>
            <p:cNvPr id="25613" name="Text Box 667"/>
            <p:cNvSpPr txBox="1">
              <a:spLocks noChangeArrowheads="1"/>
            </p:cNvSpPr>
            <p:nvPr/>
          </p:nvSpPr>
          <p:spPr bwMode="auto">
            <a:xfrm>
              <a:off x="479" y="1667"/>
              <a:ext cx="711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smartphone</a:t>
              </a:r>
            </a:p>
          </p:txBody>
        </p:sp>
        <p:sp>
          <p:nvSpPr>
            <p:cNvPr id="25614" name="Text Box 663"/>
            <p:cNvSpPr txBox="1">
              <a:spLocks noChangeArrowheads="1"/>
            </p:cNvSpPr>
            <p:nvPr/>
          </p:nvSpPr>
          <p:spPr bwMode="auto">
            <a:xfrm>
              <a:off x="487" y="872"/>
              <a:ext cx="2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PC</a:t>
              </a:r>
            </a:p>
          </p:txBody>
        </p:sp>
        <p:sp>
          <p:nvSpPr>
            <p:cNvPr id="25615" name="Text Box 664"/>
            <p:cNvSpPr txBox="1">
              <a:spLocks noChangeArrowheads="1"/>
            </p:cNvSpPr>
            <p:nvPr/>
          </p:nvSpPr>
          <p:spPr bwMode="auto">
            <a:xfrm>
              <a:off x="488" y="1096"/>
              <a:ext cx="42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server</a:t>
              </a:r>
            </a:p>
          </p:txBody>
        </p:sp>
        <p:sp>
          <p:nvSpPr>
            <p:cNvPr id="25616" name="Text Box 665"/>
            <p:cNvSpPr txBox="1">
              <a:spLocks noChangeArrowheads="1"/>
            </p:cNvSpPr>
            <p:nvPr/>
          </p:nvSpPr>
          <p:spPr bwMode="auto">
            <a:xfrm>
              <a:off x="493" y="1390"/>
              <a:ext cx="520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wireless</a:t>
              </a:r>
            </a:p>
            <a:p>
              <a:pPr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laptop</a:t>
              </a:r>
            </a:p>
          </p:txBody>
        </p:sp>
        <p:grpSp>
          <p:nvGrpSpPr>
            <p:cNvPr id="25617" name="Group 805"/>
            <p:cNvGrpSpPr>
              <a:grpSpLocks/>
            </p:cNvGrpSpPr>
            <p:nvPr/>
          </p:nvGrpSpPr>
          <p:grpSpPr bwMode="auto">
            <a:xfrm flipH="1">
              <a:off x="244" y="833"/>
              <a:ext cx="261" cy="235"/>
              <a:chOff x="2839" y="3501"/>
              <a:chExt cx="755" cy="803"/>
            </a:xfrm>
          </p:grpSpPr>
          <p:pic>
            <p:nvPicPr>
              <p:cNvPr id="25678" name="Picture 80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679" name="Freeform 80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25618" name="Group 808"/>
            <p:cNvGrpSpPr>
              <a:grpSpLocks/>
            </p:cNvGrpSpPr>
            <p:nvPr/>
          </p:nvGrpSpPr>
          <p:grpSpPr bwMode="auto">
            <a:xfrm>
              <a:off x="298" y="1682"/>
              <a:ext cx="234" cy="173"/>
              <a:chOff x="2751" y="1851"/>
              <a:chExt cx="462" cy="478"/>
            </a:xfrm>
          </p:grpSpPr>
          <p:pic>
            <p:nvPicPr>
              <p:cNvPr id="25676" name="Picture 809" descr="iphone_stylized_small"/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677" name="Picture 810" descr="antenna_radiation_stylized"/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5619" name="Group 1088"/>
            <p:cNvGrpSpPr>
              <a:grpSpLocks/>
            </p:cNvGrpSpPr>
            <p:nvPr/>
          </p:nvGrpSpPr>
          <p:grpSpPr bwMode="auto">
            <a:xfrm>
              <a:off x="210" y="1368"/>
              <a:ext cx="301" cy="236"/>
              <a:chOff x="877" y="1008"/>
              <a:chExt cx="2747" cy="2591"/>
            </a:xfrm>
          </p:grpSpPr>
          <p:pic>
            <p:nvPicPr>
              <p:cNvPr id="25653" name="Picture 1089" descr="antenna_stylized"/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654" name="Picture 1090" descr="laptop_keyboard"/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655" name="Freeform 1091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4 w 2982"/>
                  <a:gd name="T5" fmla="*/ 1 h 2442"/>
                  <a:gd name="T6" fmla="*/ 4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25656" name="Picture 1092" descr="screen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657" name="Freeform 1093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4 w 2528"/>
                  <a:gd name="T3" fmla="*/ 1 h 455"/>
                  <a:gd name="T4" fmla="*/ 4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658" name="Freeform 1094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659" name="Freeform 1095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660" name="Freeform 1096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4 w 2773"/>
                  <a:gd name="T5" fmla="*/ 1 h 738"/>
                  <a:gd name="T6" fmla="*/ 4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661" name="Freeform 1097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3 w 637"/>
                  <a:gd name="T1" fmla="*/ 0 h 1659"/>
                  <a:gd name="T2" fmla="*/ 3 w 637"/>
                  <a:gd name="T3" fmla="*/ 0 h 1659"/>
                  <a:gd name="T4" fmla="*/ 1 w 637"/>
                  <a:gd name="T5" fmla="*/ 21 h 1659"/>
                  <a:gd name="T6" fmla="*/ 0 w 637"/>
                  <a:gd name="T7" fmla="*/ 21 h 1659"/>
                  <a:gd name="T8" fmla="*/ 3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662" name="Freeform 1098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3 w 2216"/>
                  <a:gd name="T5" fmla="*/ 7 h 550"/>
                  <a:gd name="T6" fmla="*/ 13 w 2216"/>
                  <a:gd name="T7" fmla="*/ 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25663" name="Group 1099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5670" name="Freeform 1100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671" name="Freeform 1101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672" name="Freeform 1102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673" name="Freeform 1103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674" name="Freeform 1104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5675" name="Freeform 1105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25664" name="Freeform 1106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3 h 792"/>
                  <a:gd name="T2" fmla="*/ 2 w 990"/>
                  <a:gd name="T3" fmla="*/ 0 h 792"/>
                  <a:gd name="T4" fmla="*/ 2 w 990"/>
                  <a:gd name="T5" fmla="*/ 1 h 792"/>
                  <a:gd name="T6" fmla="*/ 0 w 990"/>
                  <a:gd name="T7" fmla="*/ 3 h 792"/>
                  <a:gd name="T8" fmla="*/ 1 w 990"/>
                  <a:gd name="T9" fmla="*/ 3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665" name="Freeform 1107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6 w 2532"/>
                  <a:gd name="T5" fmla="*/ 3 h 723"/>
                  <a:gd name="T6" fmla="*/ 6 w 2532"/>
                  <a:gd name="T7" fmla="*/ 3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666" name="Freeform 1108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667" name="Freeform 1109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2 w 1176"/>
                  <a:gd name="T1" fmla="*/ 0 h 606"/>
                  <a:gd name="T2" fmla="*/ 0 w 1176"/>
                  <a:gd name="T3" fmla="*/ 2 h 606"/>
                  <a:gd name="T4" fmla="*/ 1 w 1176"/>
                  <a:gd name="T5" fmla="*/ 2 h 606"/>
                  <a:gd name="T6" fmla="*/ 2 w 1176"/>
                  <a:gd name="T7" fmla="*/ 1 h 606"/>
                  <a:gd name="T8" fmla="*/ 2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668" name="Freeform 1110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 w 2532"/>
                  <a:gd name="T5" fmla="*/ 1 h 723"/>
                  <a:gd name="T6" fmla="*/ 2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669" name="Freeform 1111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 h 723"/>
                  <a:gd name="T6" fmla="*/ 0 w 2532"/>
                  <a:gd name="T7" fmla="*/ 3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5620" name="Group 1168"/>
            <p:cNvGrpSpPr>
              <a:grpSpLocks/>
            </p:cNvGrpSpPr>
            <p:nvPr/>
          </p:nvGrpSpPr>
          <p:grpSpPr bwMode="auto">
            <a:xfrm>
              <a:off x="340" y="1097"/>
              <a:ext cx="157" cy="256"/>
              <a:chOff x="4140" y="429"/>
              <a:chExt cx="1425" cy="2396"/>
            </a:xfrm>
          </p:grpSpPr>
          <p:sp>
            <p:nvSpPr>
              <p:cNvPr id="25621" name="Freeform 116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4 w 354"/>
                  <a:gd name="T1" fmla="*/ 0 h 2742"/>
                  <a:gd name="T2" fmla="*/ 19 w 354"/>
                  <a:gd name="T3" fmla="*/ 32 h 2742"/>
                  <a:gd name="T4" fmla="*/ 19 w 354"/>
                  <a:gd name="T5" fmla="*/ 246 h 2742"/>
                  <a:gd name="T6" fmla="*/ 0 w 354"/>
                  <a:gd name="T7" fmla="*/ 258 h 2742"/>
                  <a:gd name="T8" fmla="*/ 4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622" name="Rectangle 1170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53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5623" name="Freeform 117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1 w 211"/>
                  <a:gd name="T3" fmla="*/ 21 h 2537"/>
                  <a:gd name="T4" fmla="*/ 2 w 211"/>
                  <a:gd name="T5" fmla="*/ 23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624" name="Freeform 117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8 w 328"/>
                  <a:gd name="T3" fmla="*/ 13 h 226"/>
                  <a:gd name="T4" fmla="*/ 18 w 328"/>
                  <a:gd name="T5" fmla="*/ 23 h 226"/>
                  <a:gd name="T6" fmla="*/ 0 w 328"/>
                  <a:gd name="T7" fmla="*/ 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625" name="Rectangle 1173"/>
              <p:cNvSpPr>
                <a:spLocks noChangeArrowheads="1"/>
              </p:cNvSpPr>
              <p:nvPr/>
            </p:nvSpPr>
            <p:spPr bwMode="auto">
              <a:xfrm>
                <a:off x="4213" y="691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5626" name="Group 117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5651" name="AutoShape 1175"/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25" cy="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652" name="AutoShape 1176"/>
                <p:cNvSpPr>
                  <a:spLocks noChangeArrowheads="1"/>
                </p:cNvSpPr>
                <p:nvPr/>
              </p:nvSpPr>
              <p:spPr bwMode="auto">
                <a:xfrm>
                  <a:off x="624" y="2590"/>
                  <a:ext cx="691" cy="9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5627" name="Rectangle 1177"/>
              <p:cNvSpPr>
                <a:spLocks noChangeArrowheads="1"/>
              </p:cNvSpPr>
              <p:nvPr/>
            </p:nvSpPr>
            <p:spPr bwMode="auto">
              <a:xfrm>
                <a:off x="4222" y="1019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5628" name="Group 117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5649" name="AutoShape 117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5" cy="1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650" name="AutoShape 1180"/>
                <p:cNvSpPr>
                  <a:spLocks noChangeArrowheads="1"/>
                </p:cNvSpPr>
                <p:nvPr/>
              </p:nvSpPr>
              <p:spPr bwMode="auto">
                <a:xfrm>
                  <a:off x="627" y="2584"/>
                  <a:ext cx="691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5629" name="Rectangle 1181"/>
              <p:cNvSpPr>
                <a:spLocks noChangeArrowheads="1"/>
              </p:cNvSpPr>
              <p:nvPr/>
            </p:nvSpPr>
            <p:spPr bwMode="auto">
              <a:xfrm>
                <a:off x="4213" y="1356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5630" name="Rectangle 1182"/>
              <p:cNvSpPr>
                <a:spLocks noChangeArrowheads="1"/>
              </p:cNvSpPr>
              <p:nvPr/>
            </p:nvSpPr>
            <p:spPr bwMode="auto">
              <a:xfrm>
                <a:off x="4231" y="1655"/>
                <a:ext cx="590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5631" name="Group 118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5647" name="AutoShape 1184"/>
                <p:cNvSpPr>
                  <a:spLocks noChangeArrowheads="1"/>
                </p:cNvSpPr>
                <p:nvPr/>
              </p:nvSpPr>
              <p:spPr bwMode="auto">
                <a:xfrm>
                  <a:off x="619" y="2568"/>
                  <a:ext cx="724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648" name="AutoShape 1185"/>
                <p:cNvSpPr>
                  <a:spLocks noChangeArrowheads="1"/>
                </p:cNvSpPr>
                <p:nvPr/>
              </p:nvSpPr>
              <p:spPr bwMode="auto">
                <a:xfrm>
                  <a:off x="630" y="2585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5632" name="Freeform 118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8 w 328"/>
                  <a:gd name="T3" fmla="*/ 12 h 226"/>
                  <a:gd name="T4" fmla="*/ 18 w 328"/>
                  <a:gd name="T5" fmla="*/ 21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25633" name="Group 118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5645" name="AutoShape 1188"/>
                <p:cNvSpPr>
                  <a:spLocks noChangeArrowheads="1"/>
                </p:cNvSpPr>
                <p:nvPr/>
              </p:nvSpPr>
              <p:spPr bwMode="auto">
                <a:xfrm>
                  <a:off x="614" y="2569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646" name="AutoShape 118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5634" name="Rectangle 1190"/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3" cy="2293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5635" name="Freeform 119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7 w 296"/>
                  <a:gd name="T3" fmla="*/ 12 h 256"/>
                  <a:gd name="T4" fmla="*/ 17 w 296"/>
                  <a:gd name="T5" fmla="*/ 23 h 256"/>
                  <a:gd name="T6" fmla="*/ 0 w 296"/>
                  <a:gd name="T7" fmla="*/ 8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636" name="Freeform 119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8 w 304"/>
                  <a:gd name="T3" fmla="*/ 16 h 288"/>
                  <a:gd name="T4" fmla="*/ 16 w 304"/>
                  <a:gd name="T5" fmla="*/ 28 h 288"/>
                  <a:gd name="T6" fmla="*/ 2 w 304"/>
                  <a:gd name="T7" fmla="*/ 1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637" name="Oval 1193"/>
              <p:cNvSpPr>
                <a:spLocks noChangeArrowheads="1"/>
              </p:cNvSpPr>
              <p:nvPr/>
            </p:nvSpPr>
            <p:spPr bwMode="auto">
              <a:xfrm>
                <a:off x="5520" y="2610"/>
                <a:ext cx="45" cy="9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5638" name="Freeform 119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1 h 240"/>
                  <a:gd name="T2" fmla="*/ 2 w 306"/>
                  <a:gd name="T3" fmla="*/ 23 h 240"/>
                  <a:gd name="T4" fmla="*/ 18 w 306"/>
                  <a:gd name="T5" fmla="*/ 11 h 240"/>
                  <a:gd name="T6" fmla="*/ 17 w 306"/>
                  <a:gd name="T7" fmla="*/ 0 h 240"/>
                  <a:gd name="T8" fmla="*/ 0 w 306"/>
                  <a:gd name="T9" fmla="*/ 11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639" name="AutoShape 119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8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5640" name="AutoShape 1196"/>
              <p:cNvSpPr>
                <a:spLocks noChangeArrowheads="1"/>
              </p:cNvSpPr>
              <p:nvPr/>
            </p:nvSpPr>
            <p:spPr bwMode="auto">
              <a:xfrm>
                <a:off x="4204" y="2713"/>
                <a:ext cx="1071" cy="8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5641" name="Oval 1197"/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5642" name="Oval 1198"/>
              <p:cNvSpPr>
                <a:spLocks noChangeArrowheads="1"/>
              </p:cNvSpPr>
              <p:nvPr/>
            </p:nvSpPr>
            <p:spPr bwMode="auto">
              <a:xfrm>
                <a:off x="4485" y="2385"/>
                <a:ext cx="163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5643" name="Oval 1199"/>
              <p:cNvSpPr>
                <a:spLocks noChangeArrowheads="1"/>
              </p:cNvSpPr>
              <p:nvPr/>
            </p:nvSpPr>
            <p:spPr bwMode="auto">
              <a:xfrm>
                <a:off x="4666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5644" name="Rectangle 1200"/>
              <p:cNvSpPr>
                <a:spLocks noChangeArrowheads="1"/>
              </p:cNvSpPr>
              <p:nvPr/>
            </p:nvSpPr>
            <p:spPr bwMode="auto">
              <a:xfrm>
                <a:off x="5066" y="1833"/>
                <a:ext cx="82" cy="76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56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B9BD8F54-A192-4C57-B2E2-5B5F4FF50136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82D520-C2A0-4CC4-9A76-3168474ABE5A}"/>
                  </a:ext>
                </a:extLst>
              </p14:cNvPr>
              <p14:cNvContentPartPr/>
              <p14:nvPr/>
            </p14:nvContentPartPr>
            <p14:xfrm>
              <a:off x="8624286" y="1660990"/>
              <a:ext cx="855720" cy="558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82D520-C2A0-4CC4-9A76-3168474ABE5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615646" y="1651990"/>
                <a:ext cx="87336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51598A9-1534-4166-9DA3-8AF0AAB9A375}"/>
                  </a:ext>
                </a:extLst>
              </p14:cNvPr>
              <p14:cNvContentPartPr/>
              <p14:nvPr/>
            </p14:nvContentPartPr>
            <p14:xfrm>
              <a:off x="8339526" y="3403390"/>
              <a:ext cx="489240" cy="475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51598A9-1534-4166-9DA3-8AF0AAB9A37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330886" y="3394750"/>
                <a:ext cx="50688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D312227-D3B3-4D2F-8F6B-87C91674AAF8}"/>
                  </a:ext>
                </a:extLst>
              </p14:cNvPr>
              <p14:cNvContentPartPr/>
              <p14:nvPr/>
            </p14:nvContentPartPr>
            <p14:xfrm>
              <a:off x="5198526" y="2766550"/>
              <a:ext cx="1875240" cy="1595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D312227-D3B3-4D2F-8F6B-87C91674AAF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189886" y="2757550"/>
                <a:ext cx="1892880" cy="16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2E4EA19-D525-47F6-8353-4CCE0B1B2851}"/>
                  </a:ext>
                </a:extLst>
              </p14:cNvPr>
              <p14:cNvContentPartPr/>
              <p14:nvPr/>
            </p14:nvContentPartPr>
            <p14:xfrm>
              <a:off x="5156046" y="1091110"/>
              <a:ext cx="2118960" cy="1712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2E4EA19-D525-47F6-8353-4CCE0B1B285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147406" y="1082470"/>
                <a:ext cx="2136600" cy="173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07BA0B31-3AD6-4A0E-858C-0B133E165820}"/>
              </a:ext>
            </a:extLst>
          </p:cNvPr>
          <p:cNvGrpSpPr/>
          <p:nvPr/>
        </p:nvGrpSpPr>
        <p:grpSpPr>
          <a:xfrm>
            <a:off x="7204086" y="516910"/>
            <a:ext cx="3368520" cy="1199520"/>
            <a:chOff x="7204086" y="516910"/>
            <a:chExt cx="3368520" cy="11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119CE9E-88F2-4CE5-B7B1-EBCC28B04D2A}"/>
                    </a:ext>
                  </a:extLst>
                </p14:cNvPr>
                <p14:cNvContentPartPr/>
                <p14:nvPr/>
              </p14:nvContentPartPr>
              <p14:xfrm>
                <a:off x="7204086" y="1018390"/>
                <a:ext cx="1161000" cy="277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119CE9E-88F2-4CE5-B7B1-EBCC28B04D2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195086" y="1009390"/>
                  <a:ext cx="11786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C6CA33B-4FAD-49CC-9017-85DA66D14BEF}"/>
                    </a:ext>
                  </a:extLst>
                </p14:cNvPr>
                <p14:cNvContentPartPr/>
                <p14:nvPr/>
              </p14:nvContentPartPr>
              <p14:xfrm>
                <a:off x="8346366" y="963310"/>
                <a:ext cx="324360" cy="255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C6CA33B-4FAD-49CC-9017-85DA66D14BE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37366" y="954670"/>
                  <a:ext cx="3420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291EAF9-D6B3-4436-973E-C78402D557DB}"/>
                    </a:ext>
                  </a:extLst>
                </p14:cNvPr>
                <p14:cNvContentPartPr/>
                <p14:nvPr/>
              </p14:nvContentPartPr>
              <p14:xfrm>
                <a:off x="8739126" y="516910"/>
                <a:ext cx="285120" cy="645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291EAF9-D6B3-4436-973E-C78402D557D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730126" y="508270"/>
                  <a:ext cx="30276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C8D8C87-2E9C-4382-89BB-D69260A65DF9}"/>
                    </a:ext>
                  </a:extLst>
                </p14:cNvPr>
                <p14:cNvContentPartPr/>
                <p14:nvPr/>
              </p14:nvContentPartPr>
              <p14:xfrm>
                <a:off x="9087966" y="875110"/>
                <a:ext cx="636480" cy="567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C8D8C87-2E9C-4382-89BB-D69260A65DF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078966" y="866110"/>
                  <a:ext cx="65412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B8A42AC-4004-4B5A-879F-10EE45D60121}"/>
                    </a:ext>
                  </a:extLst>
                </p14:cNvPr>
                <p14:cNvContentPartPr/>
                <p14:nvPr/>
              </p14:nvContentPartPr>
              <p14:xfrm>
                <a:off x="8477406" y="1029190"/>
                <a:ext cx="1999440" cy="640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B8A42AC-4004-4B5A-879F-10EE45D6012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468766" y="1020190"/>
                  <a:ext cx="2017080" cy="6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AB67BE9-6BB3-4007-AD6A-798C3425F289}"/>
                    </a:ext>
                  </a:extLst>
                </p14:cNvPr>
                <p14:cNvContentPartPr/>
                <p14:nvPr/>
              </p14:nvContentPartPr>
              <p14:xfrm>
                <a:off x="10342566" y="1439950"/>
                <a:ext cx="230040" cy="276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AB67BE9-6BB3-4007-AD6A-798C3425F28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333926" y="1431310"/>
                  <a:ext cx="24768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E093C8-A488-4CAF-90B3-B058D1881525}"/>
              </a:ext>
            </a:extLst>
          </p:cNvPr>
          <p:cNvGrpSpPr/>
          <p:nvPr/>
        </p:nvGrpSpPr>
        <p:grpSpPr>
          <a:xfrm>
            <a:off x="8698446" y="2499430"/>
            <a:ext cx="1975680" cy="1560960"/>
            <a:chOff x="8698446" y="2499430"/>
            <a:chExt cx="1975680" cy="156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BAE4C3D-CB8C-4FB0-B1EF-80037EB83188}"/>
                    </a:ext>
                  </a:extLst>
                </p14:cNvPr>
                <p14:cNvContentPartPr/>
                <p14:nvPr/>
              </p14:nvContentPartPr>
              <p14:xfrm>
                <a:off x="8698446" y="2715790"/>
                <a:ext cx="251280" cy="498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BAE4C3D-CB8C-4FB0-B1EF-80037EB8318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689446" y="2706790"/>
                  <a:ext cx="26892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86812B5-4645-4879-BB27-92AC7329FC59}"/>
                    </a:ext>
                  </a:extLst>
                </p14:cNvPr>
                <p14:cNvContentPartPr/>
                <p14:nvPr/>
              </p14:nvContentPartPr>
              <p14:xfrm>
                <a:off x="9031086" y="2499430"/>
                <a:ext cx="901800" cy="547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86812B5-4645-4879-BB27-92AC7329FC5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022086" y="2490430"/>
                  <a:ext cx="91944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F1D73E9-97C7-4889-BED1-D37FD361B27B}"/>
                    </a:ext>
                  </a:extLst>
                </p14:cNvPr>
                <p14:cNvContentPartPr/>
                <p14:nvPr/>
              </p14:nvContentPartPr>
              <p14:xfrm>
                <a:off x="9032166" y="2643790"/>
                <a:ext cx="1537560" cy="979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F1D73E9-97C7-4889-BED1-D37FD361B27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023526" y="2635150"/>
                  <a:ext cx="1555200" cy="9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B261D53-7411-4B3F-A76F-BD208009961C}"/>
                    </a:ext>
                  </a:extLst>
                </p14:cNvPr>
                <p14:cNvContentPartPr/>
                <p14:nvPr/>
              </p14:nvContentPartPr>
              <p14:xfrm>
                <a:off x="10412766" y="3014950"/>
                <a:ext cx="261360" cy="193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B261D53-7411-4B3F-A76F-BD208009961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403766" y="3006310"/>
                  <a:ext cx="2790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81053EF-396D-4CBD-996D-B10ACD1E3878}"/>
                    </a:ext>
                  </a:extLst>
                </p14:cNvPr>
                <p14:cNvContentPartPr/>
                <p14:nvPr/>
              </p14:nvContentPartPr>
              <p14:xfrm>
                <a:off x="8801046" y="2829910"/>
                <a:ext cx="810720" cy="477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81053EF-396D-4CBD-996D-B10ACD1E387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792406" y="2821270"/>
                  <a:ext cx="8283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3298F4E-52F8-4068-A1A1-798F8E4FA36E}"/>
                    </a:ext>
                  </a:extLst>
                </p14:cNvPr>
                <p14:cNvContentPartPr/>
                <p14:nvPr/>
              </p14:nvContentPartPr>
              <p14:xfrm>
                <a:off x="8999046" y="3329950"/>
                <a:ext cx="1336680" cy="730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3298F4E-52F8-4068-A1A1-798F8E4FA36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990406" y="3321310"/>
                  <a:ext cx="1354320" cy="74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E63F75F-DD3B-4394-B442-0501191EF2F8}"/>
                  </a:ext>
                </a:extLst>
              </p14:cNvPr>
              <p14:cNvContentPartPr/>
              <p14:nvPr/>
            </p14:nvContentPartPr>
            <p14:xfrm>
              <a:off x="477126" y="5227150"/>
              <a:ext cx="1099800" cy="939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E63F75F-DD3B-4394-B442-0501191EF2F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68486" y="5218150"/>
                <a:ext cx="1117440" cy="9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FC96509-4ED4-4A2F-9123-4FC6375B7154}"/>
                  </a:ext>
                </a:extLst>
              </p14:cNvPr>
              <p14:cNvContentPartPr/>
              <p14:nvPr/>
            </p14:nvContentPartPr>
            <p14:xfrm>
              <a:off x="7547526" y="4591750"/>
              <a:ext cx="539280" cy="6760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FC96509-4ED4-4A2F-9123-4FC6375B715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538526" y="4583110"/>
                <a:ext cx="556920" cy="69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82FDFB92-7ADB-4526-A517-E6716D687A52}"/>
              </a:ext>
            </a:extLst>
          </p:cNvPr>
          <p:cNvGrpSpPr/>
          <p:nvPr/>
        </p:nvGrpSpPr>
        <p:grpSpPr>
          <a:xfrm>
            <a:off x="7986726" y="3810190"/>
            <a:ext cx="2216520" cy="924120"/>
            <a:chOff x="7986726" y="3810190"/>
            <a:chExt cx="2216520" cy="92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95691B7-D344-49D5-820A-E788C24787FF}"/>
                    </a:ext>
                  </a:extLst>
                </p14:cNvPr>
                <p14:cNvContentPartPr/>
                <p14:nvPr/>
              </p14:nvContentPartPr>
              <p14:xfrm>
                <a:off x="7986726" y="4512550"/>
                <a:ext cx="914760" cy="221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95691B7-D344-49D5-820A-E788C24787F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977726" y="4503910"/>
                  <a:ext cx="932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52FEA7E-31BA-4FAB-8015-CD03E1C93242}"/>
                    </a:ext>
                  </a:extLst>
                </p14:cNvPr>
                <p14:cNvContentPartPr/>
                <p14:nvPr/>
              </p14:nvContentPartPr>
              <p14:xfrm>
                <a:off x="8878806" y="4312390"/>
                <a:ext cx="180000" cy="409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52FEA7E-31BA-4FAB-8015-CD03E1C9324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870166" y="4303750"/>
                  <a:ext cx="19764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9F034B5-ED29-4813-885A-6FAB1D540416}"/>
                    </a:ext>
                  </a:extLst>
                </p14:cNvPr>
                <p14:cNvContentPartPr/>
                <p14:nvPr/>
              </p14:nvContentPartPr>
              <p14:xfrm>
                <a:off x="8983206" y="4298710"/>
                <a:ext cx="32040" cy="20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9F034B5-ED29-4813-885A-6FAB1D54041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974566" y="4290070"/>
                  <a:ext cx="496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C6152F5-1756-4BA1-9BC8-86C268E0A7D0}"/>
                    </a:ext>
                  </a:extLst>
                </p14:cNvPr>
                <p14:cNvContentPartPr/>
                <p14:nvPr/>
              </p14:nvContentPartPr>
              <p14:xfrm>
                <a:off x="8888886" y="4297990"/>
                <a:ext cx="264240" cy="262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C6152F5-1756-4BA1-9BC8-86C268E0A7D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879886" y="4288990"/>
                  <a:ext cx="2818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718C1E8-CB65-4F3C-9ED6-0E1485140325}"/>
                    </a:ext>
                  </a:extLst>
                </p14:cNvPr>
                <p14:cNvContentPartPr/>
                <p14:nvPr/>
              </p14:nvContentPartPr>
              <p14:xfrm>
                <a:off x="9103806" y="3810190"/>
                <a:ext cx="596520" cy="728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718C1E8-CB65-4F3C-9ED6-0E148514032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095166" y="3801190"/>
                  <a:ext cx="614160" cy="74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944EAF2-5F80-470A-B6DA-A2BB3EC43582}"/>
                    </a:ext>
                  </a:extLst>
                </p14:cNvPr>
                <p14:cNvContentPartPr/>
                <p14:nvPr/>
              </p14:nvContentPartPr>
              <p14:xfrm>
                <a:off x="9472806" y="3988030"/>
                <a:ext cx="730440" cy="348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944EAF2-5F80-470A-B6DA-A2BB3EC4358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463806" y="3979390"/>
                  <a:ext cx="7480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AEA52B7-3607-4551-8EC1-E0B5384FF87F}"/>
                    </a:ext>
                  </a:extLst>
                </p14:cNvPr>
                <p14:cNvContentPartPr/>
                <p14:nvPr/>
              </p14:nvContentPartPr>
              <p14:xfrm>
                <a:off x="9305046" y="4260190"/>
                <a:ext cx="286920" cy="185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AEA52B7-3607-4551-8EC1-E0B5384FF87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296406" y="4251190"/>
                  <a:ext cx="304560" cy="203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3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4766" grpId="0"/>
      <p:bldP spid="476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03427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Chapter 1: roadmap</a:t>
            </a:r>
          </a:p>
        </p:txBody>
      </p:sp>
      <p:sp>
        <p:nvSpPr>
          <p:cNvPr id="10342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1.1 what </a:t>
            </a:r>
            <a:r>
              <a:rPr lang="en-US" altLang="en-US" sz="2800" i="1">
                <a:solidFill>
                  <a:srgbClr val="000099"/>
                </a:solidFill>
                <a:ea typeface="Arial" panose="020B0604020202020204" pitchFamily="34" charset="0"/>
              </a:rPr>
              <a:t>is</a:t>
            </a: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1.2</a:t>
            </a:r>
            <a:r>
              <a:rPr lang="en-US" altLang="en-US" sz="2800">
                <a:ea typeface="Arial" panose="020B0604020202020204" pitchFamily="34" charset="0"/>
              </a:rPr>
              <a:t> network edge</a:t>
            </a:r>
          </a:p>
          <a:p>
            <a:pPr lvl="2" eaLnBrk="1" hangingPunct="1"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800">
                <a:latin typeface="Gill Sans MT" panose="020B0502020104020203" pitchFamily="34" charset="0"/>
                <a:ea typeface="Arial" panose="020B0604020202020204" pitchFamily="34" charset="0"/>
              </a:rPr>
              <a:t> </a:t>
            </a:r>
            <a:r>
              <a:rPr lang="en-US" altLang="en-US" sz="2400">
                <a:latin typeface="Gill Sans MT" panose="020B0502020104020203" pitchFamily="34" charset="0"/>
                <a:ea typeface="Arial" panose="020B0604020202020204" pitchFamily="34" charset="0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1.3 </a:t>
            </a:r>
            <a:r>
              <a:rPr lang="en-US" altLang="en-US" sz="2800">
                <a:ea typeface="Arial" panose="020B0604020202020204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800">
                <a:latin typeface="Gill Sans MT" panose="020B0502020104020203" pitchFamily="34" charset="0"/>
                <a:ea typeface="Arial" panose="020B0604020202020204" pitchFamily="34" charset="0"/>
              </a:rPr>
              <a:t> </a:t>
            </a:r>
            <a:r>
              <a:rPr lang="en-US" altLang="en-US" sz="2400">
                <a:latin typeface="Gill Sans MT" panose="020B0502020104020203" pitchFamily="34" charset="0"/>
                <a:ea typeface="Arial" panose="020B0604020202020204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CC0000"/>
                </a:solidFill>
                <a:ea typeface="Arial" panose="020B0604020202020204" pitchFamily="34" charset="0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1.5</a:t>
            </a:r>
            <a:r>
              <a:rPr lang="en-US" altLang="en-US" sz="2800">
                <a:ea typeface="Arial" panose="020B0604020202020204" pitchFamily="34" charset="0"/>
              </a:rPr>
              <a:t>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1.6</a:t>
            </a:r>
            <a:r>
              <a:rPr lang="en-US" altLang="en-US" sz="2800">
                <a:ea typeface="Arial" panose="020B0604020202020204" pitchFamily="34" charset="0"/>
              </a:rPr>
              <a:t>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1.7</a:t>
            </a:r>
            <a:r>
              <a:rPr lang="en-US" altLang="en-US" sz="2800">
                <a:ea typeface="Arial" panose="020B0604020202020204" pitchFamily="34" charset="0"/>
              </a:rPr>
              <a:t> history</a:t>
            </a: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0343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ED7306D4-23BE-41A8-A125-50741A78AFAB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05475" name="Picture 63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863600"/>
            <a:ext cx="68564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7663" y="8096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How do loss and delay occur?</a:t>
            </a:r>
            <a:endParaRPr lang="en-US" altLang="en-US" sz="4800">
              <a:ea typeface="ＭＳ Ｐゴシック" panose="020B0600070205080204" pitchFamily="34" charset="-128"/>
            </a:endParaRPr>
          </a:p>
        </p:txBody>
      </p:sp>
      <p:sp>
        <p:nvSpPr>
          <p:cNvPr id="10547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9438" y="1371600"/>
            <a:ext cx="8564562" cy="211455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packets </a:t>
            </a:r>
            <a:r>
              <a:rPr lang="en-US" altLang="en-US" i="1" dirty="0">
                <a:ea typeface="ＭＳ Ｐゴシック" panose="020B0600070205080204" pitchFamily="34" charset="-128"/>
              </a:rPr>
              <a:t>queue</a:t>
            </a:r>
            <a:r>
              <a:rPr lang="en-US" altLang="en-US" dirty="0">
                <a:ea typeface="ＭＳ Ｐゴシック" panose="020B0600070205080204" pitchFamily="34" charset="-128"/>
              </a:rPr>
              <a:t> in router buffers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</a:p>
          <a:p>
            <a:pPr eaLnBrk="1" hangingPunct="1">
              <a:buSzPct val="75000"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packet arrival rate to link (temporarily) exceeds output link capacity</a:t>
            </a:r>
          </a:p>
          <a:p>
            <a:pPr eaLnBrk="1" hangingPunct="1">
              <a:buSzPct val="75000"/>
            </a:pPr>
            <a:r>
              <a:rPr lang="en-US" altLang="en-US" sz="2400" dirty="0">
                <a:ea typeface="ＭＳ Ｐゴシック" panose="020B0600070205080204" pitchFamily="34" charset="-128"/>
              </a:rPr>
              <a:t>packets queue, wait for turn   1460*8* 1/(100/1000) = 116.8kbps</a:t>
            </a:r>
          </a:p>
        </p:txBody>
      </p:sp>
      <p:sp>
        <p:nvSpPr>
          <p:cNvPr id="105478" name="Oval 6"/>
          <p:cNvSpPr>
            <a:spLocks noChangeArrowheads="1"/>
          </p:cNvSpPr>
          <p:nvPr/>
        </p:nvSpPr>
        <p:spPr bwMode="auto">
          <a:xfrm>
            <a:off x="2339975" y="4614863"/>
            <a:ext cx="1198563" cy="369887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5479" name="Rectangle 7"/>
          <p:cNvSpPr>
            <a:spLocks noChangeArrowheads="1"/>
          </p:cNvSpPr>
          <p:nvPr/>
        </p:nvSpPr>
        <p:spPr bwMode="auto">
          <a:xfrm>
            <a:off x="2339975" y="4546600"/>
            <a:ext cx="1198563" cy="263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5480" name="Oval 8"/>
          <p:cNvSpPr>
            <a:spLocks noChangeArrowheads="1"/>
          </p:cNvSpPr>
          <p:nvPr/>
        </p:nvSpPr>
        <p:spPr bwMode="auto">
          <a:xfrm>
            <a:off x="2349500" y="4318000"/>
            <a:ext cx="1198563" cy="430213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05481" name="Group 9"/>
          <p:cNvGrpSpPr>
            <a:grpSpLocks/>
          </p:cNvGrpSpPr>
          <p:nvPr/>
        </p:nvGrpSpPr>
        <p:grpSpPr bwMode="auto">
          <a:xfrm>
            <a:off x="2695575" y="4348163"/>
            <a:ext cx="498475" cy="119062"/>
            <a:chOff x="2208" y="2184"/>
            <a:chExt cx="176" cy="69"/>
          </a:xfrm>
        </p:grpSpPr>
        <p:grpSp>
          <p:nvGrpSpPr>
            <p:cNvPr id="105528" name="Group 10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105533" name="Line 1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05534" name="Line 1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05535" name="Line 1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105529" name="Group 14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105530" name="Line 1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05531" name="Line 1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05532" name="Line 1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</p:grpSp>
      <p:sp>
        <p:nvSpPr>
          <p:cNvPr id="105482" name="Oval 18"/>
          <p:cNvSpPr>
            <a:spLocks noChangeArrowheads="1"/>
          </p:cNvSpPr>
          <p:nvPr/>
        </p:nvSpPr>
        <p:spPr bwMode="auto">
          <a:xfrm>
            <a:off x="5435600" y="4633913"/>
            <a:ext cx="1198563" cy="369887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5483" name="Line 19"/>
          <p:cNvSpPr>
            <a:spLocks noChangeShapeType="1"/>
          </p:cNvSpPr>
          <p:nvPr/>
        </p:nvSpPr>
        <p:spPr bwMode="auto">
          <a:xfrm>
            <a:off x="5445125" y="461327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5484" name="Rectangle 20"/>
          <p:cNvSpPr>
            <a:spLocks noChangeArrowheads="1"/>
          </p:cNvSpPr>
          <p:nvPr/>
        </p:nvSpPr>
        <p:spPr bwMode="auto">
          <a:xfrm>
            <a:off x="5445125" y="4575175"/>
            <a:ext cx="1198563" cy="263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5485" name="Oval 21"/>
          <p:cNvSpPr>
            <a:spLocks noChangeArrowheads="1"/>
          </p:cNvSpPr>
          <p:nvPr/>
        </p:nvSpPr>
        <p:spPr bwMode="auto">
          <a:xfrm>
            <a:off x="5454650" y="4346575"/>
            <a:ext cx="1198563" cy="430213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5486" name="Line 24"/>
          <p:cNvSpPr>
            <a:spLocks noChangeShapeType="1"/>
          </p:cNvSpPr>
          <p:nvPr/>
        </p:nvSpPr>
        <p:spPr bwMode="auto">
          <a:xfrm>
            <a:off x="1609725" y="4252913"/>
            <a:ext cx="735013" cy="365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5487" name="Line 25"/>
          <p:cNvSpPr>
            <a:spLocks noChangeShapeType="1"/>
          </p:cNvSpPr>
          <p:nvPr/>
        </p:nvSpPr>
        <p:spPr bwMode="auto">
          <a:xfrm flipV="1">
            <a:off x="1812925" y="4786313"/>
            <a:ext cx="528638" cy="539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5488" name="Line 26"/>
          <p:cNvSpPr>
            <a:spLocks noChangeShapeType="1"/>
          </p:cNvSpPr>
          <p:nvPr/>
        </p:nvSpPr>
        <p:spPr bwMode="auto">
          <a:xfrm>
            <a:off x="3533775" y="4672013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5489" name="Rectangle 40"/>
          <p:cNvSpPr>
            <a:spLocks noChangeArrowheads="1"/>
          </p:cNvSpPr>
          <p:nvPr/>
        </p:nvSpPr>
        <p:spPr bwMode="auto">
          <a:xfrm>
            <a:off x="3200400" y="454342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5490" name="Rectangle 41"/>
          <p:cNvSpPr>
            <a:spLocks noChangeArrowheads="1"/>
          </p:cNvSpPr>
          <p:nvPr/>
        </p:nvSpPr>
        <p:spPr bwMode="auto">
          <a:xfrm>
            <a:off x="3362325" y="4543425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5491" name="Rectangle 42"/>
          <p:cNvSpPr>
            <a:spLocks noChangeArrowheads="1"/>
          </p:cNvSpPr>
          <p:nvPr/>
        </p:nvSpPr>
        <p:spPr bwMode="auto">
          <a:xfrm>
            <a:off x="2341563" y="4722813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5492" name="Line 44"/>
          <p:cNvSpPr>
            <a:spLocks noChangeShapeType="1"/>
          </p:cNvSpPr>
          <p:nvPr/>
        </p:nvSpPr>
        <p:spPr bwMode="auto">
          <a:xfrm>
            <a:off x="2354263" y="4673600"/>
            <a:ext cx="242887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5493" name="Line 45"/>
          <p:cNvSpPr>
            <a:spLocks noChangeShapeType="1"/>
          </p:cNvSpPr>
          <p:nvPr/>
        </p:nvSpPr>
        <p:spPr bwMode="auto">
          <a:xfrm flipV="1">
            <a:off x="2112963" y="5016500"/>
            <a:ext cx="117475" cy="128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5494" name="Text Box 47"/>
          <p:cNvSpPr txBox="1">
            <a:spLocks noChangeArrowheads="1"/>
          </p:cNvSpPr>
          <p:nvPr/>
        </p:nvSpPr>
        <p:spPr bwMode="auto">
          <a:xfrm>
            <a:off x="776288" y="38481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6600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05495" name="Text Box 48"/>
          <p:cNvSpPr txBox="1">
            <a:spLocks noChangeArrowheads="1"/>
          </p:cNvSpPr>
          <p:nvPr/>
        </p:nvSpPr>
        <p:spPr bwMode="auto">
          <a:xfrm>
            <a:off x="1052513" y="483393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99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105496" name="Rectangle 63"/>
          <p:cNvSpPr>
            <a:spLocks noChangeArrowheads="1"/>
          </p:cNvSpPr>
          <p:nvPr/>
        </p:nvSpPr>
        <p:spPr bwMode="auto">
          <a:xfrm>
            <a:off x="3490913" y="4481513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5" name="Group 93"/>
          <p:cNvGrpSpPr>
            <a:grpSpLocks/>
          </p:cNvGrpSpPr>
          <p:nvPr/>
        </p:nvGrpSpPr>
        <p:grpSpPr bwMode="auto">
          <a:xfrm>
            <a:off x="3621088" y="2982913"/>
            <a:ext cx="3979862" cy="1454150"/>
            <a:chOff x="2259" y="2090"/>
            <a:chExt cx="2507" cy="916"/>
          </a:xfrm>
        </p:grpSpPr>
        <p:sp>
          <p:nvSpPr>
            <p:cNvPr id="105526" name="Text Box 66"/>
            <p:cNvSpPr txBox="1">
              <a:spLocks noChangeArrowheads="1"/>
            </p:cNvSpPr>
            <p:nvPr/>
          </p:nvSpPr>
          <p:spPr bwMode="auto">
            <a:xfrm>
              <a:off x="2602" y="2090"/>
              <a:ext cx="216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packet being transmitted </a:t>
              </a:r>
              <a:r>
                <a:rPr lang="en-US" altLang="en-US" sz="1800">
                  <a:solidFill>
                    <a:srgbClr val="CC0000"/>
                  </a:solidFill>
                  <a:latin typeface="Arial" panose="020B0604020202020204" pitchFamily="34" charset="0"/>
                </a:rPr>
                <a:t>(delay)</a:t>
              </a:r>
            </a:p>
          </p:txBody>
        </p:sp>
        <p:sp>
          <p:nvSpPr>
            <p:cNvPr id="105527" name="Line 67"/>
            <p:cNvSpPr>
              <a:spLocks noChangeShapeType="1"/>
            </p:cNvSpPr>
            <p:nvPr/>
          </p:nvSpPr>
          <p:spPr bwMode="auto">
            <a:xfrm rot="10800000" flipV="1">
              <a:off x="2259" y="2294"/>
              <a:ext cx="1059" cy="7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6" name="Group 94"/>
          <p:cNvGrpSpPr>
            <a:grpSpLocks/>
          </p:cNvGrpSpPr>
          <p:nvPr/>
        </p:nvGrpSpPr>
        <p:grpSpPr bwMode="auto">
          <a:xfrm>
            <a:off x="3338513" y="4802188"/>
            <a:ext cx="3414712" cy="804862"/>
            <a:chOff x="2103" y="3214"/>
            <a:chExt cx="2151" cy="507"/>
          </a:xfrm>
        </p:grpSpPr>
        <p:sp>
          <p:nvSpPr>
            <p:cNvPr id="105524" name="Text Box 72"/>
            <p:cNvSpPr txBox="1">
              <a:spLocks noChangeArrowheads="1"/>
            </p:cNvSpPr>
            <p:nvPr/>
          </p:nvSpPr>
          <p:spPr bwMode="auto">
            <a:xfrm>
              <a:off x="2530" y="3490"/>
              <a:ext cx="17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packets queueing</a:t>
              </a:r>
              <a:r>
                <a: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800">
                  <a:solidFill>
                    <a:srgbClr val="CC0000"/>
                  </a:solidFill>
                  <a:latin typeface="Arial" panose="020B0604020202020204" pitchFamily="34" charset="0"/>
                </a:rPr>
                <a:t>(delay)</a:t>
              </a:r>
            </a:p>
          </p:txBody>
        </p:sp>
        <p:sp>
          <p:nvSpPr>
            <p:cNvPr id="105525" name="Line 73"/>
            <p:cNvSpPr>
              <a:spLocks noChangeShapeType="1"/>
            </p:cNvSpPr>
            <p:nvPr/>
          </p:nvSpPr>
          <p:spPr bwMode="auto">
            <a:xfrm rot="10800000">
              <a:off x="2103" y="3214"/>
              <a:ext cx="471" cy="4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05499" name="Group 74"/>
          <p:cNvGrpSpPr>
            <a:grpSpLocks/>
          </p:cNvGrpSpPr>
          <p:nvPr/>
        </p:nvGrpSpPr>
        <p:grpSpPr bwMode="auto">
          <a:xfrm>
            <a:off x="5781675" y="4405313"/>
            <a:ext cx="498475" cy="119062"/>
            <a:chOff x="2208" y="2184"/>
            <a:chExt cx="176" cy="69"/>
          </a:xfrm>
        </p:grpSpPr>
        <p:grpSp>
          <p:nvGrpSpPr>
            <p:cNvPr id="105516" name="Group 75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105521" name="Line 7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05522" name="Line 7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05523" name="Line 7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105517" name="Group 79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105518" name="Line 8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05519" name="Line 8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05520" name="Line 8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</p:grpSp>
      <p:sp>
        <p:nvSpPr>
          <p:cNvPr id="105500" name="Rectangle 84"/>
          <p:cNvSpPr>
            <a:spLocks noChangeArrowheads="1"/>
          </p:cNvSpPr>
          <p:nvPr/>
        </p:nvSpPr>
        <p:spPr bwMode="auto">
          <a:xfrm>
            <a:off x="1719263" y="40798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5501" name="Line 85"/>
          <p:cNvSpPr>
            <a:spLocks noChangeShapeType="1"/>
          </p:cNvSpPr>
          <p:nvPr/>
        </p:nvSpPr>
        <p:spPr bwMode="auto">
          <a:xfrm>
            <a:off x="1898650" y="4265613"/>
            <a:ext cx="212725" cy="103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5502" name="Rectangle 86"/>
          <p:cNvSpPr>
            <a:spLocks noChangeArrowheads="1"/>
          </p:cNvSpPr>
          <p:nvPr/>
        </p:nvSpPr>
        <p:spPr bwMode="auto">
          <a:xfrm>
            <a:off x="1968500" y="51593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5503" name="Rectangle 88"/>
          <p:cNvSpPr>
            <a:spLocks noChangeArrowheads="1"/>
          </p:cNvSpPr>
          <p:nvPr/>
        </p:nvSpPr>
        <p:spPr bwMode="auto">
          <a:xfrm>
            <a:off x="3060700" y="4543425"/>
            <a:ext cx="147638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5504" name="Rectangle 89"/>
          <p:cNvSpPr>
            <a:spLocks noChangeArrowheads="1"/>
          </p:cNvSpPr>
          <p:nvPr/>
        </p:nvSpPr>
        <p:spPr bwMode="auto">
          <a:xfrm>
            <a:off x="2921000" y="4543425"/>
            <a:ext cx="147638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5505" name="Rectangle 90"/>
          <p:cNvSpPr>
            <a:spLocks noChangeArrowheads="1"/>
          </p:cNvSpPr>
          <p:nvPr/>
        </p:nvSpPr>
        <p:spPr bwMode="auto">
          <a:xfrm>
            <a:off x="2781300" y="4543425"/>
            <a:ext cx="147638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0" name="Group 95"/>
          <p:cNvGrpSpPr>
            <a:grpSpLocks/>
          </p:cNvGrpSpPr>
          <p:nvPr/>
        </p:nvGrpSpPr>
        <p:grpSpPr bwMode="auto">
          <a:xfrm>
            <a:off x="2517775" y="4764088"/>
            <a:ext cx="4248150" cy="1511300"/>
            <a:chOff x="1586" y="3190"/>
            <a:chExt cx="2676" cy="952"/>
          </a:xfrm>
        </p:grpSpPr>
        <p:sp>
          <p:nvSpPr>
            <p:cNvPr id="105514" name="Line 91"/>
            <p:cNvSpPr>
              <a:spLocks noChangeShapeType="1"/>
            </p:cNvSpPr>
            <p:nvPr/>
          </p:nvSpPr>
          <p:spPr bwMode="auto">
            <a:xfrm rot="10800000" flipH="1">
              <a:off x="1798" y="3190"/>
              <a:ext cx="105" cy="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5515" name="Text Box 92"/>
            <p:cNvSpPr txBox="1">
              <a:spLocks noChangeArrowheads="1"/>
            </p:cNvSpPr>
            <p:nvPr/>
          </p:nvSpPr>
          <p:spPr bwMode="auto">
            <a:xfrm>
              <a:off x="1586" y="3738"/>
              <a:ext cx="267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free (available) buffers: arriving packets 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dropped (</a:t>
              </a:r>
              <a:r>
                <a:rPr lang="en-US" altLang="en-US" sz="1800">
                  <a:solidFill>
                    <a:srgbClr val="CC0000"/>
                  </a:solidFill>
                  <a:latin typeface="Arial" panose="020B0604020202020204" pitchFamily="34" charset="0"/>
                </a:rPr>
                <a:t>loss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) if no free buffers</a:t>
              </a:r>
            </a:p>
          </p:txBody>
        </p:sp>
      </p:grpSp>
      <p:grpSp>
        <p:nvGrpSpPr>
          <p:cNvPr id="105507" name="Group 64"/>
          <p:cNvGrpSpPr>
            <a:grpSpLocks/>
          </p:cNvGrpSpPr>
          <p:nvPr/>
        </p:nvGrpSpPr>
        <p:grpSpPr bwMode="auto">
          <a:xfrm>
            <a:off x="898525" y="3873500"/>
            <a:ext cx="779463" cy="679450"/>
            <a:chOff x="-44" y="1473"/>
            <a:chExt cx="981" cy="1105"/>
          </a:xfrm>
        </p:grpSpPr>
        <p:pic>
          <p:nvPicPr>
            <p:cNvPr id="105512" name="Picture 65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513" name="Freeform 6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105508" name="Group 67"/>
          <p:cNvGrpSpPr>
            <a:grpSpLocks/>
          </p:cNvGrpSpPr>
          <p:nvPr/>
        </p:nvGrpSpPr>
        <p:grpSpPr bwMode="auto">
          <a:xfrm>
            <a:off x="1131888" y="4870450"/>
            <a:ext cx="779462" cy="679450"/>
            <a:chOff x="-44" y="1473"/>
            <a:chExt cx="981" cy="1105"/>
          </a:xfrm>
        </p:grpSpPr>
        <p:pic>
          <p:nvPicPr>
            <p:cNvPr id="105510" name="Picture 6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511" name="Freeform 6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10550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1-</a:t>
            </a:r>
            <a:fld id="{9C99F92D-6A6C-460F-8AAA-587A5C905399}" type="slidenum"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68788" y="3391020"/>
            <a:ext cx="65621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*Sending Rate =(8PS)*PR </a:t>
            </a:r>
          </a:p>
          <a:p>
            <a:r>
              <a:rPr lang="en-GB" sz="2800" b="1" dirty="0">
                <a:solidFill>
                  <a:srgbClr val="FF0000"/>
                </a:solidFill>
              </a:rPr>
              <a:t>(bits/sec)            (bits) * (packets /sec)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267A70-B03E-4248-A9BD-7DD4179CEB2C}"/>
                  </a:ext>
                </a:extLst>
              </p14:cNvPr>
              <p14:cNvContentPartPr/>
              <p14:nvPr/>
            </p14:nvContentPartPr>
            <p14:xfrm>
              <a:off x="3990595" y="3219790"/>
              <a:ext cx="6773760" cy="1461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267A70-B03E-4248-A9BD-7DD4179CEB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1955" y="3211150"/>
                <a:ext cx="6791400" cy="14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C827A9C-BD7E-4E12-83A7-39CCC9BBE039}"/>
                  </a:ext>
                </a:extLst>
              </p14:cNvPr>
              <p14:cNvContentPartPr/>
              <p14:nvPr/>
            </p14:nvContentPartPr>
            <p14:xfrm>
              <a:off x="4545355" y="2403310"/>
              <a:ext cx="1292400" cy="544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C827A9C-BD7E-4E12-83A7-39CCC9BBE03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36355" y="2394310"/>
                <a:ext cx="131004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7A922B0-59C4-4D86-8B45-9139FEF811D3}"/>
                  </a:ext>
                </a:extLst>
              </p14:cNvPr>
              <p14:cNvContentPartPr/>
              <p14:nvPr/>
            </p14:nvContentPartPr>
            <p14:xfrm>
              <a:off x="10203475" y="5259190"/>
              <a:ext cx="285120" cy="552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7A922B0-59C4-4D86-8B45-9139FEF811D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94475" y="5250190"/>
                <a:ext cx="30276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C3B828E-1C8B-4646-AD08-3891AA883C77}"/>
                  </a:ext>
                </a:extLst>
              </p14:cNvPr>
              <p14:cNvContentPartPr/>
              <p14:nvPr/>
            </p14:nvContentPartPr>
            <p14:xfrm>
              <a:off x="-883085" y="3179830"/>
              <a:ext cx="65520" cy="3560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C3B828E-1C8B-4646-AD08-3891AA883C7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892085" y="3171190"/>
                <a:ext cx="8316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CD71DB9-ED57-4254-A24C-606B8EA8A9EC}"/>
                  </a:ext>
                </a:extLst>
              </p14:cNvPr>
              <p14:cNvContentPartPr/>
              <p14:nvPr/>
            </p14:nvContentPartPr>
            <p14:xfrm>
              <a:off x="-941045" y="3693190"/>
              <a:ext cx="217080" cy="2602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CD71DB9-ED57-4254-A24C-606B8EA8A9E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950045" y="3684550"/>
                <a:ext cx="234720" cy="27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4A69CD75-C34C-4F8E-B59F-54E3FE728678}"/>
              </a:ext>
            </a:extLst>
          </p:cNvPr>
          <p:cNvGrpSpPr/>
          <p:nvPr/>
        </p:nvGrpSpPr>
        <p:grpSpPr>
          <a:xfrm>
            <a:off x="2851555" y="2960590"/>
            <a:ext cx="1116720" cy="849600"/>
            <a:chOff x="2851555" y="2960590"/>
            <a:chExt cx="1116720" cy="84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6BD7AD-E1B3-448F-ACAE-5ADB4991FCC8}"/>
                    </a:ext>
                  </a:extLst>
                </p14:cNvPr>
                <p14:cNvContentPartPr/>
                <p14:nvPr/>
              </p14:nvContentPartPr>
              <p14:xfrm>
                <a:off x="2851555" y="2960590"/>
                <a:ext cx="134280" cy="359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6BD7AD-E1B3-448F-ACAE-5ADB4991FCC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42555" y="2951950"/>
                  <a:ext cx="1519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FFE9A38-C171-41EB-A1EB-1CCCB0FF8650}"/>
                    </a:ext>
                  </a:extLst>
                </p14:cNvPr>
                <p14:cNvContentPartPr/>
                <p14:nvPr/>
              </p14:nvContentPartPr>
              <p14:xfrm>
                <a:off x="2868475" y="3465670"/>
                <a:ext cx="209520" cy="313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FFE9A38-C171-41EB-A1EB-1CCCB0FF865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59475" y="3457030"/>
                  <a:ext cx="2271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D1BC77E-4865-4085-AAD7-9297F83FAB7E}"/>
                    </a:ext>
                  </a:extLst>
                </p14:cNvPr>
                <p14:cNvContentPartPr/>
                <p14:nvPr/>
              </p14:nvContentPartPr>
              <p14:xfrm>
                <a:off x="2923195" y="3738910"/>
                <a:ext cx="268560" cy="71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D1BC77E-4865-4085-AAD7-9297F83FAB7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14195" y="3729910"/>
                  <a:ext cx="2862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68F3DED-9AB7-48D2-A424-BB11E709A2D8}"/>
                    </a:ext>
                  </a:extLst>
                </p14:cNvPr>
                <p14:cNvContentPartPr/>
                <p14:nvPr/>
              </p14:nvContentPartPr>
              <p14:xfrm>
                <a:off x="3273475" y="3538750"/>
                <a:ext cx="694800" cy="241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68F3DED-9AB7-48D2-A424-BB11E709A2D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64835" y="3530110"/>
                  <a:ext cx="712440" cy="25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10C807E-CA00-4B37-B4A1-2D611EDC77C0}"/>
                  </a:ext>
                </a:extLst>
              </p14:cNvPr>
              <p14:cNvContentPartPr/>
              <p14:nvPr/>
            </p14:nvContentPartPr>
            <p14:xfrm>
              <a:off x="-439565" y="3175870"/>
              <a:ext cx="338040" cy="2170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10C807E-CA00-4B37-B4A1-2D611EDC77C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-448205" y="3166870"/>
                <a:ext cx="355680" cy="23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7D84FF15-9DFD-4E72-AC0F-1D617264D8BE}"/>
              </a:ext>
            </a:extLst>
          </p:cNvPr>
          <p:cNvGrpSpPr/>
          <p:nvPr/>
        </p:nvGrpSpPr>
        <p:grpSpPr>
          <a:xfrm>
            <a:off x="187195" y="3093070"/>
            <a:ext cx="339120" cy="283320"/>
            <a:chOff x="187195" y="3093070"/>
            <a:chExt cx="33912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655AF6C-756D-4648-94D9-53571272F6A1}"/>
                    </a:ext>
                  </a:extLst>
                </p14:cNvPr>
                <p14:cNvContentPartPr/>
                <p14:nvPr/>
              </p14:nvContentPartPr>
              <p14:xfrm>
                <a:off x="199075" y="3123670"/>
                <a:ext cx="39600" cy="252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655AF6C-756D-4648-94D9-53571272F6A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0435" y="3114670"/>
                  <a:ext cx="572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8603028-7336-43BE-8540-3679EEEAC41B}"/>
                    </a:ext>
                  </a:extLst>
                </p14:cNvPr>
                <p14:cNvContentPartPr/>
                <p14:nvPr/>
              </p14:nvContentPartPr>
              <p14:xfrm>
                <a:off x="187195" y="3093070"/>
                <a:ext cx="339120" cy="232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8603028-7336-43BE-8540-3679EEEAC41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78195" y="3084430"/>
                  <a:ext cx="35676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3E17E2A-5D4B-431F-84D7-D5316BC93D6A}"/>
              </a:ext>
            </a:extLst>
          </p:cNvPr>
          <p:cNvGrpSpPr/>
          <p:nvPr/>
        </p:nvGrpSpPr>
        <p:grpSpPr>
          <a:xfrm>
            <a:off x="922675" y="2906590"/>
            <a:ext cx="1704240" cy="399960"/>
            <a:chOff x="922675" y="2906590"/>
            <a:chExt cx="170424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ABFDB40-78FC-460F-8195-0B540A8BA02E}"/>
                    </a:ext>
                  </a:extLst>
                </p14:cNvPr>
                <p14:cNvContentPartPr/>
                <p14:nvPr/>
              </p14:nvContentPartPr>
              <p14:xfrm>
                <a:off x="922675" y="3085150"/>
                <a:ext cx="57960" cy="221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ABFDB40-78FC-460F-8195-0B540A8BA02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13675" y="3076150"/>
                  <a:ext cx="756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DD47105-CF9F-4E7C-96DA-BC3A42826610}"/>
                    </a:ext>
                  </a:extLst>
                </p14:cNvPr>
                <p14:cNvContentPartPr/>
                <p14:nvPr/>
              </p14:nvContentPartPr>
              <p14:xfrm>
                <a:off x="946795" y="2986510"/>
                <a:ext cx="383040" cy="282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DD47105-CF9F-4E7C-96DA-BC3A4282661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38155" y="2977870"/>
                  <a:ext cx="4006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A88D20A-5322-476C-B64F-9E5D27E5E17C}"/>
                    </a:ext>
                  </a:extLst>
                </p14:cNvPr>
                <p14:cNvContentPartPr/>
                <p14:nvPr/>
              </p14:nvContentPartPr>
              <p14:xfrm>
                <a:off x="1611355" y="3015310"/>
                <a:ext cx="69840" cy="164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A88D20A-5322-476C-B64F-9E5D27E5E17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602715" y="3006670"/>
                  <a:ext cx="874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6F5C8CB-70F4-42F3-BEE7-AD5D8C3CB66D}"/>
                    </a:ext>
                  </a:extLst>
                </p14:cNvPr>
                <p14:cNvContentPartPr/>
                <p14:nvPr/>
              </p14:nvContentPartPr>
              <p14:xfrm>
                <a:off x="1675075" y="2946190"/>
                <a:ext cx="306360" cy="223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6F5C8CB-70F4-42F3-BEE7-AD5D8C3CB66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666435" y="2937550"/>
                  <a:ext cx="3240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638534B-AE1C-4ADE-8331-0DF7A21D93E9}"/>
                    </a:ext>
                  </a:extLst>
                </p14:cNvPr>
                <p14:cNvContentPartPr/>
                <p14:nvPr/>
              </p14:nvContentPartPr>
              <p14:xfrm>
                <a:off x="2168995" y="2958430"/>
                <a:ext cx="70200" cy="253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638534B-AE1C-4ADE-8331-0DF7A21D93E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60355" y="2949430"/>
                  <a:ext cx="878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66E779F-0D65-42C3-A690-5D0F0BFBF233}"/>
                    </a:ext>
                  </a:extLst>
                </p14:cNvPr>
                <p14:cNvContentPartPr/>
                <p14:nvPr/>
              </p14:nvContentPartPr>
              <p14:xfrm>
                <a:off x="2207875" y="2906590"/>
                <a:ext cx="419040" cy="252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66E779F-0D65-42C3-A690-5D0F0BFBF23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198875" y="2897950"/>
                  <a:ext cx="436680" cy="26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03F01C2-4128-4A51-A872-21329C1610D2}"/>
                  </a:ext>
                </a:extLst>
              </p14:cNvPr>
              <p14:cNvContentPartPr/>
              <p14:nvPr/>
            </p14:nvContentPartPr>
            <p14:xfrm>
              <a:off x="-1144805" y="4447390"/>
              <a:ext cx="180360" cy="4230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03F01C2-4128-4A51-A872-21329C1610D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-1153805" y="4438750"/>
                <a:ext cx="19800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B8ED82A-CF52-4D71-9DD2-4347A07FA047}"/>
                  </a:ext>
                </a:extLst>
              </p14:cNvPr>
              <p14:cNvContentPartPr/>
              <p14:nvPr/>
            </p14:nvContentPartPr>
            <p14:xfrm>
              <a:off x="-848165" y="4285390"/>
              <a:ext cx="255600" cy="4050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B8ED82A-CF52-4D71-9DD2-4347A07FA04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-857165" y="4276390"/>
                <a:ext cx="2732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B1FFCAA-BD8B-4EA5-9F31-1A0327CEBF7F}"/>
                  </a:ext>
                </a:extLst>
              </p14:cNvPr>
              <p14:cNvContentPartPr/>
              <p14:nvPr/>
            </p14:nvContentPartPr>
            <p14:xfrm>
              <a:off x="-545405" y="4368190"/>
              <a:ext cx="155880" cy="766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B1FFCAA-BD8B-4EA5-9F31-1A0327CEBF7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-554405" y="4359190"/>
                <a:ext cx="1735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087386D-4F9D-4943-88E3-0F6A6FEB3ACE}"/>
                  </a:ext>
                </a:extLst>
              </p14:cNvPr>
              <p14:cNvContentPartPr/>
              <p14:nvPr/>
            </p14:nvContentPartPr>
            <p14:xfrm>
              <a:off x="-466205" y="3980110"/>
              <a:ext cx="392760" cy="5497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087386D-4F9D-4943-88E3-0F6A6FEB3AC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-474845" y="3971110"/>
                <a:ext cx="410400" cy="5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FD8EF96-184C-4AE1-8C83-07589A80DCE1}"/>
                  </a:ext>
                </a:extLst>
              </p14:cNvPr>
              <p14:cNvContentPartPr/>
              <p14:nvPr/>
            </p14:nvContentPartPr>
            <p14:xfrm>
              <a:off x="-1225445" y="5176750"/>
              <a:ext cx="266760" cy="4723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FD8EF96-184C-4AE1-8C83-07589A80DCE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-1234085" y="5168110"/>
                <a:ext cx="28440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CAF09AE-DF73-4DEC-BA76-2E8BC2767AA3}"/>
                  </a:ext>
                </a:extLst>
              </p14:cNvPr>
              <p14:cNvContentPartPr/>
              <p14:nvPr/>
            </p14:nvContentPartPr>
            <p14:xfrm>
              <a:off x="-857525" y="5072350"/>
              <a:ext cx="380880" cy="4068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CAF09AE-DF73-4DEC-BA76-2E8BC2767AA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-866525" y="5063710"/>
                <a:ext cx="39852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86F11DE-52A7-407D-A982-A3B59E90642C}"/>
                  </a:ext>
                </a:extLst>
              </p14:cNvPr>
              <p14:cNvContentPartPr/>
              <p14:nvPr/>
            </p14:nvContentPartPr>
            <p14:xfrm>
              <a:off x="-441725" y="5363590"/>
              <a:ext cx="14400" cy="9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86F11DE-52A7-407D-A982-A3B59E90642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-450365" y="5354950"/>
                <a:ext cx="3204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548" name="Group 105547">
            <a:extLst>
              <a:ext uri="{FF2B5EF4-FFF2-40B4-BE49-F238E27FC236}">
                <a16:creationId xmlns:a16="http://schemas.microsoft.com/office/drawing/2014/main" id="{9DAB32E4-D121-4ECA-9D07-7D65967DB077}"/>
              </a:ext>
            </a:extLst>
          </p:cNvPr>
          <p:cNvGrpSpPr/>
          <p:nvPr/>
        </p:nvGrpSpPr>
        <p:grpSpPr>
          <a:xfrm>
            <a:off x="4507915" y="3304390"/>
            <a:ext cx="6195600" cy="3176640"/>
            <a:chOff x="4507915" y="3304390"/>
            <a:chExt cx="6195600" cy="317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307E049-90E5-467A-A79B-8223EA0BFCCD}"/>
                    </a:ext>
                  </a:extLst>
                </p14:cNvPr>
                <p14:cNvContentPartPr/>
                <p14:nvPr/>
              </p14:nvContentPartPr>
              <p14:xfrm>
                <a:off x="7339315" y="3751870"/>
                <a:ext cx="509040" cy="1497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307E049-90E5-467A-A79B-8223EA0BFCC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330315" y="3743230"/>
                  <a:ext cx="526680" cy="15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CE8F0F3-B11B-4990-AE8C-6F7FF77F6032}"/>
                    </a:ext>
                  </a:extLst>
                </p14:cNvPr>
                <p14:cNvContentPartPr/>
                <p14:nvPr/>
              </p14:nvContentPartPr>
              <p14:xfrm>
                <a:off x="7065355" y="4836910"/>
                <a:ext cx="1429920" cy="843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CE8F0F3-B11B-4990-AE8C-6F7FF77F603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56355" y="4827910"/>
                  <a:ext cx="1447560" cy="86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112BCE1-0276-4CEE-9B1D-0DC185FE7F78}"/>
                    </a:ext>
                  </a:extLst>
                </p14:cNvPr>
                <p14:cNvContentPartPr/>
                <p14:nvPr/>
              </p14:nvContentPartPr>
              <p14:xfrm>
                <a:off x="8627755" y="4851310"/>
                <a:ext cx="422280" cy="438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112BCE1-0276-4CEE-9B1D-0DC185FE7F7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618755" y="4842310"/>
                  <a:ext cx="43992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3B53708-FE12-4E74-B170-7FE951210345}"/>
                    </a:ext>
                  </a:extLst>
                </p14:cNvPr>
                <p14:cNvContentPartPr/>
                <p14:nvPr/>
              </p14:nvContentPartPr>
              <p14:xfrm>
                <a:off x="8830075" y="5150830"/>
                <a:ext cx="185400" cy="13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3B53708-FE12-4E74-B170-7FE95121034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821435" y="5142190"/>
                  <a:ext cx="2030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08F5F13-C28A-405C-9319-FC1CEEF79AF5}"/>
                    </a:ext>
                  </a:extLst>
                </p14:cNvPr>
                <p14:cNvContentPartPr/>
                <p14:nvPr/>
              </p14:nvContentPartPr>
              <p14:xfrm>
                <a:off x="9242635" y="4681750"/>
                <a:ext cx="587160" cy="405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08F5F13-C28A-405C-9319-FC1CEEF79AF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233635" y="4673110"/>
                  <a:ext cx="60480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80B55C0-AE1C-4439-930E-42F92403B95B}"/>
                    </a:ext>
                  </a:extLst>
                </p14:cNvPr>
                <p14:cNvContentPartPr/>
                <p14:nvPr/>
              </p14:nvContentPartPr>
              <p14:xfrm>
                <a:off x="7344715" y="5716390"/>
                <a:ext cx="132120" cy="538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80B55C0-AE1C-4439-930E-42F92403B95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336075" y="5707390"/>
                  <a:ext cx="14976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3D31D73-5E6A-4BEF-901D-972F58033342}"/>
                    </a:ext>
                  </a:extLst>
                </p14:cNvPr>
                <p14:cNvContentPartPr/>
                <p14:nvPr/>
              </p14:nvContentPartPr>
              <p14:xfrm>
                <a:off x="7537675" y="5277550"/>
                <a:ext cx="797040" cy="646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3D31D73-5E6A-4BEF-901D-972F5803334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529035" y="5268910"/>
                  <a:ext cx="814680" cy="66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8E2AC74-009A-441A-8CED-EB1BADA6E04A}"/>
                    </a:ext>
                  </a:extLst>
                </p14:cNvPr>
                <p14:cNvContentPartPr/>
                <p14:nvPr/>
              </p14:nvContentPartPr>
              <p14:xfrm>
                <a:off x="8130235" y="5459350"/>
                <a:ext cx="284400" cy="345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8E2AC74-009A-441A-8CED-EB1BADA6E04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121595" y="5450710"/>
                  <a:ext cx="3020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45AF69-2160-4668-8E76-6687BEF1C4D7}"/>
                    </a:ext>
                  </a:extLst>
                </p14:cNvPr>
                <p14:cNvContentPartPr/>
                <p14:nvPr/>
              </p14:nvContentPartPr>
              <p14:xfrm>
                <a:off x="8210155" y="5235790"/>
                <a:ext cx="718920" cy="526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45AF69-2160-4668-8E76-6687BEF1C4D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201155" y="5227150"/>
                  <a:ext cx="73656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2728E04-B7A3-48F1-95BB-8C462B19E41D}"/>
                    </a:ext>
                  </a:extLst>
                </p14:cNvPr>
                <p14:cNvContentPartPr/>
                <p14:nvPr/>
              </p14:nvContentPartPr>
              <p14:xfrm>
                <a:off x="8688595" y="5447470"/>
                <a:ext cx="293400" cy="62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2728E04-B7A3-48F1-95BB-8C462B19E41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679595" y="5438470"/>
                  <a:ext cx="3110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360984F-1478-430A-8EC4-7F3B1E6D3DBC}"/>
                    </a:ext>
                  </a:extLst>
                </p14:cNvPr>
                <p14:cNvContentPartPr/>
                <p14:nvPr/>
              </p14:nvContentPartPr>
              <p14:xfrm>
                <a:off x="9139675" y="5449990"/>
                <a:ext cx="542520" cy="478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360984F-1478-430A-8EC4-7F3B1E6D3DB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131035" y="5440990"/>
                  <a:ext cx="56016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5182EB3-D5E2-4D87-B000-4991C8A8644A}"/>
                    </a:ext>
                  </a:extLst>
                </p14:cNvPr>
                <p14:cNvContentPartPr/>
                <p14:nvPr/>
              </p14:nvContentPartPr>
              <p14:xfrm>
                <a:off x="9279715" y="5739790"/>
                <a:ext cx="424080" cy="27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5182EB3-D5E2-4D87-B000-4991C8A8644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271075" y="5731150"/>
                  <a:ext cx="4417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4ECC36A-9F78-430B-8010-3AB5DCDD8E0D}"/>
                    </a:ext>
                  </a:extLst>
                </p14:cNvPr>
                <p14:cNvContentPartPr/>
                <p14:nvPr/>
              </p14:nvContentPartPr>
              <p14:xfrm>
                <a:off x="9928795" y="5275390"/>
                <a:ext cx="99000" cy="423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4ECC36A-9F78-430B-8010-3AB5DCDD8E0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919795" y="5266750"/>
                  <a:ext cx="11664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3B78359-2292-45C4-8E79-2F69AAE8745F}"/>
                    </a:ext>
                  </a:extLst>
                </p14:cNvPr>
                <p14:cNvContentPartPr/>
                <p14:nvPr/>
              </p14:nvContentPartPr>
              <p14:xfrm>
                <a:off x="10057675" y="5322550"/>
                <a:ext cx="115560" cy="399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3B78359-2292-45C4-8E79-2F69AAE8745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048675" y="5313910"/>
                  <a:ext cx="1332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223B48E-51B0-4CA2-A284-24316871EB92}"/>
                    </a:ext>
                  </a:extLst>
                </p14:cNvPr>
                <p14:cNvContentPartPr/>
                <p14:nvPr/>
              </p14:nvContentPartPr>
              <p14:xfrm>
                <a:off x="10266835" y="5348470"/>
                <a:ext cx="198000" cy="386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223B48E-51B0-4CA2-A284-24316871EB9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257835" y="5339470"/>
                  <a:ext cx="2156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640DF8F-0361-425C-B984-57DB4DF91907}"/>
                    </a:ext>
                  </a:extLst>
                </p14:cNvPr>
                <p14:cNvContentPartPr/>
                <p14:nvPr/>
              </p14:nvContentPartPr>
              <p14:xfrm>
                <a:off x="10493635" y="5379430"/>
                <a:ext cx="90720" cy="126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640DF8F-0361-425C-B984-57DB4DF9190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484635" y="5370790"/>
                  <a:ext cx="108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5F20CF6-7916-4353-990A-C5AF08EFDB76}"/>
                    </a:ext>
                  </a:extLst>
                </p14:cNvPr>
                <p14:cNvContentPartPr/>
                <p14:nvPr/>
              </p14:nvContentPartPr>
              <p14:xfrm>
                <a:off x="10492195" y="5349550"/>
                <a:ext cx="211320" cy="218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5F20CF6-7916-4353-990A-C5AF08EFDB7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483195" y="5340910"/>
                  <a:ext cx="2289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321A1BA-6D55-4E33-95B8-75730EDABA6F}"/>
                    </a:ext>
                  </a:extLst>
                </p14:cNvPr>
                <p14:cNvContentPartPr/>
                <p14:nvPr/>
              </p14:nvContentPartPr>
              <p14:xfrm>
                <a:off x="9853195" y="5879830"/>
                <a:ext cx="190440" cy="321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321A1BA-6D55-4E33-95B8-75730EDABA6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844195" y="5871190"/>
                  <a:ext cx="2080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39845E4-4BD9-4339-A458-7EEEC30718C4}"/>
                    </a:ext>
                  </a:extLst>
                </p14:cNvPr>
                <p14:cNvContentPartPr/>
                <p14:nvPr/>
              </p14:nvContentPartPr>
              <p14:xfrm>
                <a:off x="10082515" y="5755990"/>
                <a:ext cx="582480" cy="725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39845E4-4BD9-4339-A458-7EEEC30718C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073515" y="5746990"/>
                  <a:ext cx="600120" cy="74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7D313D1-1AF1-48B1-8CAA-4B4767F1358C}"/>
                    </a:ext>
                  </a:extLst>
                </p14:cNvPr>
                <p14:cNvContentPartPr/>
                <p14:nvPr/>
              </p14:nvContentPartPr>
              <p14:xfrm>
                <a:off x="10400395" y="5978470"/>
                <a:ext cx="256320" cy="23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7D313D1-1AF1-48B1-8CAA-4B4767F1358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391395" y="5969830"/>
                  <a:ext cx="273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5472" name="Ink 105471">
                  <a:extLst>
                    <a:ext uri="{FF2B5EF4-FFF2-40B4-BE49-F238E27FC236}">
                      <a16:creationId xmlns:a16="http://schemas.microsoft.com/office/drawing/2014/main" id="{DAE85B4A-06BF-463B-BE5D-99A55614B5E1}"/>
                    </a:ext>
                  </a:extLst>
                </p14:cNvPr>
                <p14:cNvContentPartPr/>
                <p14:nvPr/>
              </p14:nvContentPartPr>
              <p14:xfrm>
                <a:off x="4507915" y="3304390"/>
                <a:ext cx="2423880" cy="899280"/>
              </p14:xfrm>
            </p:contentPart>
          </mc:Choice>
          <mc:Fallback xmlns="">
            <p:pic>
              <p:nvPicPr>
                <p:cNvPr id="105472" name="Ink 105471">
                  <a:extLst>
                    <a:ext uri="{FF2B5EF4-FFF2-40B4-BE49-F238E27FC236}">
                      <a16:creationId xmlns:a16="http://schemas.microsoft.com/office/drawing/2014/main" id="{DAE85B4A-06BF-463B-BE5D-99A55614B5E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498915" y="3295390"/>
                  <a:ext cx="2441520" cy="9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5473" name="Ink 105472">
                  <a:extLst>
                    <a:ext uri="{FF2B5EF4-FFF2-40B4-BE49-F238E27FC236}">
                      <a16:creationId xmlns:a16="http://schemas.microsoft.com/office/drawing/2014/main" id="{5D15E2A9-3A3A-4049-8466-2706652B4223}"/>
                    </a:ext>
                  </a:extLst>
                </p14:cNvPr>
                <p14:cNvContentPartPr/>
                <p14:nvPr/>
              </p14:nvContentPartPr>
              <p14:xfrm>
                <a:off x="4861075" y="3954550"/>
                <a:ext cx="444960" cy="476280"/>
              </p14:xfrm>
            </p:contentPart>
          </mc:Choice>
          <mc:Fallback xmlns="">
            <p:pic>
              <p:nvPicPr>
                <p:cNvPr id="105473" name="Ink 105472">
                  <a:extLst>
                    <a:ext uri="{FF2B5EF4-FFF2-40B4-BE49-F238E27FC236}">
                      <a16:creationId xmlns:a16="http://schemas.microsoft.com/office/drawing/2014/main" id="{5D15E2A9-3A3A-4049-8466-2706652B422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852435" y="3945550"/>
                  <a:ext cx="46260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5497" name="Ink 105496">
                  <a:extLst>
                    <a:ext uri="{FF2B5EF4-FFF2-40B4-BE49-F238E27FC236}">
                      <a16:creationId xmlns:a16="http://schemas.microsoft.com/office/drawing/2014/main" id="{741FCE5F-C43F-4961-B643-02AFBF0CFCD5}"/>
                    </a:ext>
                  </a:extLst>
                </p14:cNvPr>
                <p14:cNvContentPartPr/>
                <p14:nvPr/>
              </p14:nvContentPartPr>
              <p14:xfrm>
                <a:off x="4561555" y="4445230"/>
                <a:ext cx="183960" cy="360720"/>
              </p14:xfrm>
            </p:contentPart>
          </mc:Choice>
          <mc:Fallback xmlns="">
            <p:pic>
              <p:nvPicPr>
                <p:cNvPr id="105497" name="Ink 105496">
                  <a:extLst>
                    <a:ext uri="{FF2B5EF4-FFF2-40B4-BE49-F238E27FC236}">
                      <a16:creationId xmlns:a16="http://schemas.microsoft.com/office/drawing/2014/main" id="{741FCE5F-C43F-4961-B643-02AFBF0CFCD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552915" y="4436590"/>
                  <a:ext cx="2016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5498" name="Ink 105497">
                  <a:extLst>
                    <a:ext uri="{FF2B5EF4-FFF2-40B4-BE49-F238E27FC236}">
                      <a16:creationId xmlns:a16="http://schemas.microsoft.com/office/drawing/2014/main" id="{9F0A5AC4-06F6-4497-A966-17C81936EF8F}"/>
                    </a:ext>
                  </a:extLst>
                </p14:cNvPr>
                <p14:cNvContentPartPr/>
                <p14:nvPr/>
              </p14:nvContentPartPr>
              <p14:xfrm>
                <a:off x="4820395" y="4370710"/>
                <a:ext cx="362880" cy="370800"/>
              </p14:xfrm>
            </p:contentPart>
          </mc:Choice>
          <mc:Fallback xmlns="">
            <p:pic>
              <p:nvPicPr>
                <p:cNvPr id="105498" name="Ink 105497">
                  <a:extLst>
                    <a:ext uri="{FF2B5EF4-FFF2-40B4-BE49-F238E27FC236}">
                      <a16:creationId xmlns:a16="http://schemas.microsoft.com/office/drawing/2014/main" id="{9F0A5AC4-06F6-4497-A966-17C81936EF8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811395" y="4362070"/>
                  <a:ext cx="380520" cy="38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05506" name="Ink 105505">
                <a:extLst>
                  <a:ext uri="{FF2B5EF4-FFF2-40B4-BE49-F238E27FC236}">
                    <a16:creationId xmlns:a16="http://schemas.microsoft.com/office/drawing/2014/main" id="{75635D23-5110-4077-83E6-24AD3E8A1D2A}"/>
                  </a:ext>
                </a:extLst>
              </p14:cNvPr>
              <p14:cNvContentPartPr/>
              <p14:nvPr/>
            </p14:nvContentPartPr>
            <p14:xfrm>
              <a:off x="-465845" y="5122030"/>
              <a:ext cx="162360" cy="66960"/>
            </p14:xfrm>
          </p:contentPart>
        </mc:Choice>
        <mc:Fallback xmlns="">
          <p:pic>
            <p:nvPicPr>
              <p:cNvPr id="105506" name="Ink 105505">
                <a:extLst>
                  <a:ext uri="{FF2B5EF4-FFF2-40B4-BE49-F238E27FC236}">
                    <a16:creationId xmlns:a16="http://schemas.microsoft.com/office/drawing/2014/main" id="{75635D23-5110-4077-83E6-24AD3E8A1D2A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-474485" y="5113390"/>
                <a:ext cx="1800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05536" name="Ink 105535">
                <a:extLst>
                  <a:ext uri="{FF2B5EF4-FFF2-40B4-BE49-F238E27FC236}">
                    <a16:creationId xmlns:a16="http://schemas.microsoft.com/office/drawing/2014/main" id="{0A3CF964-C0CD-4B28-89EA-8D063E7F5801}"/>
                  </a:ext>
                </a:extLst>
              </p14:cNvPr>
              <p14:cNvContentPartPr/>
              <p14:nvPr/>
            </p14:nvContentPartPr>
            <p14:xfrm>
              <a:off x="-380165" y="5259550"/>
              <a:ext cx="91080" cy="12240"/>
            </p14:xfrm>
          </p:contentPart>
        </mc:Choice>
        <mc:Fallback xmlns="">
          <p:pic>
            <p:nvPicPr>
              <p:cNvPr id="105536" name="Ink 105535">
                <a:extLst>
                  <a:ext uri="{FF2B5EF4-FFF2-40B4-BE49-F238E27FC236}">
                    <a16:creationId xmlns:a16="http://schemas.microsoft.com/office/drawing/2014/main" id="{0A3CF964-C0CD-4B28-89EA-8D063E7F5801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-389165" y="5250550"/>
                <a:ext cx="1087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05549" name="Ink 105548">
                <a:extLst>
                  <a:ext uri="{FF2B5EF4-FFF2-40B4-BE49-F238E27FC236}">
                    <a16:creationId xmlns:a16="http://schemas.microsoft.com/office/drawing/2014/main" id="{2455C884-C616-4871-973B-8FC7D7229FCD}"/>
                  </a:ext>
                </a:extLst>
              </p14:cNvPr>
              <p14:cNvContentPartPr/>
              <p14:nvPr/>
            </p14:nvContentPartPr>
            <p14:xfrm>
              <a:off x="-376205" y="5821150"/>
              <a:ext cx="130680" cy="81360"/>
            </p14:xfrm>
          </p:contentPart>
        </mc:Choice>
        <mc:Fallback xmlns="">
          <p:pic>
            <p:nvPicPr>
              <p:cNvPr id="105549" name="Ink 105548">
                <a:extLst>
                  <a:ext uri="{FF2B5EF4-FFF2-40B4-BE49-F238E27FC236}">
                    <a16:creationId xmlns:a16="http://schemas.microsoft.com/office/drawing/2014/main" id="{2455C884-C616-4871-973B-8FC7D7229FCD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-385205" y="5812150"/>
                <a:ext cx="1483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05550" name="Ink 105549">
                <a:extLst>
                  <a:ext uri="{FF2B5EF4-FFF2-40B4-BE49-F238E27FC236}">
                    <a16:creationId xmlns:a16="http://schemas.microsoft.com/office/drawing/2014/main" id="{EFAD1425-8B05-467E-AF9C-02133419DEE3}"/>
                  </a:ext>
                </a:extLst>
              </p14:cNvPr>
              <p14:cNvContentPartPr/>
              <p14:nvPr/>
            </p14:nvContentPartPr>
            <p14:xfrm>
              <a:off x="-225365" y="5904670"/>
              <a:ext cx="110880" cy="25200"/>
            </p14:xfrm>
          </p:contentPart>
        </mc:Choice>
        <mc:Fallback xmlns="">
          <p:pic>
            <p:nvPicPr>
              <p:cNvPr id="105550" name="Ink 105549">
                <a:extLst>
                  <a:ext uri="{FF2B5EF4-FFF2-40B4-BE49-F238E27FC236}">
                    <a16:creationId xmlns:a16="http://schemas.microsoft.com/office/drawing/2014/main" id="{EFAD1425-8B05-467E-AF9C-02133419DEE3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-234365" y="5895670"/>
                <a:ext cx="1285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05565" name="Ink 105564">
                <a:extLst>
                  <a:ext uri="{FF2B5EF4-FFF2-40B4-BE49-F238E27FC236}">
                    <a16:creationId xmlns:a16="http://schemas.microsoft.com/office/drawing/2014/main" id="{7B34926D-8E7B-43BF-8B31-086C90ECDFB3}"/>
                  </a:ext>
                </a:extLst>
              </p14:cNvPr>
              <p14:cNvContentPartPr/>
              <p14:nvPr/>
            </p14:nvContentPartPr>
            <p14:xfrm>
              <a:off x="-163085" y="6527470"/>
              <a:ext cx="93960" cy="59040"/>
            </p14:xfrm>
          </p:contentPart>
        </mc:Choice>
        <mc:Fallback xmlns="">
          <p:pic>
            <p:nvPicPr>
              <p:cNvPr id="105565" name="Ink 105564">
                <a:extLst>
                  <a:ext uri="{FF2B5EF4-FFF2-40B4-BE49-F238E27FC236}">
                    <a16:creationId xmlns:a16="http://schemas.microsoft.com/office/drawing/2014/main" id="{7B34926D-8E7B-43BF-8B31-086C90ECDFB3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-171725" y="6518830"/>
                <a:ext cx="1116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05566" name="Ink 105565">
                <a:extLst>
                  <a:ext uri="{FF2B5EF4-FFF2-40B4-BE49-F238E27FC236}">
                    <a16:creationId xmlns:a16="http://schemas.microsoft.com/office/drawing/2014/main" id="{490128A5-71B7-46EB-BF54-ED282A720743}"/>
                  </a:ext>
                </a:extLst>
              </p14:cNvPr>
              <p14:cNvContentPartPr/>
              <p14:nvPr/>
            </p14:nvContentPartPr>
            <p14:xfrm>
              <a:off x="-164525" y="6567790"/>
              <a:ext cx="140040" cy="128160"/>
            </p14:xfrm>
          </p:contentPart>
        </mc:Choice>
        <mc:Fallback xmlns="">
          <p:pic>
            <p:nvPicPr>
              <p:cNvPr id="105566" name="Ink 105565">
                <a:extLst>
                  <a:ext uri="{FF2B5EF4-FFF2-40B4-BE49-F238E27FC236}">
                    <a16:creationId xmlns:a16="http://schemas.microsoft.com/office/drawing/2014/main" id="{490128A5-71B7-46EB-BF54-ED282A720743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-173165" y="6559150"/>
                <a:ext cx="157680" cy="14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580" name="Group 105579">
            <a:extLst>
              <a:ext uri="{FF2B5EF4-FFF2-40B4-BE49-F238E27FC236}">
                <a16:creationId xmlns:a16="http://schemas.microsoft.com/office/drawing/2014/main" id="{533B4B92-3B71-4646-A11C-916A6D092E5D}"/>
              </a:ext>
            </a:extLst>
          </p:cNvPr>
          <p:cNvGrpSpPr/>
          <p:nvPr/>
        </p:nvGrpSpPr>
        <p:grpSpPr>
          <a:xfrm>
            <a:off x="-20885" y="3473590"/>
            <a:ext cx="2615760" cy="3272040"/>
            <a:chOff x="-20885" y="3473590"/>
            <a:chExt cx="2615760" cy="327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902832B-FE9F-4AC0-92CA-850E7F0E700B}"/>
                    </a:ext>
                  </a:extLst>
                </p14:cNvPr>
                <p14:cNvContentPartPr/>
                <p14:nvPr/>
              </p14:nvContentPartPr>
              <p14:xfrm>
                <a:off x="63355" y="3945550"/>
                <a:ext cx="465120" cy="400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902832B-FE9F-4AC0-92CA-850E7F0E700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4715" y="3936910"/>
                  <a:ext cx="4827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E5A0F09-792D-40BD-9C17-9584500D856A}"/>
                    </a:ext>
                  </a:extLst>
                </p14:cNvPr>
                <p14:cNvContentPartPr/>
                <p14:nvPr/>
              </p14:nvContentPartPr>
              <p14:xfrm>
                <a:off x="677155" y="3689230"/>
                <a:ext cx="207000" cy="471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E5A0F09-792D-40BD-9C17-9584500D856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68155" y="3680230"/>
                  <a:ext cx="22464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019052F-6FCB-42E7-AB38-6DEED1864BD3}"/>
                    </a:ext>
                  </a:extLst>
                </p14:cNvPr>
                <p14:cNvContentPartPr/>
                <p14:nvPr/>
              </p14:nvContentPartPr>
              <p14:xfrm>
                <a:off x="1022395" y="3560350"/>
                <a:ext cx="228240" cy="509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019052F-6FCB-42E7-AB38-6DEED1864BD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13395" y="3551710"/>
                  <a:ext cx="24588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2324619-10C4-4A06-8A67-D9C393DAC4A6}"/>
                    </a:ext>
                  </a:extLst>
                </p14:cNvPr>
                <p14:cNvContentPartPr/>
                <p14:nvPr/>
              </p14:nvContentPartPr>
              <p14:xfrm>
                <a:off x="1281955" y="3473590"/>
                <a:ext cx="404640" cy="390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2324619-10C4-4A06-8A67-D9C393DAC4A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272955" y="3464950"/>
                  <a:ext cx="42228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78512E0-B1D0-4803-855C-72F23FA9B718}"/>
                    </a:ext>
                  </a:extLst>
                </p14:cNvPr>
                <p14:cNvContentPartPr/>
                <p14:nvPr/>
              </p14:nvContentPartPr>
              <p14:xfrm>
                <a:off x="840955" y="4219150"/>
                <a:ext cx="37440" cy="4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78512E0-B1D0-4803-855C-72F23FA9B71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31955" y="4210150"/>
                  <a:ext cx="550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96953FD-CC47-4FE3-BA47-DC24F5424D47}"/>
                    </a:ext>
                  </a:extLst>
                </p14:cNvPr>
                <p14:cNvContentPartPr/>
                <p14:nvPr/>
              </p14:nvContentPartPr>
              <p14:xfrm>
                <a:off x="1153435" y="4017550"/>
                <a:ext cx="32040" cy="5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96953FD-CC47-4FE3-BA47-DC24F5424D4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44795" y="4008550"/>
                  <a:ext cx="496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5537" name="Ink 105536">
                  <a:extLst>
                    <a:ext uri="{FF2B5EF4-FFF2-40B4-BE49-F238E27FC236}">
                      <a16:creationId xmlns:a16="http://schemas.microsoft.com/office/drawing/2014/main" id="{A95BC712-A4C4-45A4-8F30-01B084F8EC25}"/>
                    </a:ext>
                  </a:extLst>
                </p14:cNvPr>
                <p14:cNvContentPartPr/>
                <p14:nvPr/>
              </p14:nvContentPartPr>
              <p14:xfrm>
                <a:off x="-20885" y="4846630"/>
                <a:ext cx="148680" cy="351000"/>
              </p14:xfrm>
            </p:contentPart>
          </mc:Choice>
          <mc:Fallback xmlns="">
            <p:pic>
              <p:nvPicPr>
                <p:cNvPr id="105537" name="Ink 105536">
                  <a:extLst>
                    <a:ext uri="{FF2B5EF4-FFF2-40B4-BE49-F238E27FC236}">
                      <a16:creationId xmlns:a16="http://schemas.microsoft.com/office/drawing/2014/main" id="{A95BC712-A4C4-45A4-8F30-01B084F8EC2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-29885" y="4837630"/>
                  <a:ext cx="1663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5538" name="Ink 105537">
                  <a:extLst>
                    <a:ext uri="{FF2B5EF4-FFF2-40B4-BE49-F238E27FC236}">
                      <a16:creationId xmlns:a16="http://schemas.microsoft.com/office/drawing/2014/main" id="{4A127075-0B00-46A9-9203-FF117BB43A65}"/>
                    </a:ext>
                  </a:extLst>
                </p14:cNvPr>
                <p14:cNvContentPartPr/>
                <p14:nvPr/>
              </p14:nvContentPartPr>
              <p14:xfrm>
                <a:off x="221035" y="4689670"/>
                <a:ext cx="304560" cy="363600"/>
              </p14:xfrm>
            </p:contentPart>
          </mc:Choice>
          <mc:Fallback xmlns="">
            <p:pic>
              <p:nvPicPr>
                <p:cNvPr id="105538" name="Ink 105537">
                  <a:extLst>
                    <a:ext uri="{FF2B5EF4-FFF2-40B4-BE49-F238E27FC236}">
                      <a16:creationId xmlns:a16="http://schemas.microsoft.com/office/drawing/2014/main" id="{4A127075-0B00-46A9-9203-FF117BB43A6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12395" y="4681030"/>
                  <a:ext cx="3222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5539" name="Ink 105538">
                  <a:extLst>
                    <a:ext uri="{FF2B5EF4-FFF2-40B4-BE49-F238E27FC236}">
                      <a16:creationId xmlns:a16="http://schemas.microsoft.com/office/drawing/2014/main" id="{AC9D6EDD-1BD2-45F9-9C79-BADD0F3C526F}"/>
                    </a:ext>
                  </a:extLst>
                </p14:cNvPr>
                <p14:cNvContentPartPr/>
                <p14:nvPr/>
              </p14:nvContentPartPr>
              <p14:xfrm>
                <a:off x="729715" y="4691110"/>
                <a:ext cx="271080" cy="106920"/>
              </p14:xfrm>
            </p:contentPart>
          </mc:Choice>
          <mc:Fallback xmlns="">
            <p:pic>
              <p:nvPicPr>
                <p:cNvPr id="105539" name="Ink 105538">
                  <a:extLst>
                    <a:ext uri="{FF2B5EF4-FFF2-40B4-BE49-F238E27FC236}">
                      <a16:creationId xmlns:a16="http://schemas.microsoft.com/office/drawing/2014/main" id="{AC9D6EDD-1BD2-45F9-9C79-BADD0F3C526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20715" y="4682110"/>
                  <a:ext cx="288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5540" name="Ink 105539">
                  <a:extLst>
                    <a:ext uri="{FF2B5EF4-FFF2-40B4-BE49-F238E27FC236}">
                      <a16:creationId xmlns:a16="http://schemas.microsoft.com/office/drawing/2014/main" id="{56DA7A38-AD3B-4E55-8D9F-78EAD0294FE4}"/>
                    </a:ext>
                  </a:extLst>
                </p14:cNvPr>
                <p14:cNvContentPartPr/>
                <p14:nvPr/>
              </p14:nvContentPartPr>
              <p14:xfrm>
                <a:off x="855715" y="4614430"/>
                <a:ext cx="88200" cy="288360"/>
              </p14:xfrm>
            </p:contentPart>
          </mc:Choice>
          <mc:Fallback xmlns="">
            <p:pic>
              <p:nvPicPr>
                <p:cNvPr id="105540" name="Ink 105539">
                  <a:extLst>
                    <a:ext uri="{FF2B5EF4-FFF2-40B4-BE49-F238E27FC236}">
                      <a16:creationId xmlns:a16="http://schemas.microsoft.com/office/drawing/2014/main" id="{56DA7A38-AD3B-4E55-8D9F-78EAD0294FE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46715" y="4605790"/>
                  <a:ext cx="105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5541" name="Ink 105540">
                  <a:extLst>
                    <a:ext uri="{FF2B5EF4-FFF2-40B4-BE49-F238E27FC236}">
                      <a16:creationId xmlns:a16="http://schemas.microsoft.com/office/drawing/2014/main" id="{A5273F63-E3A8-49BC-A0AD-B590845C330C}"/>
                    </a:ext>
                  </a:extLst>
                </p14:cNvPr>
                <p14:cNvContentPartPr/>
                <p14:nvPr/>
              </p14:nvContentPartPr>
              <p14:xfrm>
                <a:off x="1164955" y="4436950"/>
                <a:ext cx="226080" cy="317880"/>
              </p14:xfrm>
            </p:contentPart>
          </mc:Choice>
          <mc:Fallback xmlns="">
            <p:pic>
              <p:nvPicPr>
                <p:cNvPr id="105541" name="Ink 105540">
                  <a:extLst>
                    <a:ext uri="{FF2B5EF4-FFF2-40B4-BE49-F238E27FC236}">
                      <a16:creationId xmlns:a16="http://schemas.microsoft.com/office/drawing/2014/main" id="{A5273F63-E3A8-49BC-A0AD-B590845C330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56315" y="4427950"/>
                  <a:ext cx="2437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5542" name="Ink 105541">
                  <a:extLst>
                    <a:ext uri="{FF2B5EF4-FFF2-40B4-BE49-F238E27FC236}">
                      <a16:creationId xmlns:a16="http://schemas.microsoft.com/office/drawing/2014/main" id="{DA6F8F71-9A5E-485D-A251-E01E8B9D306D}"/>
                    </a:ext>
                  </a:extLst>
                </p14:cNvPr>
                <p14:cNvContentPartPr/>
                <p14:nvPr/>
              </p14:nvContentPartPr>
              <p14:xfrm>
                <a:off x="1384555" y="4480510"/>
                <a:ext cx="196920" cy="81720"/>
              </p14:xfrm>
            </p:contentPart>
          </mc:Choice>
          <mc:Fallback xmlns="">
            <p:pic>
              <p:nvPicPr>
                <p:cNvPr id="105542" name="Ink 105541">
                  <a:extLst>
                    <a:ext uri="{FF2B5EF4-FFF2-40B4-BE49-F238E27FC236}">
                      <a16:creationId xmlns:a16="http://schemas.microsoft.com/office/drawing/2014/main" id="{DA6F8F71-9A5E-485D-A251-E01E8B9D306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375555" y="4471510"/>
                  <a:ext cx="2145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5543" name="Ink 105542">
                  <a:extLst>
                    <a:ext uri="{FF2B5EF4-FFF2-40B4-BE49-F238E27FC236}">
                      <a16:creationId xmlns:a16="http://schemas.microsoft.com/office/drawing/2014/main" id="{AC347DFD-38AB-4ED6-BB55-EB9ECA0BB33E}"/>
                    </a:ext>
                  </a:extLst>
                </p14:cNvPr>
                <p14:cNvContentPartPr/>
                <p14:nvPr/>
              </p14:nvContentPartPr>
              <p14:xfrm>
                <a:off x="1465555" y="4455670"/>
                <a:ext cx="38880" cy="168840"/>
              </p14:xfrm>
            </p:contentPart>
          </mc:Choice>
          <mc:Fallback xmlns="">
            <p:pic>
              <p:nvPicPr>
                <p:cNvPr id="105543" name="Ink 105542">
                  <a:extLst>
                    <a:ext uri="{FF2B5EF4-FFF2-40B4-BE49-F238E27FC236}">
                      <a16:creationId xmlns:a16="http://schemas.microsoft.com/office/drawing/2014/main" id="{AC347DFD-38AB-4ED6-BB55-EB9ECA0BB33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56915" y="4446670"/>
                  <a:ext cx="56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5544" name="Ink 105543">
                  <a:extLst>
                    <a:ext uri="{FF2B5EF4-FFF2-40B4-BE49-F238E27FC236}">
                      <a16:creationId xmlns:a16="http://schemas.microsoft.com/office/drawing/2014/main" id="{88B8D62B-4C25-4AAE-968B-238A5B6ECCF0}"/>
                    </a:ext>
                  </a:extLst>
                </p14:cNvPr>
                <p14:cNvContentPartPr/>
                <p14:nvPr/>
              </p14:nvContentPartPr>
              <p14:xfrm>
                <a:off x="1673275" y="4186030"/>
                <a:ext cx="198360" cy="377640"/>
              </p14:xfrm>
            </p:contentPart>
          </mc:Choice>
          <mc:Fallback xmlns="">
            <p:pic>
              <p:nvPicPr>
                <p:cNvPr id="105544" name="Ink 105543">
                  <a:extLst>
                    <a:ext uri="{FF2B5EF4-FFF2-40B4-BE49-F238E27FC236}">
                      <a16:creationId xmlns:a16="http://schemas.microsoft.com/office/drawing/2014/main" id="{88B8D62B-4C25-4AAE-968B-238A5B6ECCF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664275" y="4177390"/>
                  <a:ext cx="2160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5545" name="Ink 105544">
                  <a:extLst>
                    <a:ext uri="{FF2B5EF4-FFF2-40B4-BE49-F238E27FC236}">
                      <a16:creationId xmlns:a16="http://schemas.microsoft.com/office/drawing/2014/main" id="{4246CF95-C011-424B-9FD8-A82AD16BC787}"/>
                    </a:ext>
                  </a:extLst>
                </p14:cNvPr>
                <p14:cNvContentPartPr/>
                <p14:nvPr/>
              </p14:nvContentPartPr>
              <p14:xfrm>
                <a:off x="1946515" y="4069750"/>
                <a:ext cx="248760" cy="375480"/>
              </p14:xfrm>
            </p:contentPart>
          </mc:Choice>
          <mc:Fallback xmlns="">
            <p:pic>
              <p:nvPicPr>
                <p:cNvPr id="105545" name="Ink 105544">
                  <a:extLst>
                    <a:ext uri="{FF2B5EF4-FFF2-40B4-BE49-F238E27FC236}">
                      <a16:creationId xmlns:a16="http://schemas.microsoft.com/office/drawing/2014/main" id="{4246CF95-C011-424B-9FD8-A82AD16BC78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937875" y="4061110"/>
                  <a:ext cx="2664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5546" name="Ink 105545">
                  <a:extLst>
                    <a:ext uri="{FF2B5EF4-FFF2-40B4-BE49-F238E27FC236}">
                      <a16:creationId xmlns:a16="http://schemas.microsoft.com/office/drawing/2014/main" id="{C569B049-A916-4088-9AC2-3DF949F279F2}"/>
                    </a:ext>
                  </a:extLst>
                </p14:cNvPr>
                <p14:cNvContentPartPr/>
                <p14:nvPr/>
              </p14:nvContentPartPr>
              <p14:xfrm>
                <a:off x="1630435" y="4295830"/>
                <a:ext cx="162720" cy="80640"/>
              </p14:xfrm>
            </p:contentPart>
          </mc:Choice>
          <mc:Fallback xmlns="">
            <p:pic>
              <p:nvPicPr>
                <p:cNvPr id="105546" name="Ink 105545">
                  <a:extLst>
                    <a:ext uri="{FF2B5EF4-FFF2-40B4-BE49-F238E27FC236}">
                      <a16:creationId xmlns:a16="http://schemas.microsoft.com/office/drawing/2014/main" id="{C569B049-A916-4088-9AC2-3DF949F279F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621795" y="4287190"/>
                  <a:ext cx="180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5551" name="Ink 105550">
                  <a:extLst>
                    <a:ext uri="{FF2B5EF4-FFF2-40B4-BE49-F238E27FC236}">
                      <a16:creationId xmlns:a16="http://schemas.microsoft.com/office/drawing/2014/main" id="{8AC8F258-384C-4DB8-9FC9-72B5C00FAE57}"/>
                    </a:ext>
                  </a:extLst>
                </p14:cNvPr>
                <p14:cNvContentPartPr/>
                <p14:nvPr/>
              </p14:nvContentPartPr>
              <p14:xfrm>
                <a:off x="49675" y="5578510"/>
                <a:ext cx="103320" cy="281520"/>
              </p14:xfrm>
            </p:contentPart>
          </mc:Choice>
          <mc:Fallback xmlns="">
            <p:pic>
              <p:nvPicPr>
                <p:cNvPr id="105551" name="Ink 105550">
                  <a:extLst>
                    <a:ext uri="{FF2B5EF4-FFF2-40B4-BE49-F238E27FC236}">
                      <a16:creationId xmlns:a16="http://schemas.microsoft.com/office/drawing/2014/main" id="{8AC8F258-384C-4DB8-9FC9-72B5C00FAE5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035" y="5569870"/>
                  <a:ext cx="1209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5552" name="Ink 105551">
                  <a:extLst>
                    <a:ext uri="{FF2B5EF4-FFF2-40B4-BE49-F238E27FC236}">
                      <a16:creationId xmlns:a16="http://schemas.microsoft.com/office/drawing/2014/main" id="{A25FA12C-8F2F-48EF-A670-26146BF00CE3}"/>
                    </a:ext>
                  </a:extLst>
                </p14:cNvPr>
                <p14:cNvContentPartPr/>
                <p14:nvPr/>
              </p14:nvContentPartPr>
              <p14:xfrm>
                <a:off x="230035" y="5497870"/>
                <a:ext cx="343080" cy="270000"/>
              </p14:xfrm>
            </p:contentPart>
          </mc:Choice>
          <mc:Fallback xmlns="">
            <p:pic>
              <p:nvPicPr>
                <p:cNvPr id="105552" name="Ink 105551">
                  <a:extLst>
                    <a:ext uri="{FF2B5EF4-FFF2-40B4-BE49-F238E27FC236}">
                      <a16:creationId xmlns:a16="http://schemas.microsoft.com/office/drawing/2014/main" id="{A25FA12C-8F2F-48EF-A670-26146BF00CE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21395" y="5488870"/>
                  <a:ext cx="3607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5554" name="Ink 105553">
                  <a:extLst>
                    <a:ext uri="{FF2B5EF4-FFF2-40B4-BE49-F238E27FC236}">
                      <a16:creationId xmlns:a16="http://schemas.microsoft.com/office/drawing/2014/main" id="{1756954B-F1F1-4621-AF86-FBDCED433AE9}"/>
                    </a:ext>
                  </a:extLst>
                </p14:cNvPr>
                <p14:cNvContentPartPr/>
                <p14:nvPr/>
              </p14:nvContentPartPr>
              <p14:xfrm>
                <a:off x="898555" y="5353510"/>
                <a:ext cx="238680" cy="57960"/>
              </p14:xfrm>
            </p:contentPart>
          </mc:Choice>
          <mc:Fallback xmlns="">
            <p:pic>
              <p:nvPicPr>
                <p:cNvPr id="105554" name="Ink 105553">
                  <a:extLst>
                    <a:ext uri="{FF2B5EF4-FFF2-40B4-BE49-F238E27FC236}">
                      <a16:creationId xmlns:a16="http://schemas.microsoft.com/office/drawing/2014/main" id="{1756954B-F1F1-4621-AF86-FBDCED433AE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89915" y="5344870"/>
                  <a:ext cx="256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5555" name="Ink 105554">
                  <a:extLst>
                    <a:ext uri="{FF2B5EF4-FFF2-40B4-BE49-F238E27FC236}">
                      <a16:creationId xmlns:a16="http://schemas.microsoft.com/office/drawing/2014/main" id="{959E50F3-E446-4C76-BD4A-312235279CED}"/>
                    </a:ext>
                  </a:extLst>
                </p14:cNvPr>
                <p14:cNvContentPartPr/>
                <p14:nvPr/>
              </p14:nvContentPartPr>
              <p14:xfrm>
                <a:off x="983515" y="5265310"/>
                <a:ext cx="33120" cy="239760"/>
              </p14:xfrm>
            </p:contentPart>
          </mc:Choice>
          <mc:Fallback xmlns="">
            <p:pic>
              <p:nvPicPr>
                <p:cNvPr id="105555" name="Ink 105554">
                  <a:extLst>
                    <a:ext uri="{FF2B5EF4-FFF2-40B4-BE49-F238E27FC236}">
                      <a16:creationId xmlns:a16="http://schemas.microsoft.com/office/drawing/2014/main" id="{959E50F3-E446-4C76-BD4A-312235279CE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74515" y="5256310"/>
                  <a:ext cx="507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5556" name="Ink 105555">
                  <a:extLst>
                    <a:ext uri="{FF2B5EF4-FFF2-40B4-BE49-F238E27FC236}">
                      <a16:creationId xmlns:a16="http://schemas.microsoft.com/office/drawing/2014/main" id="{FE5B3D2B-3552-4CD3-A56C-574330D1B319}"/>
                    </a:ext>
                  </a:extLst>
                </p14:cNvPr>
                <p14:cNvContentPartPr/>
                <p14:nvPr/>
              </p14:nvContentPartPr>
              <p14:xfrm>
                <a:off x="1137595" y="5007190"/>
                <a:ext cx="309960" cy="390240"/>
              </p14:xfrm>
            </p:contentPart>
          </mc:Choice>
          <mc:Fallback xmlns="">
            <p:pic>
              <p:nvPicPr>
                <p:cNvPr id="105556" name="Ink 105555">
                  <a:extLst>
                    <a:ext uri="{FF2B5EF4-FFF2-40B4-BE49-F238E27FC236}">
                      <a16:creationId xmlns:a16="http://schemas.microsoft.com/office/drawing/2014/main" id="{FE5B3D2B-3552-4CD3-A56C-574330D1B31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28595" y="4998550"/>
                  <a:ext cx="3276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5557" name="Ink 105556">
                  <a:extLst>
                    <a:ext uri="{FF2B5EF4-FFF2-40B4-BE49-F238E27FC236}">
                      <a16:creationId xmlns:a16="http://schemas.microsoft.com/office/drawing/2014/main" id="{7D06D9C3-4E9E-4871-9837-801CB5BF664F}"/>
                    </a:ext>
                  </a:extLst>
                </p14:cNvPr>
                <p14:cNvContentPartPr/>
                <p14:nvPr/>
              </p14:nvContentPartPr>
              <p14:xfrm>
                <a:off x="1487875" y="5113030"/>
                <a:ext cx="326880" cy="41760"/>
              </p14:xfrm>
            </p:contentPart>
          </mc:Choice>
          <mc:Fallback xmlns="">
            <p:pic>
              <p:nvPicPr>
                <p:cNvPr id="105557" name="Ink 105556">
                  <a:extLst>
                    <a:ext uri="{FF2B5EF4-FFF2-40B4-BE49-F238E27FC236}">
                      <a16:creationId xmlns:a16="http://schemas.microsoft.com/office/drawing/2014/main" id="{7D06D9C3-4E9E-4871-9837-801CB5BF664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478875" y="5104390"/>
                  <a:ext cx="344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5558" name="Ink 105557">
                  <a:extLst>
                    <a:ext uri="{FF2B5EF4-FFF2-40B4-BE49-F238E27FC236}">
                      <a16:creationId xmlns:a16="http://schemas.microsoft.com/office/drawing/2014/main" id="{17E5F3B8-40A0-409D-9DCA-34C49CA6B225}"/>
                    </a:ext>
                  </a:extLst>
                </p14:cNvPr>
                <p14:cNvContentPartPr/>
                <p14:nvPr/>
              </p14:nvContentPartPr>
              <p14:xfrm>
                <a:off x="1592275" y="5023030"/>
                <a:ext cx="71280" cy="259200"/>
              </p14:xfrm>
            </p:contentPart>
          </mc:Choice>
          <mc:Fallback xmlns="">
            <p:pic>
              <p:nvPicPr>
                <p:cNvPr id="105558" name="Ink 105557">
                  <a:extLst>
                    <a:ext uri="{FF2B5EF4-FFF2-40B4-BE49-F238E27FC236}">
                      <a16:creationId xmlns:a16="http://schemas.microsoft.com/office/drawing/2014/main" id="{17E5F3B8-40A0-409D-9DCA-34C49CA6B22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583275" y="5014390"/>
                  <a:ext cx="889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5559" name="Ink 105558">
                  <a:extLst>
                    <a:ext uri="{FF2B5EF4-FFF2-40B4-BE49-F238E27FC236}">
                      <a16:creationId xmlns:a16="http://schemas.microsoft.com/office/drawing/2014/main" id="{1968FD42-BD1D-4864-81F5-EACB910D448A}"/>
                    </a:ext>
                  </a:extLst>
                </p14:cNvPr>
                <p14:cNvContentPartPr/>
                <p14:nvPr/>
              </p14:nvContentPartPr>
              <p14:xfrm>
                <a:off x="1795315" y="4808470"/>
                <a:ext cx="78840" cy="342360"/>
              </p14:xfrm>
            </p:contentPart>
          </mc:Choice>
          <mc:Fallback xmlns="">
            <p:pic>
              <p:nvPicPr>
                <p:cNvPr id="105559" name="Ink 105558">
                  <a:extLst>
                    <a:ext uri="{FF2B5EF4-FFF2-40B4-BE49-F238E27FC236}">
                      <a16:creationId xmlns:a16="http://schemas.microsoft.com/office/drawing/2014/main" id="{1968FD42-BD1D-4864-81F5-EACB910D448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786315" y="4799830"/>
                  <a:ext cx="964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5560" name="Ink 105559">
                  <a:extLst>
                    <a:ext uri="{FF2B5EF4-FFF2-40B4-BE49-F238E27FC236}">
                      <a16:creationId xmlns:a16="http://schemas.microsoft.com/office/drawing/2014/main" id="{6924ACF9-F71B-40E2-BF4B-C64B9AEB377C}"/>
                    </a:ext>
                  </a:extLst>
                </p14:cNvPr>
                <p14:cNvContentPartPr/>
                <p14:nvPr/>
              </p14:nvContentPartPr>
              <p14:xfrm>
                <a:off x="1891075" y="4745470"/>
                <a:ext cx="167400" cy="250200"/>
              </p14:xfrm>
            </p:contentPart>
          </mc:Choice>
          <mc:Fallback xmlns="">
            <p:pic>
              <p:nvPicPr>
                <p:cNvPr id="105560" name="Ink 105559">
                  <a:extLst>
                    <a:ext uri="{FF2B5EF4-FFF2-40B4-BE49-F238E27FC236}">
                      <a16:creationId xmlns:a16="http://schemas.microsoft.com/office/drawing/2014/main" id="{6924ACF9-F71B-40E2-BF4B-C64B9AEB377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882435" y="4736830"/>
                  <a:ext cx="1850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5561" name="Ink 105560">
                  <a:extLst>
                    <a:ext uri="{FF2B5EF4-FFF2-40B4-BE49-F238E27FC236}">
                      <a16:creationId xmlns:a16="http://schemas.microsoft.com/office/drawing/2014/main" id="{80C1B46B-3A8F-4F85-B70E-26BBEB6FDACA}"/>
                    </a:ext>
                  </a:extLst>
                </p14:cNvPr>
                <p14:cNvContentPartPr/>
                <p14:nvPr/>
              </p14:nvContentPartPr>
              <p14:xfrm>
                <a:off x="2019235" y="4825390"/>
                <a:ext cx="118440" cy="281520"/>
              </p14:xfrm>
            </p:contentPart>
          </mc:Choice>
          <mc:Fallback xmlns="">
            <p:pic>
              <p:nvPicPr>
                <p:cNvPr id="105561" name="Ink 105560">
                  <a:extLst>
                    <a:ext uri="{FF2B5EF4-FFF2-40B4-BE49-F238E27FC236}">
                      <a16:creationId xmlns:a16="http://schemas.microsoft.com/office/drawing/2014/main" id="{80C1B46B-3A8F-4F85-B70E-26BBEB6FDAC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010235" y="4816390"/>
                  <a:ext cx="1360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5562" name="Ink 105561">
                  <a:extLst>
                    <a:ext uri="{FF2B5EF4-FFF2-40B4-BE49-F238E27FC236}">
                      <a16:creationId xmlns:a16="http://schemas.microsoft.com/office/drawing/2014/main" id="{4477EE27-ECE4-448F-BE91-94CF4DEF7AC2}"/>
                    </a:ext>
                  </a:extLst>
                </p14:cNvPr>
                <p14:cNvContentPartPr/>
                <p14:nvPr/>
              </p14:nvContentPartPr>
              <p14:xfrm>
                <a:off x="2172595" y="4628830"/>
                <a:ext cx="147600" cy="363240"/>
              </p14:xfrm>
            </p:contentPart>
          </mc:Choice>
          <mc:Fallback xmlns="">
            <p:pic>
              <p:nvPicPr>
                <p:cNvPr id="105562" name="Ink 105561">
                  <a:extLst>
                    <a:ext uri="{FF2B5EF4-FFF2-40B4-BE49-F238E27FC236}">
                      <a16:creationId xmlns:a16="http://schemas.microsoft.com/office/drawing/2014/main" id="{4477EE27-ECE4-448F-BE91-94CF4DEF7AC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163955" y="4620190"/>
                  <a:ext cx="1652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5563" name="Ink 105562">
                  <a:extLst>
                    <a:ext uri="{FF2B5EF4-FFF2-40B4-BE49-F238E27FC236}">
                      <a16:creationId xmlns:a16="http://schemas.microsoft.com/office/drawing/2014/main" id="{827AA4C5-95F4-4A90-A656-6F1DB713E792}"/>
                    </a:ext>
                  </a:extLst>
                </p14:cNvPr>
                <p14:cNvContentPartPr/>
                <p14:nvPr/>
              </p14:nvContentPartPr>
              <p14:xfrm>
                <a:off x="2386075" y="4680310"/>
                <a:ext cx="208800" cy="196200"/>
              </p14:xfrm>
            </p:contentPart>
          </mc:Choice>
          <mc:Fallback xmlns="">
            <p:pic>
              <p:nvPicPr>
                <p:cNvPr id="105563" name="Ink 105562">
                  <a:extLst>
                    <a:ext uri="{FF2B5EF4-FFF2-40B4-BE49-F238E27FC236}">
                      <a16:creationId xmlns:a16="http://schemas.microsoft.com/office/drawing/2014/main" id="{827AA4C5-95F4-4A90-A656-6F1DB713E79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377075" y="4671310"/>
                  <a:ext cx="226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5567" name="Ink 105566">
                  <a:extLst>
                    <a:ext uri="{FF2B5EF4-FFF2-40B4-BE49-F238E27FC236}">
                      <a16:creationId xmlns:a16="http://schemas.microsoft.com/office/drawing/2014/main" id="{29E51270-B3F1-4F9C-A241-7FE9B2CB442E}"/>
                    </a:ext>
                  </a:extLst>
                </p14:cNvPr>
                <p14:cNvContentPartPr/>
                <p14:nvPr/>
              </p14:nvContentPartPr>
              <p14:xfrm>
                <a:off x="194035" y="6234070"/>
                <a:ext cx="90720" cy="359280"/>
              </p14:xfrm>
            </p:contentPart>
          </mc:Choice>
          <mc:Fallback xmlns="">
            <p:pic>
              <p:nvPicPr>
                <p:cNvPr id="105567" name="Ink 105566">
                  <a:extLst>
                    <a:ext uri="{FF2B5EF4-FFF2-40B4-BE49-F238E27FC236}">
                      <a16:creationId xmlns:a16="http://schemas.microsoft.com/office/drawing/2014/main" id="{29E51270-B3F1-4F9C-A241-7FE9B2CB442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85395" y="6225430"/>
                  <a:ext cx="1083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5568" name="Ink 105567">
                  <a:extLst>
                    <a:ext uri="{FF2B5EF4-FFF2-40B4-BE49-F238E27FC236}">
                      <a16:creationId xmlns:a16="http://schemas.microsoft.com/office/drawing/2014/main" id="{D3D9022A-5708-4463-AD55-99B668A43F8E}"/>
                    </a:ext>
                  </a:extLst>
                </p14:cNvPr>
                <p14:cNvContentPartPr/>
                <p14:nvPr/>
              </p14:nvContentPartPr>
              <p14:xfrm>
                <a:off x="384115" y="6118870"/>
                <a:ext cx="62640" cy="335160"/>
              </p14:xfrm>
            </p:contentPart>
          </mc:Choice>
          <mc:Fallback xmlns="">
            <p:pic>
              <p:nvPicPr>
                <p:cNvPr id="105568" name="Ink 105567">
                  <a:extLst>
                    <a:ext uri="{FF2B5EF4-FFF2-40B4-BE49-F238E27FC236}">
                      <a16:creationId xmlns:a16="http://schemas.microsoft.com/office/drawing/2014/main" id="{D3D9022A-5708-4463-AD55-99B668A43F8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75115" y="6109870"/>
                  <a:ext cx="802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5569" name="Ink 105568">
                  <a:extLst>
                    <a:ext uri="{FF2B5EF4-FFF2-40B4-BE49-F238E27FC236}">
                      <a16:creationId xmlns:a16="http://schemas.microsoft.com/office/drawing/2014/main" id="{C4733DEE-A76A-4522-AF12-4E8A5853CFAB}"/>
                    </a:ext>
                  </a:extLst>
                </p14:cNvPr>
                <p14:cNvContentPartPr/>
                <p14:nvPr/>
              </p14:nvContentPartPr>
              <p14:xfrm>
                <a:off x="548635" y="6280510"/>
                <a:ext cx="12240" cy="34560"/>
              </p14:xfrm>
            </p:contentPart>
          </mc:Choice>
          <mc:Fallback xmlns="">
            <p:pic>
              <p:nvPicPr>
                <p:cNvPr id="105569" name="Ink 105568">
                  <a:extLst>
                    <a:ext uri="{FF2B5EF4-FFF2-40B4-BE49-F238E27FC236}">
                      <a16:creationId xmlns:a16="http://schemas.microsoft.com/office/drawing/2014/main" id="{C4733DEE-A76A-4522-AF12-4E8A5853CFA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39995" y="6271510"/>
                  <a:ext cx="29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5570" name="Ink 105569">
                  <a:extLst>
                    <a:ext uri="{FF2B5EF4-FFF2-40B4-BE49-F238E27FC236}">
                      <a16:creationId xmlns:a16="http://schemas.microsoft.com/office/drawing/2014/main" id="{B0FCA8ED-3F31-4326-A4CD-F4E67DE01F04}"/>
                    </a:ext>
                  </a:extLst>
                </p14:cNvPr>
                <p14:cNvContentPartPr/>
                <p14:nvPr/>
              </p14:nvContentPartPr>
              <p14:xfrm>
                <a:off x="721075" y="5952190"/>
                <a:ext cx="147600" cy="371520"/>
              </p14:xfrm>
            </p:contentPart>
          </mc:Choice>
          <mc:Fallback xmlns="">
            <p:pic>
              <p:nvPicPr>
                <p:cNvPr id="105570" name="Ink 105569">
                  <a:extLst>
                    <a:ext uri="{FF2B5EF4-FFF2-40B4-BE49-F238E27FC236}">
                      <a16:creationId xmlns:a16="http://schemas.microsoft.com/office/drawing/2014/main" id="{B0FCA8ED-3F31-4326-A4CD-F4E67DE01F0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12435" y="5943190"/>
                  <a:ext cx="1652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5571" name="Ink 105570">
                  <a:extLst>
                    <a:ext uri="{FF2B5EF4-FFF2-40B4-BE49-F238E27FC236}">
                      <a16:creationId xmlns:a16="http://schemas.microsoft.com/office/drawing/2014/main" id="{D74F67A9-210A-43F8-ABA1-A33A342C5993}"/>
                    </a:ext>
                  </a:extLst>
                </p14:cNvPr>
                <p14:cNvContentPartPr/>
                <p14:nvPr/>
              </p14:nvContentPartPr>
              <p14:xfrm>
                <a:off x="888475" y="5959390"/>
                <a:ext cx="236160" cy="331560"/>
              </p14:xfrm>
            </p:contentPart>
          </mc:Choice>
          <mc:Fallback xmlns="">
            <p:pic>
              <p:nvPicPr>
                <p:cNvPr id="105571" name="Ink 105570">
                  <a:extLst>
                    <a:ext uri="{FF2B5EF4-FFF2-40B4-BE49-F238E27FC236}">
                      <a16:creationId xmlns:a16="http://schemas.microsoft.com/office/drawing/2014/main" id="{D74F67A9-210A-43F8-ABA1-A33A342C599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79475" y="5950750"/>
                  <a:ext cx="25380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5573" name="Ink 105572">
                  <a:extLst>
                    <a:ext uri="{FF2B5EF4-FFF2-40B4-BE49-F238E27FC236}">
                      <a16:creationId xmlns:a16="http://schemas.microsoft.com/office/drawing/2014/main" id="{1E1E0C6E-A7B0-49A3-ABDE-369B63CAFA17}"/>
                    </a:ext>
                  </a:extLst>
                </p14:cNvPr>
                <p14:cNvContentPartPr/>
                <p14:nvPr/>
              </p14:nvContentPartPr>
              <p14:xfrm>
                <a:off x="1405435" y="5745190"/>
                <a:ext cx="299880" cy="359280"/>
              </p14:xfrm>
            </p:contentPart>
          </mc:Choice>
          <mc:Fallback xmlns="">
            <p:pic>
              <p:nvPicPr>
                <p:cNvPr id="105573" name="Ink 105572">
                  <a:extLst>
                    <a:ext uri="{FF2B5EF4-FFF2-40B4-BE49-F238E27FC236}">
                      <a16:creationId xmlns:a16="http://schemas.microsoft.com/office/drawing/2014/main" id="{1E1E0C6E-A7B0-49A3-ABDE-369B63CAFA1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396795" y="5736550"/>
                  <a:ext cx="3175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5574" name="Ink 105573">
                  <a:extLst>
                    <a:ext uri="{FF2B5EF4-FFF2-40B4-BE49-F238E27FC236}">
                      <a16:creationId xmlns:a16="http://schemas.microsoft.com/office/drawing/2014/main" id="{D069825E-4137-4C5B-8F70-673A2D751414}"/>
                    </a:ext>
                  </a:extLst>
                </p14:cNvPr>
                <p14:cNvContentPartPr/>
                <p14:nvPr/>
              </p14:nvContentPartPr>
              <p14:xfrm>
                <a:off x="1697755" y="5620630"/>
                <a:ext cx="123480" cy="280440"/>
              </p14:xfrm>
            </p:contentPart>
          </mc:Choice>
          <mc:Fallback xmlns="">
            <p:pic>
              <p:nvPicPr>
                <p:cNvPr id="105574" name="Ink 105573">
                  <a:extLst>
                    <a:ext uri="{FF2B5EF4-FFF2-40B4-BE49-F238E27FC236}">
                      <a16:creationId xmlns:a16="http://schemas.microsoft.com/office/drawing/2014/main" id="{D069825E-4137-4C5B-8F70-673A2D75141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688755" y="5611630"/>
                  <a:ext cx="1411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5575" name="Ink 105574">
                  <a:extLst>
                    <a:ext uri="{FF2B5EF4-FFF2-40B4-BE49-F238E27FC236}">
                      <a16:creationId xmlns:a16="http://schemas.microsoft.com/office/drawing/2014/main" id="{18DE0B46-4BF0-476D-B0D3-E724C4DF1EC6}"/>
                    </a:ext>
                  </a:extLst>
                </p14:cNvPr>
                <p14:cNvContentPartPr/>
                <p14:nvPr/>
              </p14:nvContentPartPr>
              <p14:xfrm>
                <a:off x="1847155" y="5646550"/>
                <a:ext cx="38880" cy="357840"/>
              </p14:xfrm>
            </p:contentPart>
          </mc:Choice>
          <mc:Fallback xmlns="">
            <p:pic>
              <p:nvPicPr>
                <p:cNvPr id="105575" name="Ink 105574">
                  <a:extLst>
                    <a:ext uri="{FF2B5EF4-FFF2-40B4-BE49-F238E27FC236}">
                      <a16:creationId xmlns:a16="http://schemas.microsoft.com/office/drawing/2014/main" id="{18DE0B46-4BF0-476D-B0D3-E724C4DF1EC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838155" y="5637550"/>
                  <a:ext cx="5652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5576" name="Ink 105575">
                  <a:extLst>
                    <a:ext uri="{FF2B5EF4-FFF2-40B4-BE49-F238E27FC236}">
                      <a16:creationId xmlns:a16="http://schemas.microsoft.com/office/drawing/2014/main" id="{7A08F2AE-0FE6-4DC4-95FC-3556327F2DC3}"/>
                    </a:ext>
                  </a:extLst>
                </p14:cNvPr>
                <p14:cNvContentPartPr/>
                <p14:nvPr/>
              </p14:nvContentPartPr>
              <p14:xfrm>
                <a:off x="1872715" y="5610190"/>
                <a:ext cx="241200" cy="360000"/>
              </p14:xfrm>
            </p:contentPart>
          </mc:Choice>
          <mc:Fallback xmlns="">
            <p:pic>
              <p:nvPicPr>
                <p:cNvPr id="105576" name="Ink 105575">
                  <a:extLst>
                    <a:ext uri="{FF2B5EF4-FFF2-40B4-BE49-F238E27FC236}">
                      <a16:creationId xmlns:a16="http://schemas.microsoft.com/office/drawing/2014/main" id="{7A08F2AE-0FE6-4DC4-95FC-3556327F2DC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863715" y="5601190"/>
                  <a:ext cx="2588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5578" name="Ink 105577">
                  <a:extLst>
                    <a:ext uri="{FF2B5EF4-FFF2-40B4-BE49-F238E27FC236}">
                      <a16:creationId xmlns:a16="http://schemas.microsoft.com/office/drawing/2014/main" id="{042386F3-42CA-44E9-997D-818DF734748E}"/>
                    </a:ext>
                  </a:extLst>
                </p14:cNvPr>
                <p14:cNvContentPartPr/>
                <p14:nvPr/>
              </p14:nvContentPartPr>
              <p14:xfrm>
                <a:off x="338035" y="5872270"/>
                <a:ext cx="1800720" cy="842040"/>
              </p14:xfrm>
            </p:contentPart>
          </mc:Choice>
          <mc:Fallback xmlns="">
            <p:pic>
              <p:nvPicPr>
                <p:cNvPr id="105578" name="Ink 105577">
                  <a:extLst>
                    <a:ext uri="{FF2B5EF4-FFF2-40B4-BE49-F238E27FC236}">
                      <a16:creationId xmlns:a16="http://schemas.microsoft.com/office/drawing/2014/main" id="{042386F3-42CA-44E9-997D-818DF734748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29035" y="5863630"/>
                  <a:ext cx="1818360" cy="8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5579" name="Ink 105578">
                  <a:extLst>
                    <a:ext uri="{FF2B5EF4-FFF2-40B4-BE49-F238E27FC236}">
                      <a16:creationId xmlns:a16="http://schemas.microsoft.com/office/drawing/2014/main" id="{1F2A1154-EB4E-4542-A6C1-694982B5B536}"/>
                    </a:ext>
                  </a:extLst>
                </p14:cNvPr>
                <p14:cNvContentPartPr/>
                <p14:nvPr/>
              </p14:nvContentPartPr>
              <p14:xfrm>
                <a:off x="742315" y="5935990"/>
                <a:ext cx="1614240" cy="809640"/>
              </p14:xfrm>
            </p:contentPart>
          </mc:Choice>
          <mc:Fallback xmlns="">
            <p:pic>
              <p:nvPicPr>
                <p:cNvPr id="105579" name="Ink 105578">
                  <a:extLst>
                    <a:ext uri="{FF2B5EF4-FFF2-40B4-BE49-F238E27FC236}">
                      <a16:creationId xmlns:a16="http://schemas.microsoft.com/office/drawing/2014/main" id="{1F2A1154-EB4E-4542-A6C1-694982B5B53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33675" y="5926990"/>
                  <a:ext cx="1631880" cy="827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E87E0D74-F8C7-4CD6-8C43-35DEBD2ABF0E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88" y="1758462"/>
            <a:ext cx="7318566" cy="27265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964080" y="497520"/>
              <a:ext cx="6715800" cy="62110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6160" y="489240"/>
                <a:ext cx="6732000" cy="622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99055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2185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1950" y="12858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Packet loss</a:t>
            </a:r>
          </a:p>
        </p:txBody>
      </p:sp>
      <p:sp>
        <p:nvSpPr>
          <p:cNvPr id="12186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65125" y="1333500"/>
            <a:ext cx="8394700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en-US">
                <a:ea typeface="ＭＳ Ｐゴシック" panose="020B0600070205080204" pitchFamily="34" charset="-128"/>
              </a:rPr>
              <a:t>queue (aka buffer) preceding link in buffer has finite capacity</a:t>
            </a:r>
          </a:p>
          <a:p>
            <a:pPr eaLnBrk="1" hangingPunct="1">
              <a:buSzPct val="75000"/>
            </a:pPr>
            <a:r>
              <a:rPr lang="en-US" altLang="en-US">
                <a:ea typeface="ＭＳ Ｐゴシック" panose="020B0600070205080204" pitchFamily="34" charset="-128"/>
              </a:rPr>
              <a:t>packet arriving to full queue dropped (aka lost)</a:t>
            </a:r>
          </a:p>
          <a:p>
            <a:pPr eaLnBrk="1" hangingPunct="1">
              <a:buSzPct val="75000"/>
            </a:pPr>
            <a:r>
              <a:rPr lang="en-US" altLang="en-US">
                <a:ea typeface="ＭＳ Ｐゴシック" panose="020B0600070205080204" pitchFamily="34" charset="-128"/>
              </a:rPr>
              <a:t>lost packet may be retransmitted by previous node, by source end system, or not at all</a:t>
            </a:r>
          </a:p>
        </p:txBody>
      </p:sp>
      <p:sp>
        <p:nvSpPr>
          <p:cNvPr id="121861" name="Oval 6"/>
          <p:cNvSpPr>
            <a:spLocks noChangeArrowheads="1"/>
          </p:cNvSpPr>
          <p:nvPr/>
        </p:nvSpPr>
        <p:spPr bwMode="auto">
          <a:xfrm>
            <a:off x="3092450" y="5105400"/>
            <a:ext cx="1198563" cy="369888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21862" name="Rectangle 7"/>
          <p:cNvSpPr>
            <a:spLocks noChangeArrowheads="1"/>
          </p:cNvSpPr>
          <p:nvPr/>
        </p:nvSpPr>
        <p:spPr bwMode="auto">
          <a:xfrm>
            <a:off x="3092450" y="5037138"/>
            <a:ext cx="1198563" cy="263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21863" name="Oval 8"/>
          <p:cNvSpPr>
            <a:spLocks noChangeArrowheads="1"/>
          </p:cNvSpPr>
          <p:nvPr/>
        </p:nvSpPr>
        <p:spPr bwMode="auto">
          <a:xfrm>
            <a:off x="3101975" y="4808538"/>
            <a:ext cx="1198563" cy="430212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grpSp>
        <p:nvGrpSpPr>
          <p:cNvPr id="121864" name="Group 9"/>
          <p:cNvGrpSpPr>
            <a:grpSpLocks/>
          </p:cNvGrpSpPr>
          <p:nvPr/>
        </p:nvGrpSpPr>
        <p:grpSpPr bwMode="auto">
          <a:xfrm>
            <a:off x="3448050" y="4838700"/>
            <a:ext cx="498475" cy="119063"/>
            <a:chOff x="2208" y="2184"/>
            <a:chExt cx="176" cy="69"/>
          </a:xfrm>
        </p:grpSpPr>
        <p:grpSp>
          <p:nvGrpSpPr>
            <p:cNvPr id="121896" name="Group 10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121901" name="Line 1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21902" name="Line 1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21903" name="Line 1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121897" name="Group 14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121898" name="Line 1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21899" name="Line 1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21900" name="Line 1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</p:grpSp>
      <p:sp>
        <p:nvSpPr>
          <p:cNvPr id="121865" name="Line 23"/>
          <p:cNvSpPr>
            <a:spLocks noChangeShapeType="1"/>
          </p:cNvSpPr>
          <p:nvPr/>
        </p:nvSpPr>
        <p:spPr bwMode="auto">
          <a:xfrm>
            <a:off x="2362200" y="4743450"/>
            <a:ext cx="698500" cy="333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21866" name="Line 24"/>
          <p:cNvSpPr>
            <a:spLocks noChangeShapeType="1"/>
          </p:cNvSpPr>
          <p:nvPr/>
        </p:nvSpPr>
        <p:spPr bwMode="auto">
          <a:xfrm flipV="1">
            <a:off x="2667000" y="5208588"/>
            <a:ext cx="411163" cy="5254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21867" name="Line 25"/>
          <p:cNvSpPr>
            <a:spLocks noChangeShapeType="1"/>
          </p:cNvSpPr>
          <p:nvPr/>
        </p:nvSpPr>
        <p:spPr bwMode="auto">
          <a:xfrm>
            <a:off x="4286250" y="5162550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21868" name="Rectangle 28"/>
          <p:cNvSpPr>
            <a:spLocks noChangeArrowheads="1"/>
          </p:cNvSpPr>
          <p:nvPr/>
        </p:nvSpPr>
        <p:spPr bwMode="auto">
          <a:xfrm>
            <a:off x="5205413" y="496252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21869" name="Rectangle 29"/>
          <p:cNvSpPr>
            <a:spLocks noChangeArrowheads="1"/>
          </p:cNvSpPr>
          <p:nvPr/>
        </p:nvSpPr>
        <p:spPr bwMode="auto">
          <a:xfrm>
            <a:off x="3952875" y="5033963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21870" name="Rectangle 30"/>
          <p:cNvSpPr>
            <a:spLocks noChangeArrowheads="1"/>
          </p:cNvSpPr>
          <p:nvPr/>
        </p:nvSpPr>
        <p:spPr bwMode="auto">
          <a:xfrm>
            <a:off x="4114800" y="5033963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21871" name="Rectangle 31"/>
          <p:cNvSpPr>
            <a:spLocks noChangeArrowheads="1"/>
          </p:cNvSpPr>
          <p:nvPr/>
        </p:nvSpPr>
        <p:spPr bwMode="auto">
          <a:xfrm>
            <a:off x="2865438" y="538162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21872" name="Line 33"/>
          <p:cNvSpPr>
            <a:spLocks noChangeShapeType="1"/>
          </p:cNvSpPr>
          <p:nvPr/>
        </p:nvSpPr>
        <p:spPr bwMode="auto">
          <a:xfrm flipV="1">
            <a:off x="2835275" y="5227638"/>
            <a:ext cx="10636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21873" name="Text Box 35"/>
          <p:cNvSpPr txBox="1">
            <a:spLocks noChangeArrowheads="1"/>
          </p:cNvSpPr>
          <p:nvPr/>
        </p:nvSpPr>
        <p:spPr bwMode="auto">
          <a:xfrm>
            <a:off x="1417638" y="429418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6600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21874" name="Text Box 36"/>
          <p:cNvSpPr txBox="1">
            <a:spLocks noChangeArrowheads="1"/>
          </p:cNvSpPr>
          <p:nvPr/>
        </p:nvSpPr>
        <p:spPr bwMode="auto">
          <a:xfrm>
            <a:off x="1738313" y="52800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99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121875" name="Text Box 40"/>
          <p:cNvSpPr txBox="1">
            <a:spLocks noChangeArrowheads="1"/>
          </p:cNvSpPr>
          <p:nvPr/>
        </p:nvSpPr>
        <p:spPr bwMode="auto">
          <a:xfrm>
            <a:off x="4765675" y="4203700"/>
            <a:ext cx="2673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packet being transmitted</a:t>
            </a:r>
          </a:p>
        </p:txBody>
      </p:sp>
      <p:sp>
        <p:nvSpPr>
          <p:cNvPr id="121876" name="Line 41"/>
          <p:cNvSpPr>
            <a:spLocks noChangeShapeType="1"/>
          </p:cNvSpPr>
          <p:nvPr/>
        </p:nvSpPr>
        <p:spPr bwMode="auto">
          <a:xfrm rot="10800000" flipV="1">
            <a:off x="4329113" y="4495800"/>
            <a:ext cx="681037" cy="5651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21877" name="Rectangle 56"/>
          <p:cNvSpPr>
            <a:spLocks noChangeArrowheads="1"/>
          </p:cNvSpPr>
          <p:nvPr/>
        </p:nvSpPr>
        <p:spPr bwMode="auto">
          <a:xfrm>
            <a:off x="3789363" y="50323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21878" name="Rectangle 57"/>
          <p:cNvSpPr>
            <a:spLocks noChangeArrowheads="1"/>
          </p:cNvSpPr>
          <p:nvPr/>
        </p:nvSpPr>
        <p:spPr bwMode="auto">
          <a:xfrm>
            <a:off x="3627438" y="50323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21879" name="Rectangle 58"/>
          <p:cNvSpPr>
            <a:spLocks noChangeArrowheads="1"/>
          </p:cNvSpPr>
          <p:nvPr/>
        </p:nvSpPr>
        <p:spPr bwMode="auto">
          <a:xfrm>
            <a:off x="3462338" y="50323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21880" name="Rectangle 59"/>
          <p:cNvSpPr>
            <a:spLocks noChangeArrowheads="1"/>
          </p:cNvSpPr>
          <p:nvPr/>
        </p:nvSpPr>
        <p:spPr bwMode="auto">
          <a:xfrm>
            <a:off x="3298825" y="5032375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21881" name="Rectangle 61"/>
          <p:cNvSpPr>
            <a:spLocks noChangeArrowheads="1"/>
          </p:cNvSpPr>
          <p:nvPr/>
        </p:nvSpPr>
        <p:spPr bwMode="auto">
          <a:xfrm>
            <a:off x="3133725" y="5033963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21882" name="Rectangle 62"/>
          <p:cNvSpPr>
            <a:spLocks noChangeArrowheads="1"/>
          </p:cNvSpPr>
          <p:nvPr/>
        </p:nvSpPr>
        <p:spPr bwMode="auto">
          <a:xfrm>
            <a:off x="3105150" y="5010150"/>
            <a:ext cx="1171575" cy="242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21883" name="Line 63"/>
          <p:cNvSpPr>
            <a:spLocks noChangeShapeType="1"/>
          </p:cNvSpPr>
          <p:nvPr/>
        </p:nvSpPr>
        <p:spPr bwMode="auto">
          <a:xfrm rot="10800000">
            <a:off x="3092450" y="5502275"/>
            <a:ext cx="687388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21884" name="Text Box 64"/>
          <p:cNvSpPr txBox="1">
            <a:spLocks noChangeArrowheads="1"/>
          </p:cNvSpPr>
          <p:nvPr/>
        </p:nvSpPr>
        <p:spPr bwMode="auto">
          <a:xfrm>
            <a:off x="3708400" y="5661025"/>
            <a:ext cx="1924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packet arriving to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full buffer is </a:t>
            </a:r>
            <a:r>
              <a:rPr lang="en-US" altLang="en-US" sz="1800" i="1">
                <a:solidFill>
                  <a:srgbClr val="CC0000"/>
                </a:solidFill>
                <a:latin typeface="Arial" panose="020B0604020202020204" pitchFamily="34" charset="0"/>
              </a:rPr>
              <a:t>lost</a:t>
            </a:r>
          </a:p>
        </p:txBody>
      </p:sp>
      <p:sp>
        <p:nvSpPr>
          <p:cNvPr id="121885" name="Text Box 65"/>
          <p:cNvSpPr txBox="1">
            <a:spLocks noChangeArrowheads="1"/>
          </p:cNvSpPr>
          <p:nvPr/>
        </p:nvSpPr>
        <p:spPr bwMode="auto">
          <a:xfrm>
            <a:off x="2981325" y="4022725"/>
            <a:ext cx="1568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buffer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(waiting area)</a:t>
            </a:r>
          </a:p>
        </p:txBody>
      </p:sp>
      <p:sp>
        <p:nvSpPr>
          <p:cNvPr id="121886" name="Line 66"/>
          <p:cNvSpPr>
            <a:spLocks noChangeShapeType="1"/>
          </p:cNvSpPr>
          <p:nvPr/>
        </p:nvSpPr>
        <p:spPr bwMode="auto">
          <a:xfrm>
            <a:off x="3238500" y="4630738"/>
            <a:ext cx="0" cy="3333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121887" name="Picture 4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931863"/>
            <a:ext cx="29130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1888" name="Group 48"/>
          <p:cNvGrpSpPr>
            <a:grpSpLocks/>
          </p:cNvGrpSpPr>
          <p:nvPr/>
        </p:nvGrpSpPr>
        <p:grpSpPr bwMode="auto">
          <a:xfrm>
            <a:off x="1593850" y="4314825"/>
            <a:ext cx="820738" cy="688975"/>
            <a:chOff x="-44" y="1473"/>
            <a:chExt cx="981" cy="1105"/>
          </a:xfrm>
        </p:grpSpPr>
        <p:pic>
          <p:nvPicPr>
            <p:cNvPr id="121894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895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121889" name="Group 51"/>
          <p:cNvGrpSpPr>
            <a:grpSpLocks/>
          </p:cNvGrpSpPr>
          <p:nvPr/>
        </p:nvGrpSpPr>
        <p:grpSpPr bwMode="auto">
          <a:xfrm>
            <a:off x="1922463" y="5305425"/>
            <a:ext cx="820737" cy="688975"/>
            <a:chOff x="-44" y="1473"/>
            <a:chExt cx="981" cy="1105"/>
          </a:xfrm>
        </p:grpSpPr>
        <p:pic>
          <p:nvPicPr>
            <p:cNvPr id="121892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893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12189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108D5904-D144-4546-850A-155C09FF46ED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21891" name="TextBox 1"/>
          <p:cNvSpPr txBox="1">
            <a:spLocks noChangeArrowheads="1"/>
          </p:cNvSpPr>
          <p:nvPr/>
        </p:nvSpPr>
        <p:spPr bwMode="auto">
          <a:xfrm>
            <a:off x="461963" y="6402388"/>
            <a:ext cx="6223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* Check out the Java applet for an interactive animation on queuing and loss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23907" name="AutoShape 327"/>
          <p:cNvSpPr>
            <a:spLocks noChangeArrowheads="1"/>
          </p:cNvSpPr>
          <p:nvPr/>
        </p:nvSpPr>
        <p:spPr bwMode="auto">
          <a:xfrm>
            <a:off x="401638" y="3671888"/>
            <a:ext cx="500062" cy="581025"/>
          </a:xfrm>
          <a:prstGeom prst="can">
            <a:avLst>
              <a:gd name="adj" fmla="val 23491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123908" name="Group 64"/>
          <p:cNvGrpSpPr>
            <a:grpSpLocks/>
          </p:cNvGrpSpPr>
          <p:nvPr/>
        </p:nvGrpSpPr>
        <p:grpSpPr bwMode="auto">
          <a:xfrm>
            <a:off x="974725" y="4071938"/>
            <a:ext cx="352425" cy="876300"/>
            <a:chOff x="4140" y="429"/>
            <a:chExt cx="1425" cy="2396"/>
          </a:xfrm>
        </p:grpSpPr>
        <p:sp>
          <p:nvSpPr>
            <p:cNvPr id="123954" name="Freeform 6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4 w 354"/>
                <a:gd name="T1" fmla="*/ 0 h 2742"/>
                <a:gd name="T2" fmla="*/ 19 w 354"/>
                <a:gd name="T3" fmla="*/ 32 h 2742"/>
                <a:gd name="T4" fmla="*/ 19 w 354"/>
                <a:gd name="T5" fmla="*/ 246 h 2742"/>
                <a:gd name="T6" fmla="*/ 0 w 354"/>
                <a:gd name="T7" fmla="*/ 258 h 2742"/>
                <a:gd name="T8" fmla="*/ 4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955" name="Rectangle 6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3956" name="Freeform 6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1 w 211"/>
                <a:gd name="T3" fmla="*/ 21 h 2537"/>
                <a:gd name="T4" fmla="*/ 2 w 211"/>
                <a:gd name="T5" fmla="*/ 23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957" name="Freeform 6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3 h 226"/>
                <a:gd name="T4" fmla="*/ 18 w 328"/>
                <a:gd name="T5" fmla="*/ 23 h 226"/>
                <a:gd name="T6" fmla="*/ 0 w 328"/>
                <a:gd name="T7" fmla="*/ 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958" name="Rectangle 69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23959" name="Group 7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3984" name="AutoShape 71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3985" name="AutoShape 72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3960" name="Rectangle 73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23961" name="Group 7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3982" name="AutoShape 7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3983" name="AutoShape 7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3962" name="Rectangle 77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3963" name="Rectangle 78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23964" name="Group 7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3980" name="AutoShape 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3981" name="AutoShape 8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3965" name="Freeform 8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2 h 226"/>
                <a:gd name="T4" fmla="*/ 18 w 328"/>
                <a:gd name="T5" fmla="*/ 21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23966" name="Group 8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3978" name="AutoShape 84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3979" name="AutoShape 8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3967" name="Rectangle 8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3968" name="Freeform 8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7 w 296"/>
                <a:gd name="T3" fmla="*/ 12 h 256"/>
                <a:gd name="T4" fmla="*/ 17 w 296"/>
                <a:gd name="T5" fmla="*/ 23 h 256"/>
                <a:gd name="T6" fmla="*/ 0 w 296"/>
                <a:gd name="T7" fmla="*/ 8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969" name="Freeform 8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8 w 304"/>
                <a:gd name="T3" fmla="*/ 16 h 288"/>
                <a:gd name="T4" fmla="*/ 16 w 304"/>
                <a:gd name="T5" fmla="*/ 28 h 288"/>
                <a:gd name="T6" fmla="*/ 2 w 304"/>
                <a:gd name="T7" fmla="*/ 1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970" name="Oval 89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3971" name="Freeform 9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1 h 240"/>
                <a:gd name="T2" fmla="*/ 2 w 306"/>
                <a:gd name="T3" fmla="*/ 23 h 240"/>
                <a:gd name="T4" fmla="*/ 18 w 306"/>
                <a:gd name="T5" fmla="*/ 11 h 240"/>
                <a:gd name="T6" fmla="*/ 17 w 306"/>
                <a:gd name="T7" fmla="*/ 0 h 240"/>
                <a:gd name="T8" fmla="*/ 0 w 306"/>
                <a:gd name="T9" fmla="*/ 1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972" name="AutoShape 91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3973" name="AutoShape 92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3974" name="Oval 93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3975" name="Oval 94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976" name="Oval 95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3977" name="Rectangle 96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123909" name="Group 61"/>
          <p:cNvGrpSpPr>
            <a:grpSpLocks/>
          </p:cNvGrpSpPr>
          <p:nvPr/>
        </p:nvGrpSpPr>
        <p:grpSpPr bwMode="auto">
          <a:xfrm flipH="1">
            <a:off x="7948613" y="4133850"/>
            <a:ext cx="1192212" cy="1171575"/>
            <a:chOff x="-44" y="1473"/>
            <a:chExt cx="981" cy="1105"/>
          </a:xfrm>
        </p:grpSpPr>
        <p:pic>
          <p:nvPicPr>
            <p:cNvPr id="123952" name="Picture 62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953" name="Freeform 6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1239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7663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Throughput</a:t>
            </a:r>
          </a:p>
        </p:txBody>
      </p:sp>
      <p:sp>
        <p:nvSpPr>
          <p:cNvPr id="1239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19113" y="1447800"/>
            <a:ext cx="7772400" cy="1779588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throughput:</a:t>
            </a:r>
            <a:r>
              <a:rPr lang="en-US" altLang="en-US">
                <a:ea typeface="ＭＳ Ｐゴシック" panose="020B0600070205080204" pitchFamily="34" charset="-128"/>
              </a:rPr>
              <a:t> rate (bits/time unit) at which bits transferred between sender/receiver</a:t>
            </a:r>
          </a:p>
          <a:p>
            <a:pPr lvl="1" eaLnBrk="1" hangingPunct="1"/>
            <a:r>
              <a:rPr lang="en-US" altLang="en-US" i="1">
                <a:solidFill>
                  <a:srgbClr val="CC0000"/>
                </a:solidFill>
                <a:ea typeface="Arial" panose="020B0604020202020204" pitchFamily="34" charset="0"/>
              </a:rPr>
              <a:t>instantaneous:</a:t>
            </a:r>
            <a:r>
              <a:rPr lang="en-US" altLang="en-US">
                <a:ea typeface="Arial" panose="020B0604020202020204" pitchFamily="34" charset="0"/>
              </a:rPr>
              <a:t> rate at given point in time</a:t>
            </a:r>
          </a:p>
          <a:p>
            <a:pPr lvl="1" eaLnBrk="1" hangingPunct="1"/>
            <a:r>
              <a:rPr lang="en-US" altLang="en-US" i="1">
                <a:solidFill>
                  <a:srgbClr val="CC0000"/>
                </a:solidFill>
                <a:ea typeface="Arial" panose="020B0604020202020204" pitchFamily="34" charset="0"/>
              </a:rPr>
              <a:t>average:</a:t>
            </a:r>
            <a:r>
              <a:rPr lang="en-US" altLang="en-US">
                <a:ea typeface="Arial" panose="020B0604020202020204" pitchFamily="34" charset="0"/>
              </a:rPr>
              <a:t> rate over longer period of time</a:t>
            </a:r>
          </a:p>
        </p:txBody>
      </p:sp>
      <p:sp>
        <p:nvSpPr>
          <p:cNvPr id="123912" name="Text Box 325"/>
          <p:cNvSpPr txBox="1">
            <a:spLocks noChangeArrowheads="1"/>
          </p:cNvSpPr>
          <p:nvPr/>
        </p:nvSpPr>
        <p:spPr bwMode="auto">
          <a:xfrm>
            <a:off x="368300" y="5043488"/>
            <a:ext cx="1874838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server, with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file of F bits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to send to client</a:t>
            </a:r>
          </a:p>
        </p:txBody>
      </p:sp>
      <p:sp>
        <p:nvSpPr>
          <p:cNvPr id="123913" name="Text Box 328"/>
          <p:cNvSpPr txBox="1">
            <a:spLocks noChangeArrowheads="1"/>
          </p:cNvSpPr>
          <p:nvPr/>
        </p:nvSpPr>
        <p:spPr bwMode="auto">
          <a:xfrm>
            <a:off x="2784475" y="5040313"/>
            <a:ext cx="14303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link capacity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 R</a:t>
            </a:r>
            <a:r>
              <a:rPr lang="en-US" altLang="en-US" baseline="-25000"/>
              <a:t>s</a:t>
            </a:r>
            <a:r>
              <a:rPr lang="en-US" altLang="en-US" sz="2000" baseline="-25000"/>
              <a:t> </a:t>
            </a:r>
            <a:r>
              <a:rPr lang="en-US" altLang="en-US" sz="2000"/>
              <a:t>bits/sec</a:t>
            </a:r>
          </a:p>
        </p:txBody>
      </p:sp>
      <p:sp>
        <p:nvSpPr>
          <p:cNvPr id="123914" name="Text Box 329"/>
          <p:cNvSpPr txBox="1">
            <a:spLocks noChangeArrowheads="1"/>
          </p:cNvSpPr>
          <p:nvPr/>
        </p:nvSpPr>
        <p:spPr bwMode="auto">
          <a:xfrm>
            <a:off x="5653088" y="5048250"/>
            <a:ext cx="14303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link capacity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 R</a:t>
            </a:r>
            <a:r>
              <a:rPr lang="en-US" altLang="en-US" baseline="-25000"/>
              <a:t>c</a:t>
            </a:r>
            <a:r>
              <a:rPr lang="en-US" altLang="en-US" sz="2000" baseline="-25000"/>
              <a:t> </a:t>
            </a:r>
            <a:r>
              <a:rPr lang="en-US" altLang="en-US" sz="2000"/>
              <a:t>bits/sec</a:t>
            </a:r>
          </a:p>
        </p:txBody>
      </p:sp>
      <p:sp>
        <p:nvSpPr>
          <p:cNvPr id="123915" name="Line 337"/>
          <p:cNvSpPr>
            <a:spLocks noChangeShapeType="1"/>
          </p:cNvSpPr>
          <p:nvPr/>
        </p:nvSpPr>
        <p:spPr bwMode="auto">
          <a:xfrm flipH="1" flipV="1">
            <a:off x="2997200" y="4806950"/>
            <a:ext cx="282575" cy="30321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3916" name="Line 347"/>
          <p:cNvSpPr>
            <a:spLocks noChangeShapeType="1"/>
          </p:cNvSpPr>
          <p:nvPr/>
        </p:nvSpPr>
        <p:spPr bwMode="auto">
          <a:xfrm flipH="1" flipV="1">
            <a:off x="6119813" y="4876800"/>
            <a:ext cx="193675" cy="203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3917" name="Line 352"/>
          <p:cNvSpPr>
            <a:spLocks noChangeShapeType="1"/>
          </p:cNvSpPr>
          <p:nvPr/>
        </p:nvSpPr>
        <p:spPr bwMode="auto">
          <a:xfrm flipH="1">
            <a:off x="801688" y="4716463"/>
            <a:ext cx="11112" cy="4111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3918" name="Line 321"/>
          <p:cNvSpPr>
            <a:spLocks noChangeShapeType="1"/>
          </p:cNvSpPr>
          <p:nvPr/>
        </p:nvSpPr>
        <p:spPr bwMode="auto">
          <a:xfrm>
            <a:off x="1441450" y="4530725"/>
            <a:ext cx="6316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23919" name="Group 246"/>
          <p:cNvGrpSpPr>
            <a:grpSpLocks/>
          </p:cNvGrpSpPr>
          <p:nvPr/>
        </p:nvGrpSpPr>
        <p:grpSpPr bwMode="auto">
          <a:xfrm>
            <a:off x="3806825" y="4394200"/>
            <a:ext cx="1055688" cy="360363"/>
            <a:chOff x="3600" y="219"/>
            <a:chExt cx="360" cy="175"/>
          </a:xfrm>
        </p:grpSpPr>
        <p:sp>
          <p:nvSpPr>
            <p:cNvPr id="123939" name="Oval 24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23940" name="Line 24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23941" name="Line 24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23942" name="Rectangle 25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23943" name="Oval 25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123944" name="Group 25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23949" name="Line 2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23950" name="Line 2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23951" name="Line 2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123945" name="Group 25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23946" name="Line 25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23947" name="Line 25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23948" name="Line 25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</p:grpSp>
      <p:sp>
        <p:nvSpPr>
          <p:cNvPr id="123920" name="AutoShape 350"/>
          <p:cNvSpPr>
            <a:spLocks noChangeArrowheads="1"/>
          </p:cNvSpPr>
          <p:nvPr/>
        </p:nvSpPr>
        <p:spPr bwMode="auto">
          <a:xfrm>
            <a:off x="7286625" y="4325938"/>
            <a:ext cx="889000" cy="485775"/>
          </a:xfrm>
          <a:prstGeom prst="rightArrow">
            <a:avLst>
              <a:gd name="adj1" fmla="val 50000"/>
              <a:gd name="adj2" fmla="val 45752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123921" name="Group 335"/>
          <p:cNvGrpSpPr>
            <a:grpSpLocks/>
          </p:cNvGrpSpPr>
          <p:nvPr/>
        </p:nvGrpSpPr>
        <p:grpSpPr bwMode="auto">
          <a:xfrm>
            <a:off x="1404938" y="4360863"/>
            <a:ext cx="2322512" cy="392112"/>
            <a:chOff x="2249" y="3430"/>
            <a:chExt cx="1389" cy="256"/>
          </a:xfrm>
        </p:grpSpPr>
        <p:sp>
          <p:nvSpPr>
            <p:cNvPr id="255309" name="Oval 333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308" name="Rectangle 332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3937" name="Oval 331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55310" name="Rectangle 334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23922" name="Group 341"/>
          <p:cNvGrpSpPr>
            <a:grpSpLocks/>
          </p:cNvGrpSpPr>
          <p:nvPr/>
        </p:nvGrpSpPr>
        <p:grpSpPr bwMode="auto">
          <a:xfrm>
            <a:off x="4910138" y="4248150"/>
            <a:ext cx="2801937" cy="581025"/>
            <a:chOff x="2249" y="3430"/>
            <a:chExt cx="1389" cy="256"/>
          </a:xfrm>
        </p:grpSpPr>
        <p:sp>
          <p:nvSpPr>
            <p:cNvPr id="255318" name="Oval 342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319" name="Rectangle 343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3933" name="Oval 344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55321" name="Rectangle 345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239713" y="5111750"/>
            <a:ext cx="8235950" cy="896938"/>
            <a:chOff x="0" y="3803"/>
            <a:chExt cx="5188" cy="565"/>
          </a:xfrm>
        </p:grpSpPr>
        <p:sp>
          <p:nvSpPr>
            <p:cNvPr id="123928" name="Text Box 353"/>
            <p:cNvSpPr txBox="1">
              <a:spLocks noChangeArrowheads="1"/>
            </p:cNvSpPr>
            <p:nvPr/>
          </p:nvSpPr>
          <p:spPr bwMode="auto">
            <a:xfrm>
              <a:off x="0" y="3821"/>
              <a:ext cx="1461" cy="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server sends bits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(fluid) into pipe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/>
            </a:p>
          </p:txBody>
        </p:sp>
        <p:sp>
          <p:nvSpPr>
            <p:cNvPr id="123929" name="Text Box 336"/>
            <p:cNvSpPr txBox="1">
              <a:spLocks noChangeArrowheads="1"/>
            </p:cNvSpPr>
            <p:nvPr/>
          </p:nvSpPr>
          <p:spPr bwMode="auto">
            <a:xfrm>
              <a:off x="1573" y="3803"/>
              <a:ext cx="1769" cy="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 pipe that can carry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fluid at rate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 R</a:t>
              </a:r>
              <a:r>
                <a:rPr lang="en-US" altLang="en-US" baseline="-25000"/>
                <a:t>s</a:t>
              </a:r>
              <a:r>
                <a:rPr lang="en-US" altLang="en-US" sz="2000" baseline="-25000"/>
                <a:t> </a:t>
              </a:r>
              <a:r>
                <a:rPr lang="en-US" altLang="en-US" sz="2000"/>
                <a:t>bits/sec)</a:t>
              </a:r>
            </a:p>
          </p:txBody>
        </p:sp>
        <p:sp>
          <p:nvSpPr>
            <p:cNvPr id="123930" name="Text Box 346"/>
            <p:cNvSpPr txBox="1">
              <a:spLocks noChangeArrowheads="1"/>
            </p:cNvSpPr>
            <p:nvPr/>
          </p:nvSpPr>
          <p:spPr bwMode="auto">
            <a:xfrm>
              <a:off x="3328" y="3812"/>
              <a:ext cx="1860" cy="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 pipe that can carry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fluid at rate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 R</a:t>
              </a:r>
              <a:r>
                <a:rPr lang="en-US" altLang="en-US" baseline="-25000"/>
                <a:t>c</a:t>
              </a:r>
              <a:r>
                <a:rPr lang="en-US" altLang="en-US" sz="2000" baseline="-25000"/>
                <a:t> </a:t>
              </a:r>
              <a:r>
                <a:rPr lang="en-US" altLang="en-US" sz="2000"/>
                <a:t>bits/sec)</a:t>
              </a:r>
            </a:p>
          </p:txBody>
        </p:sp>
      </p:grpSp>
      <p:pic>
        <p:nvPicPr>
          <p:cNvPr id="123924" name="Picture 60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931863"/>
            <a:ext cx="29130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25" name="AutoShape 351"/>
          <p:cNvSpPr>
            <a:spLocks noChangeArrowheads="1"/>
          </p:cNvSpPr>
          <p:nvPr/>
        </p:nvSpPr>
        <p:spPr bwMode="auto">
          <a:xfrm>
            <a:off x="3732213" y="4308475"/>
            <a:ext cx="1279525" cy="485775"/>
          </a:xfrm>
          <a:prstGeom prst="rightArrow">
            <a:avLst>
              <a:gd name="adj1" fmla="val 50000"/>
              <a:gd name="adj2" fmla="val 6585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23926" name="AutoShape 349"/>
          <p:cNvSpPr>
            <a:spLocks noChangeArrowheads="1"/>
          </p:cNvSpPr>
          <p:nvPr/>
        </p:nvSpPr>
        <p:spPr bwMode="auto">
          <a:xfrm flipV="1">
            <a:off x="508000" y="4064000"/>
            <a:ext cx="974725" cy="720725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GB"/>
          </a:p>
        </p:txBody>
      </p:sp>
      <p:sp>
        <p:nvSpPr>
          <p:cNvPr id="12392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5D0B4F11-0C93-46CC-8613-B099346B9F8C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F23600F-567E-444D-9781-807B904834AE}"/>
              </a:ext>
            </a:extLst>
          </p:cNvPr>
          <p:cNvGrpSpPr/>
          <p:nvPr/>
        </p:nvGrpSpPr>
        <p:grpSpPr>
          <a:xfrm>
            <a:off x="3595446" y="277510"/>
            <a:ext cx="5708160" cy="716760"/>
            <a:chOff x="3595446" y="277510"/>
            <a:chExt cx="5708160" cy="71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C09E3D6-401D-42FA-B4B1-DB3FEBDEC3DE}"/>
                    </a:ext>
                  </a:extLst>
                </p14:cNvPr>
                <p14:cNvContentPartPr/>
                <p14:nvPr/>
              </p14:nvContentPartPr>
              <p14:xfrm>
                <a:off x="3595446" y="674950"/>
                <a:ext cx="232560" cy="56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C09E3D6-401D-42FA-B4B1-DB3FEBDEC3D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86446" y="665950"/>
                  <a:ext cx="2502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3A82C59-F26E-48A1-BA13-8012980210B6}"/>
                    </a:ext>
                  </a:extLst>
                </p14:cNvPr>
                <p14:cNvContentPartPr/>
                <p14:nvPr/>
              </p14:nvContentPartPr>
              <p14:xfrm>
                <a:off x="3608766" y="820390"/>
                <a:ext cx="139320" cy="36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3A82C59-F26E-48A1-BA13-8012980210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00126" y="811750"/>
                  <a:ext cx="156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24A936F-E142-4BF4-A74F-36EFA58E3E89}"/>
                    </a:ext>
                  </a:extLst>
                </p14:cNvPr>
                <p14:cNvContentPartPr/>
                <p14:nvPr/>
              </p14:nvContentPartPr>
              <p14:xfrm>
                <a:off x="4043286" y="650830"/>
                <a:ext cx="306360" cy="201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24A936F-E142-4BF4-A74F-36EFA58E3E8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34286" y="641830"/>
                  <a:ext cx="324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D2FA798-25AA-4766-8214-F0A7B12314DE}"/>
                    </a:ext>
                  </a:extLst>
                </p14:cNvPr>
                <p14:cNvContentPartPr/>
                <p14:nvPr/>
              </p14:nvContentPartPr>
              <p14:xfrm>
                <a:off x="4693446" y="337990"/>
                <a:ext cx="298800" cy="431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D2FA798-25AA-4766-8214-F0A7B12314D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84446" y="329350"/>
                  <a:ext cx="31644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53F0C9E-C2A6-4382-BBED-4D771F3CB4B6}"/>
                    </a:ext>
                  </a:extLst>
                </p14:cNvPr>
                <p14:cNvContentPartPr/>
                <p14:nvPr/>
              </p14:nvContentPartPr>
              <p14:xfrm>
                <a:off x="5108166" y="540670"/>
                <a:ext cx="386280" cy="250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53F0C9E-C2A6-4382-BBED-4D771F3CB4B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99526" y="532030"/>
                  <a:ext cx="4039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C07C492-038E-4136-BF7D-A5CB2BC6B864}"/>
                    </a:ext>
                  </a:extLst>
                </p14:cNvPr>
                <p14:cNvContentPartPr/>
                <p14:nvPr/>
              </p14:nvContentPartPr>
              <p14:xfrm>
                <a:off x="4811886" y="667750"/>
                <a:ext cx="254160" cy="158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C07C492-038E-4136-BF7D-A5CB2BC6B86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03246" y="658750"/>
                  <a:ext cx="271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F114DEB-70AD-4879-997B-A8A41DDE2CD4}"/>
                    </a:ext>
                  </a:extLst>
                </p14:cNvPr>
                <p14:cNvContentPartPr/>
                <p14:nvPr/>
              </p14:nvContentPartPr>
              <p14:xfrm>
                <a:off x="6072246" y="309190"/>
                <a:ext cx="315360" cy="417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F114DEB-70AD-4879-997B-A8A41DDE2CD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63246" y="300550"/>
                  <a:ext cx="33300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2FCA458-3DEC-47BF-BA01-B09647ACDD45}"/>
                    </a:ext>
                  </a:extLst>
                </p14:cNvPr>
                <p14:cNvContentPartPr/>
                <p14:nvPr/>
              </p14:nvContentPartPr>
              <p14:xfrm>
                <a:off x="6430446" y="277510"/>
                <a:ext cx="923040" cy="436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2FCA458-3DEC-47BF-BA01-B09647ACDD4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21446" y="268870"/>
                  <a:ext cx="9406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32AEEAC-623B-444F-82B6-4E38D921ACBE}"/>
                    </a:ext>
                  </a:extLst>
                </p14:cNvPr>
                <p14:cNvContentPartPr/>
                <p14:nvPr/>
              </p14:nvContentPartPr>
              <p14:xfrm>
                <a:off x="7388406" y="475510"/>
                <a:ext cx="394560" cy="518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32AEEAC-623B-444F-82B6-4E38D921ACB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79766" y="466870"/>
                  <a:ext cx="41220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C0755F0-B6A8-41F5-84B8-D493087D1178}"/>
                    </a:ext>
                  </a:extLst>
                </p14:cNvPr>
                <p14:cNvContentPartPr/>
                <p14:nvPr/>
              </p14:nvContentPartPr>
              <p14:xfrm>
                <a:off x="8167086" y="283630"/>
                <a:ext cx="1125360" cy="519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C0755F0-B6A8-41F5-84B8-D493087D117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58446" y="274990"/>
                  <a:ext cx="114300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4414092-C88D-4604-A747-2E21F7B354C9}"/>
                    </a:ext>
                  </a:extLst>
                </p14:cNvPr>
                <p14:cNvContentPartPr/>
                <p14:nvPr/>
              </p14:nvContentPartPr>
              <p14:xfrm>
                <a:off x="8859006" y="494230"/>
                <a:ext cx="444600" cy="42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4414092-C88D-4604-A747-2E21F7B354C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50006" y="485590"/>
                  <a:ext cx="4622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1335BCB-E78A-4DAC-9544-987793E0CD08}"/>
                    </a:ext>
                  </a:extLst>
                </p14:cNvPr>
                <p14:cNvContentPartPr/>
                <p14:nvPr/>
              </p14:nvContentPartPr>
              <p14:xfrm>
                <a:off x="5652486" y="607990"/>
                <a:ext cx="237600" cy="41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1335BCB-E78A-4DAC-9544-987793E0CD0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43846" y="599350"/>
                  <a:ext cx="2552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E8D87D6-046B-45F4-B10C-D314A099BA8C}"/>
                    </a:ext>
                  </a:extLst>
                </p14:cNvPr>
                <p14:cNvContentPartPr/>
                <p14:nvPr/>
              </p14:nvContentPartPr>
              <p14:xfrm>
                <a:off x="5669046" y="721390"/>
                <a:ext cx="265680" cy="16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E8D87D6-046B-45F4-B10C-D314A099BA8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660046" y="712750"/>
                  <a:ext cx="283320" cy="3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911E67C-771A-4852-87D1-FD9E605C1E3F}"/>
                  </a:ext>
                </a:extLst>
              </p14:cNvPr>
              <p14:cNvContentPartPr/>
              <p14:nvPr/>
            </p14:nvContentPartPr>
            <p14:xfrm>
              <a:off x="2545326" y="984550"/>
              <a:ext cx="3897000" cy="602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911E67C-771A-4852-87D1-FD9E605C1E3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536686" y="975910"/>
                <a:ext cx="3914640" cy="62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9B450E82-6E6F-487A-B601-C53EDCE7148E}"/>
              </a:ext>
            </a:extLst>
          </p:cNvPr>
          <p:cNvGrpSpPr/>
          <p:nvPr/>
        </p:nvGrpSpPr>
        <p:grpSpPr>
          <a:xfrm>
            <a:off x="3217446" y="1050070"/>
            <a:ext cx="6647040" cy="1917000"/>
            <a:chOff x="3217446" y="1050070"/>
            <a:chExt cx="6647040" cy="19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882157C-6C0F-411D-8FEB-06875106D610}"/>
                    </a:ext>
                  </a:extLst>
                </p14:cNvPr>
                <p14:cNvContentPartPr/>
                <p14:nvPr/>
              </p14:nvContentPartPr>
              <p14:xfrm>
                <a:off x="4052286" y="2155990"/>
                <a:ext cx="2251800" cy="100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882157C-6C0F-411D-8FEB-06875106D61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043286" y="2147350"/>
                  <a:ext cx="22694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92A97E0-8024-48D0-A68A-FEFEE4E8A7C2}"/>
                    </a:ext>
                  </a:extLst>
                </p14:cNvPr>
                <p14:cNvContentPartPr/>
                <p14:nvPr/>
              </p14:nvContentPartPr>
              <p14:xfrm>
                <a:off x="3986046" y="2195230"/>
                <a:ext cx="2153880" cy="87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92A97E0-8024-48D0-A68A-FEFEE4E8A7C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977046" y="2186590"/>
                  <a:ext cx="21715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6E89E78-F04F-47FB-B785-597FDF340253}"/>
                    </a:ext>
                  </a:extLst>
                </p14:cNvPr>
                <p14:cNvContentPartPr/>
                <p14:nvPr/>
              </p14:nvContentPartPr>
              <p14:xfrm>
                <a:off x="6546006" y="2395390"/>
                <a:ext cx="965520" cy="175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6E89E78-F04F-47FB-B785-597FDF34025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37366" y="2386390"/>
                  <a:ext cx="983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40D4BA2-D0DB-4041-A1ED-2474D8F172FF}"/>
                    </a:ext>
                  </a:extLst>
                </p14:cNvPr>
                <p14:cNvContentPartPr/>
                <p14:nvPr/>
              </p14:nvContentPartPr>
              <p14:xfrm>
                <a:off x="6656166" y="2257150"/>
                <a:ext cx="285480" cy="373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40D4BA2-D0DB-4041-A1ED-2474D8F172F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647166" y="2248150"/>
                  <a:ext cx="30312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7974FFD-89F5-41B9-A995-57B096CD133F}"/>
                    </a:ext>
                  </a:extLst>
                </p14:cNvPr>
                <p14:cNvContentPartPr/>
                <p14:nvPr/>
              </p14:nvContentPartPr>
              <p14:xfrm>
                <a:off x="6543126" y="2621110"/>
                <a:ext cx="1152720" cy="189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7974FFD-89F5-41B9-A995-57B096CD133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534486" y="2612470"/>
                  <a:ext cx="11703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8CB6E10-F76C-4668-81F7-4D675EE0DE5C}"/>
                    </a:ext>
                  </a:extLst>
                </p14:cNvPr>
                <p14:cNvContentPartPr/>
                <p14:nvPr/>
              </p14:nvContentPartPr>
              <p14:xfrm>
                <a:off x="6273846" y="2678710"/>
                <a:ext cx="383760" cy="288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8CB6E10-F76C-4668-81F7-4D675EE0DE5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65206" y="2670070"/>
                  <a:ext cx="4014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F723B41-6D02-4518-947A-BBD4AD57390C}"/>
                    </a:ext>
                  </a:extLst>
                </p14:cNvPr>
                <p14:cNvContentPartPr/>
                <p14:nvPr/>
              </p14:nvContentPartPr>
              <p14:xfrm>
                <a:off x="5822766" y="1273270"/>
                <a:ext cx="231840" cy="50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F723B41-6D02-4518-947A-BBD4AD57390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814126" y="1264630"/>
                  <a:ext cx="2494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2442120-B105-4E0B-93D6-EC47405BD1C2}"/>
                    </a:ext>
                  </a:extLst>
                </p14:cNvPr>
                <p14:cNvContentPartPr/>
                <p14:nvPr/>
              </p14:nvContentPartPr>
              <p14:xfrm>
                <a:off x="5899086" y="1363630"/>
                <a:ext cx="199800" cy="27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2442120-B105-4E0B-93D6-EC47405BD1C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890086" y="1354990"/>
                  <a:ext cx="217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F632F84-F504-41AF-87ED-D6CBB1A690CE}"/>
                    </a:ext>
                  </a:extLst>
                </p14:cNvPr>
                <p14:cNvContentPartPr/>
                <p14:nvPr/>
              </p14:nvContentPartPr>
              <p14:xfrm>
                <a:off x="6322086" y="1060150"/>
                <a:ext cx="545760" cy="443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F632F84-F504-41AF-87ED-D6CBB1A690C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13446" y="1051510"/>
                  <a:ext cx="56340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B4D0D49-E508-417E-8E2B-D121E2B784ED}"/>
                    </a:ext>
                  </a:extLst>
                </p14:cNvPr>
                <p14:cNvContentPartPr/>
                <p14:nvPr/>
              </p14:nvContentPartPr>
              <p14:xfrm>
                <a:off x="6802326" y="1280470"/>
                <a:ext cx="270720" cy="203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B4D0D49-E508-417E-8E2B-D121E2B784E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793326" y="1271470"/>
                  <a:ext cx="2883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36BD1C7-4866-4F0D-8C71-A4E0B192DF9D}"/>
                    </a:ext>
                  </a:extLst>
                </p14:cNvPr>
                <p14:cNvContentPartPr/>
                <p14:nvPr/>
              </p14:nvContentPartPr>
              <p14:xfrm>
                <a:off x="7050726" y="1212430"/>
                <a:ext cx="74520" cy="300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36BD1C7-4866-4F0D-8C71-A4E0B192DF9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041726" y="1203430"/>
                  <a:ext cx="921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B521CA7-E15B-4F0F-8773-2EA1AEEED44A}"/>
                    </a:ext>
                  </a:extLst>
                </p14:cNvPr>
                <p14:cNvContentPartPr/>
                <p14:nvPr/>
              </p14:nvContentPartPr>
              <p14:xfrm>
                <a:off x="7132446" y="1240150"/>
                <a:ext cx="1029600" cy="658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B521CA7-E15B-4F0F-8773-2EA1AEEED44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123806" y="1231150"/>
                  <a:ext cx="1047240" cy="67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4DE317D-485F-426B-A82B-CCD3EE8E294E}"/>
                    </a:ext>
                  </a:extLst>
                </p14:cNvPr>
                <p14:cNvContentPartPr/>
                <p14:nvPr/>
              </p14:nvContentPartPr>
              <p14:xfrm>
                <a:off x="8442486" y="1050070"/>
                <a:ext cx="1063800" cy="474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4DE317D-485F-426B-A82B-CCD3EE8E294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433486" y="1041070"/>
                  <a:ext cx="108144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03791AF-EBFF-4B02-BFC9-A166A945F426}"/>
                    </a:ext>
                  </a:extLst>
                </p14:cNvPr>
                <p14:cNvContentPartPr/>
                <p14:nvPr/>
              </p14:nvContentPartPr>
              <p14:xfrm>
                <a:off x="9071766" y="1237270"/>
                <a:ext cx="282240" cy="38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03791AF-EBFF-4B02-BFC9-A166A945F42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062766" y="1228630"/>
                  <a:ext cx="2998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AC5AB49-8596-4CDC-B21F-C2BFAA5E450B}"/>
                    </a:ext>
                  </a:extLst>
                </p14:cNvPr>
                <p14:cNvContentPartPr/>
                <p14:nvPr/>
              </p14:nvContentPartPr>
              <p14:xfrm>
                <a:off x="3217446" y="1339870"/>
                <a:ext cx="2168640" cy="549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AC5AB49-8596-4CDC-B21F-C2BFAA5E450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08446" y="1331230"/>
                  <a:ext cx="218628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AF43B17-49AA-4EF4-96FE-DFD3B66B7923}"/>
                    </a:ext>
                  </a:extLst>
                </p14:cNvPr>
                <p14:cNvContentPartPr/>
                <p14:nvPr/>
              </p14:nvContentPartPr>
              <p14:xfrm>
                <a:off x="7881606" y="1776190"/>
                <a:ext cx="248400" cy="399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AF43B17-49AA-4EF4-96FE-DFD3B66B792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872966" y="1767190"/>
                  <a:ext cx="26604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CF0399B-8B3E-4801-B9E1-FC983D0A8055}"/>
                    </a:ext>
                  </a:extLst>
                </p14:cNvPr>
                <p14:cNvContentPartPr/>
                <p14:nvPr/>
              </p14:nvContentPartPr>
              <p14:xfrm>
                <a:off x="8109486" y="1996510"/>
                <a:ext cx="68760" cy="176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CF0399B-8B3E-4801-B9E1-FC983D0A805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100846" y="1987870"/>
                  <a:ext cx="86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3E22A4B-8ED3-45D4-AC0D-5C8363093F9F}"/>
                    </a:ext>
                  </a:extLst>
                </p14:cNvPr>
                <p14:cNvContentPartPr/>
                <p14:nvPr/>
              </p14:nvContentPartPr>
              <p14:xfrm>
                <a:off x="8044326" y="1974190"/>
                <a:ext cx="16200" cy="33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3E22A4B-8ED3-45D4-AC0D-5C8363093F9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035326" y="1965190"/>
                  <a:ext cx="338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7B2AF92-CDB3-4E5B-A1C7-5C54C63956F2}"/>
                    </a:ext>
                  </a:extLst>
                </p14:cNvPr>
                <p14:cNvContentPartPr/>
                <p14:nvPr/>
              </p14:nvContentPartPr>
              <p14:xfrm>
                <a:off x="8209566" y="1730110"/>
                <a:ext cx="362520" cy="465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7B2AF92-CDB3-4E5B-A1C7-5C54C63956F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200566" y="1721470"/>
                  <a:ext cx="38016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50248B2-44F2-47A8-8994-2639E908DEBA}"/>
                    </a:ext>
                  </a:extLst>
                </p14:cNvPr>
                <p14:cNvContentPartPr/>
                <p14:nvPr/>
              </p14:nvContentPartPr>
              <p14:xfrm>
                <a:off x="8608086" y="1630390"/>
                <a:ext cx="298080" cy="656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50248B2-44F2-47A8-8994-2639E908DEB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599446" y="1621390"/>
                  <a:ext cx="3157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EDAC8C8-6513-491D-BEE5-1A054C8B3455}"/>
                    </a:ext>
                  </a:extLst>
                </p14:cNvPr>
                <p14:cNvContentPartPr/>
                <p14:nvPr/>
              </p14:nvContentPartPr>
              <p14:xfrm>
                <a:off x="8884566" y="1900390"/>
                <a:ext cx="979920" cy="325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EDAC8C8-6513-491D-BEE5-1A054C8B345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875566" y="1891750"/>
                  <a:ext cx="997560" cy="34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39E8D55-CBE1-4A83-BA41-CFB8D5B6F57F}"/>
                  </a:ext>
                </a:extLst>
              </p14:cNvPr>
              <p14:cNvContentPartPr/>
              <p14:nvPr/>
            </p14:nvContentPartPr>
            <p14:xfrm>
              <a:off x="424926" y="4985230"/>
              <a:ext cx="873720" cy="6552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39E8D55-CBE1-4A83-BA41-CFB8D5B6F57F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16286" y="4976230"/>
                <a:ext cx="891360" cy="67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7A13D806-C710-41B1-8593-BAC6F2DD7054}"/>
              </a:ext>
            </a:extLst>
          </p:cNvPr>
          <p:cNvGrpSpPr/>
          <p:nvPr/>
        </p:nvGrpSpPr>
        <p:grpSpPr>
          <a:xfrm>
            <a:off x="7770006" y="5123470"/>
            <a:ext cx="2232000" cy="844920"/>
            <a:chOff x="7770006" y="5123470"/>
            <a:chExt cx="2232000" cy="84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CC2AA0C-44A5-4F40-A859-8DEF5B4993FB}"/>
                    </a:ext>
                  </a:extLst>
                </p14:cNvPr>
                <p14:cNvContentPartPr/>
                <p14:nvPr/>
              </p14:nvContentPartPr>
              <p14:xfrm>
                <a:off x="8090766" y="5431990"/>
                <a:ext cx="371520" cy="305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CC2AA0C-44A5-4F40-A859-8DEF5B4993F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082126" y="5423350"/>
                  <a:ext cx="3891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EF12553-35B8-4F00-A960-E1A565AA1FFE}"/>
                    </a:ext>
                  </a:extLst>
                </p14:cNvPr>
                <p14:cNvContentPartPr/>
                <p14:nvPr/>
              </p14:nvContentPartPr>
              <p14:xfrm>
                <a:off x="8468406" y="5134630"/>
                <a:ext cx="146160" cy="634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EF12553-35B8-4F00-A960-E1A565AA1FF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459406" y="5125990"/>
                  <a:ext cx="16380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3F93BB5-F739-46D3-B82E-29D27F49C7BE}"/>
                    </a:ext>
                  </a:extLst>
                </p14:cNvPr>
                <p14:cNvContentPartPr/>
                <p14:nvPr/>
              </p14:nvContentPartPr>
              <p14:xfrm>
                <a:off x="8514486" y="5496430"/>
                <a:ext cx="93240" cy="175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3F93BB5-F739-46D3-B82E-29D27F49C7B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505486" y="5487430"/>
                  <a:ext cx="1108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6BFE710-0DE3-4283-973A-C32C02C7237C}"/>
                    </a:ext>
                  </a:extLst>
                </p14:cNvPr>
                <p14:cNvContentPartPr/>
                <p14:nvPr/>
              </p14:nvContentPartPr>
              <p14:xfrm>
                <a:off x="8649126" y="5123470"/>
                <a:ext cx="1053720" cy="560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6BFE710-0DE3-4283-973A-C32C02C7237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640126" y="5114830"/>
                  <a:ext cx="107136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3D3A3BA-7BA2-4CC4-8226-29E892336A5F}"/>
                    </a:ext>
                  </a:extLst>
                </p14:cNvPr>
                <p14:cNvContentPartPr/>
                <p14:nvPr/>
              </p14:nvContentPartPr>
              <p14:xfrm>
                <a:off x="9536166" y="5253790"/>
                <a:ext cx="362880" cy="51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3D3A3BA-7BA2-4CC4-8226-29E892336A5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27166" y="5244790"/>
                  <a:ext cx="3805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E79559A-BB23-4E93-9A76-D7DA0D962E69}"/>
                    </a:ext>
                  </a:extLst>
                </p14:cNvPr>
                <p14:cNvContentPartPr/>
                <p14:nvPr/>
              </p14:nvContentPartPr>
              <p14:xfrm>
                <a:off x="8651286" y="5492110"/>
                <a:ext cx="88200" cy="123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E79559A-BB23-4E93-9A76-D7DA0D962E6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642646" y="5483470"/>
                  <a:ext cx="105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D49DE51-9FE4-42A8-BC68-AC0B807CE582}"/>
                    </a:ext>
                  </a:extLst>
                </p14:cNvPr>
                <p14:cNvContentPartPr/>
                <p14:nvPr/>
              </p14:nvContentPartPr>
              <p14:xfrm>
                <a:off x="8687286" y="5285110"/>
                <a:ext cx="56160" cy="22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D49DE51-9FE4-42A8-BC68-AC0B807CE58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678646" y="5276110"/>
                  <a:ext cx="738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1753F70-6175-45CB-8D45-FE5A75EFD09C}"/>
                    </a:ext>
                  </a:extLst>
                </p14:cNvPr>
                <p14:cNvContentPartPr/>
                <p14:nvPr/>
              </p14:nvContentPartPr>
              <p14:xfrm>
                <a:off x="7847046" y="5804230"/>
                <a:ext cx="2154960" cy="164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1753F70-6175-45CB-8D45-FE5A75EFD09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838046" y="5795230"/>
                  <a:ext cx="21726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D8F5CC7-D6BF-4A41-92AD-71C8464DB4C1}"/>
                    </a:ext>
                  </a:extLst>
                </p14:cNvPr>
                <p14:cNvContentPartPr/>
                <p14:nvPr/>
              </p14:nvContentPartPr>
              <p14:xfrm>
                <a:off x="7770006" y="5218510"/>
                <a:ext cx="2230920" cy="131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D8F5CC7-D6BF-4A41-92AD-71C8464DB4C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761006" y="5209510"/>
                  <a:ext cx="224856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936" name="Group 123935">
            <a:extLst>
              <a:ext uri="{FF2B5EF4-FFF2-40B4-BE49-F238E27FC236}">
                <a16:creationId xmlns:a16="http://schemas.microsoft.com/office/drawing/2014/main" id="{1776A291-6273-4E78-B2B1-903AB434AF53}"/>
              </a:ext>
            </a:extLst>
          </p:cNvPr>
          <p:cNvGrpSpPr/>
          <p:nvPr/>
        </p:nvGrpSpPr>
        <p:grpSpPr>
          <a:xfrm>
            <a:off x="5360166" y="3587350"/>
            <a:ext cx="1861560" cy="816120"/>
            <a:chOff x="5360166" y="3587350"/>
            <a:chExt cx="1861560" cy="81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85401C9-9DD3-4385-B44C-D5D3883A1978}"/>
                    </a:ext>
                  </a:extLst>
                </p14:cNvPr>
                <p14:cNvContentPartPr/>
                <p14:nvPr/>
              </p14:nvContentPartPr>
              <p14:xfrm>
                <a:off x="5857326" y="3778510"/>
                <a:ext cx="348840" cy="433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85401C9-9DD3-4385-B44C-D5D3883A197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848686" y="3769510"/>
                  <a:ext cx="36648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83020A5-DD3D-45E2-A07D-C915356CCA08}"/>
                    </a:ext>
                  </a:extLst>
                </p14:cNvPr>
                <p14:cNvContentPartPr/>
                <p14:nvPr/>
              </p14:nvContentPartPr>
              <p14:xfrm>
                <a:off x="6270246" y="4035910"/>
                <a:ext cx="380520" cy="185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83020A5-DD3D-45E2-A07D-C915356CCA0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261246" y="4026910"/>
                  <a:ext cx="3981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23932" name="Ink 123931">
                  <a:extLst>
                    <a:ext uri="{FF2B5EF4-FFF2-40B4-BE49-F238E27FC236}">
                      <a16:creationId xmlns:a16="http://schemas.microsoft.com/office/drawing/2014/main" id="{689A72FB-BB6E-4BA3-92D4-72D6D1F2F4A4}"/>
                    </a:ext>
                  </a:extLst>
                </p14:cNvPr>
                <p14:cNvContentPartPr/>
                <p14:nvPr/>
              </p14:nvContentPartPr>
              <p14:xfrm>
                <a:off x="5360166" y="3661510"/>
                <a:ext cx="1601280" cy="741960"/>
              </p14:xfrm>
            </p:contentPart>
          </mc:Choice>
          <mc:Fallback xmlns="">
            <p:pic>
              <p:nvPicPr>
                <p:cNvPr id="123932" name="Ink 123931">
                  <a:extLst>
                    <a:ext uri="{FF2B5EF4-FFF2-40B4-BE49-F238E27FC236}">
                      <a16:creationId xmlns:a16="http://schemas.microsoft.com/office/drawing/2014/main" id="{689A72FB-BB6E-4BA3-92D4-72D6D1F2F4A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351526" y="3652870"/>
                  <a:ext cx="1618920" cy="7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23934" name="Ink 123933">
                  <a:extLst>
                    <a:ext uri="{FF2B5EF4-FFF2-40B4-BE49-F238E27FC236}">
                      <a16:creationId xmlns:a16="http://schemas.microsoft.com/office/drawing/2014/main" id="{E02DF536-CF40-437B-BB63-C224ECEF32CE}"/>
                    </a:ext>
                  </a:extLst>
                </p14:cNvPr>
                <p14:cNvContentPartPr/>
                <p14:nvPr/>
              </p14:nvContentPartPr>
              <p14:xfrm>
                <a:off x="6900246" y="3587350"/>
                <a:ext cx="321480" cy="652680"/>
              </p14:xfrm>
            </p:contentPart>
          </mc:Choice>
          <mc:Fallback xmlns="">
            <p:pic>
              <p:nvPicPr>
                <p:cNvPr id="123934" name="Ink 123933">
                  <a:extLst>
                    <a:ext uri="{FF2B5EF4-FFF2-40B4-BE49-F238E27FC236}">
                      <a16:creationId xmlns:a16="http://schemas.microsoft.com/office/drawing/2014/main" id="{E02DF536-CF40-437B-BB63-C224ECEF32C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891246" y="3578710"/>
                  <a:ext cx="33912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23935" name="Ink 123934">
                  <a:extLst>
                    <a:ext uri="{FF2B5EF4-FFF2-40B4-BE49-F238E27FC236}">
                      <a16:creationId xmlns:a16="http://schemas.microsoft.com/office/drawing/2014/main" id="{1F55BD20-A9BF-4CCE-AD96-9EE7BE7E09D9}"/>
                    </a:ext>
                  </a:extLst>
                </p14:cNvPr>
                <p14:cNvContentPartPr/>
                <p14:nvPr/>
              </p14:nvContentPartPr>
              <p14:xfrm>
                <a:off x="6831846" y="3607510"/>
                <a:ext cx="311760" cy="169920"/>
              </p14:xfrm>
            </p:contentPart>
          </mc:Choice>
          <mc:Fallback xmlns="">
            <p:pic>
              <p:nvPicPr>
                <p:cNvPr id="123935" name="Ink 123934">
                  <a:extLst>
                    <a:ext uri="{FF2B5EF4-FFF2-40B4-BE49-F238E27FC236}">
                      <a16:creationId xmlns:a16="http://schemas.microsoft.com/office/drawing/2014/main" id="{1F55BD20-A9BF-4CCE-AD96-9EE7BE7E09D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823206" y="3598870"/>
                  <a:ext cx="32940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986" name="Group 123985">
            <a:extLst>
              <a:ext uri="{FF2B5EF4-FFF2-40B4-BE49-F238E27FC236}">
                <a16:creationId xmlns:a16="http://schemas.microsoft.com/office/drawing/2014/main" id="{7664AD85-4622-4E51-82A6-EFCCB9F150F5}"/>
              </a:ext>
            </a:extLst>
          </p:cNvPr>
          <p:cNvGrpSpPr/>
          <p:nvPr/>
        </p:nvGrpSpPr>
        <p:grpSpPr>
          <a:xfrm>
            <a:off x="1998486" y="3637750"/>
            <a:ext cx="920160" cy="604800"/>
            <a:chOff x="1998486" y="3637750"/>
            <a:chExt cx="920160" cy="60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23905" name="Ink 123904">
                  <a:extLst>
                    <a:ext uri="{FF2B5EF4-FFF2-40B4-BE49-F238E27FC236}">
                      <a16:creationId xmlns:a16="http://schemas.microsoft.com/office/drawing/2014/main" id="{C107B1AE-DD48-417A-9FE4-CC16E1BBCA7F}"/>
                    </a:ext>
                  </a:extLst>
                </p14:cNvPr>
                <p14:cNvContentPartPr/>
                <p14:nvPr/>
              </p14:nvContentPartPr>
              <p14:xfrm>
                <a:off x="1998486" y="3818470"/>
                <a:ext cx="250920" cy="353160"/>
              </p14:xfrm>
            </p:contentPart>
          </mc:Choice>
          <mc:Fallback xmlns="">
            <p:pic>
              <p:nvPicPr>
                <p:cNvPr id="123905" name="Ink 123904">
                  <a:extLst>
                    <a:ext uri="{FF2B5EF4-FFF2-40B4-BE49-F238E27FC236}">
                      <a16:creationId xmlns:a16="http://schemas.microsoft.com/office/drawing/2014/main" id="{C107B1AE-DD48-417A-9FE4-CC16E1BBCA7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989846" y="3809830"/>
                  <a:ext cx="2685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3923" name="Ink 123922">
                  <a:extLst>
                    <a:ext uri="{FF2B5EF4-FFF2-40B4-BE49-F238E27FC236}">
                      <a16:creationId xmlns:a16="http://schemas.microsoft.com/office/drawing/2014/main" id="{DA5306AF-5722-48D1-AA3A-2F06E7583A4E}"/>
                    </a:ext>
                  </a:extLst>
                </p14:cNvPr>
                <p14:cNvContentPartPr/>
                <p14:nvPr/>
              </p14:nvContentPartPr>
              <p14:xfrm>
                <a:off x="2283246" y="4024750"/>
                <a:ext cx="146520" cy="217800"/>
              </p14:xfrm>
            </p:contentPart>
          </mc:Choice>
          <mc:Fallback xmlns="">
            <p:pic>
              <p:nvPicPr>
                <p:cNvPr id="123923" name="Ink 123922">
                  <a:extLst>
                    <a:ext uri="{FF2B5EF4-FFF2-40B4-BE49-F238E27FC236}">
                      <a16:creationId xmlns:a16="http://schemas.microsoft.com/office/drawing/2014/main" id="{DA5306AF-5722-48D1-AA3A-2F06E7583A4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274246" y="4015750"/>
                  <a:ext cx="1641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23938" name="Ink 123937">
                  <a:extLst>
                    <a:ext uri="{FF2B5EF4-FFF2-40B4-BE49-F238E27FC236}">
                      <a16:creationId xmlns:a16="http://schemas.microsoft.com/office/drawing/2014/main" id="{2FA3B8EA-3125-4A3A-AE8D-7EAD1410A93F}"/>
                    </a:ext>
                  </a:extLst>
                </p14:cNvPr>
                <p14:cNvContentPartPr/>
                <p14:nvPr/>
              </p14:nvContentPartPr>
              <p14:xfrm>
                <a:off x="2615166" y="3637750"/>
                <a:ext cx="303480" cy="559080"/>
              </p14:xfrm>
            </p:contentPart>
          </mc:Choice>
          <mc:Fallback xmlns="">
            <p:pic>
              <p:nvPicPr>
                <p:cNvPr id="123938" name="Ink 123937">
                  <a:extLst>
                    <a:ext uri="{FF2B5EF4-FFF2-40B4-BE49-F238E27FC236}">
                      <a16:creationId xmlns:a16="http://schemas.microsoft.com/office/drawing/2014/main" id="{2FA3B8EA-3125-4A3A-AE8D-7EAD1410A93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606166" y="3628750"/>
                  <a:ext cx="321120" cy="57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989" name="Group 123988">
            <a:extLst>
              <a:ext uri="{FF2B5EF4-FFF2-40B4-BE49-F238E27FC236}">
                <a16:creationId xmlns:a16="http://schemas.microsoft.com/office/drawing/2014/main" id="{D50EB3D9-6F2E-4CB5-A166-68DD234D5533}"/>
              </a:ext>
            </a:extLst>
          </p:cNvPr>
          <p:cNvGrpSpPr/>
          <p:nvPr/>
        </p:nvGrpSpPr>
        <p:grpSpPr>
          <a:xfrm>
            <a:off x="-818874" y="3403030"/>
            <a:ext cx="878040" cy="255600"/>
            <a:chOff x="-818874" y="3403030"/>
            <a:chExt cx="87804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23987" name="Ink 123986">
                  <a:extLst>
                    <a:ext uri="{FF2B5EF4-FFF2-40B4-BE49-F238E27FC236}">
                      <a16:creationId xmlns:a16="http://schemas.microsoft.com/office/drawing/2014/main" id="{ABF41098-F225-412A-B049-6AADE6D17154}"/>
                    </a:ext>
                  </a:extLst>
                </p14:cNvPr>
                <p14:cNvContentPartPr/>
                <p14:nvPr/>
              </p14:nvContentPartPr>
              <p14:xfrm>
                <a:off x="-818874" y="3437230"/>
                <a:ext cx="813240" cy="221400"/>
              </p14:xfrm>
            </p:contentPart>
          </mc:Choice>
          <mc:Fallback xmlns="">
            <p:pic>
              <p:nvPicPr>
                <p:cNvPr id="123987" name="Ink 123986">
                  <a:extLst>
                    <a:ext uri="{FF2B5EF4-FFF2-40B4-BE49-F238E27FC236}">
                      <a16:creationId xmlns:a16="http://schemas.microsoft.com/office/drawing/2014/main" id="{ABF41098-F225-412A-B049-6AADE6D1715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-827514" y="3428230"/>
                  <a:ext cx="8308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23988" name="Ink 123987">
                  <a:extLst>
                    <a:ext uri="{FF2B5EF4-FFF2-40B4-BE49-F238E27FC236}">
                      <a16:creationId xmlns:a16="http://schemas.microsoft.com/office/drawing/2014/main" id="{2B6905A4-72DC-472D-8BB4-4CF51A03FF09}"/>
                    </a:ext>
                  </a:extLst>
                </p14:cNvPr>
                <p14:cNvContentPartPr/>
                <p14:nvPr/>
              </p14:nvContentPartPr>
              <p14:xfrm>
                <a:off x="-209394" y="3403030"/>
                <a:ext cx="268560" cy="248040"/>
              </p14:xfrm>
            </p:contentPart>
          </mc:Choice>
          <mc:Fallback xmlns="">
            <p:pic>
              <p:nvPicPr>
                <p:cNvPr id="123988" name="Ink 123987">
                  <a:extLst>
                    <a:ext uri="{FF2B5EF4-FFF2-40B4-BE49-F238E27FC236}">
                      <a16:creationId xmlns:a16="http://schemas.microsoft.com/office/drawing/2014/main" id="{2B6905A4-72DC-472D-8BB4-4CF51A03FF0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-218394" y="3394390"/>
                  <a:ext cx="286200" cy="26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23994" name="Ink 123993">
                <a:extLst>
                  <a:ext uri="{FF2B5EF4-FFF2-40B4-BE49-F238E27FC236}">
                    <a16:creationId xmlns:a16="http://schemas.microsoft.com/office/drawing/2014/main" id="{C50E7D19-5487-4D14-A17D-B88C754A7805}"/>
                  </a:ext>
                </a:extLst>
              </p14:cNvPr>
              <p14:cNvContentPartPr/>
              <p14:nvPr/>
            </p14:nvContentPartPr>
            <p14:xfrm>
              <a:off x="-651114" y="3704350"/>
              <a:ext cx="65160" cy="171000"/>
            </p14:xfrm>
          </p:contentPart>
        </mc:Choice>
        <mc:Fallback xmlns="">
          <p:pic>
            <p:nvPicPr>
              <p:cNvPr id="123994" name="Ink 123993">
                <a:extLst>
                  <a:ext uri="{FF2B5EF4-FFF2-40B4-BE49-F238E27FC236}">
                    <a16:creationId xmlns:a16="http://schemas.microsoft.com/office/drawing/2014/main" id="{C50E7D19-5487-4D14-A17D-B88C754A7805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-660114" y="3695710"/>
                <a:ext cx="8280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23993" name="Ink 123992">
                <a:extLst>
                  <a:ext uri="{FF2B5EF4-FFF2-40B4-BE49-F238E27FC236}">
                    <a16:creationId xmlns:a16="http://schemas.microsoft.com/office/drawing/2014/main" id="{680F654F-BE6E-45F9-80D4-52B2CD0A4EAF}"/>
                  </a:ext>
                </a:extLst>
              </p14:cNvPr>
              <p14:cNvContentPartPr/>
              <p14:nvPr/>
            </p14:nvContentPartPr>
            <p14:xfrm>
              <a:off x="-833634" y="3720190"/>
              <a:ext cx="199800" cy="253440"/>
            </p14:xfrm>
          </p:contentPart>
        </mc:Choice>
        <mc:Fallback xmlns="">
          <p:pic>
            <p:nvPicPr>
              <p:cNvPr id="123993" name="Ink 123992">
                <a:extLst>
                  <a:ext uri="{FF2B5EF4-FFF2-40B4-BE49-F238E27FC236}">
                    <a16:creationId xmlns:a16="http://schemas.microsoft.com/office/drawing/2014/main" id="{680F654F-BE6E-45F9-80D4-52B2CD0A4EAF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-842634" y="3711190"/>
                <a:ext cx="21744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23992" name="Ink 123991">
                <a:extLst>
                  <a:ext uri="{FF2B5EF4-FFF2-40B4-BE49-F238E27FC236}">
                    <a16:creationId xmlns:a16="http://schemas.microsoft.com/office/drawing/2014/main" id="{08A51242-04F0-4497-A397-71C19E791476}"/>
                  </a:ext>
                </a:extLst>
              </p14:cNvPr>
              <p14:cNvContentPartPr/>
              <p14:nvPr/>
            </p14:nvContentPartPr>
            <p14:xfrm>
              <a:off x="-1272834" y="3716230"/>
              <a:ext cx="417600" cy="307080"/>
            </p14:xfrm>
          </p:contentPart>
        </mc:Choice>
        <mc:Fallback xmlns="">
          <p:pic>
            <p:nvPicPr>
              <p:cNvPr id="123992" name="Ink 123991">
                <a:extLst>
                  <a:ext uri="{FF2B5EF4-FFF2-40B4-BE49-F238E27FC236}">
                    <a16:creationId xmlns:a16="http://schemas.microsoft.com/office/drawing/2014/main" id="{08A51242-04F0-4497-A397-71C19E791476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-1281834" y="3707590"/>
                <a:ext cx="4352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23991" name="Ink 123990">
                <a:extLst>
                  <a:ext uri="{FF2B5EF4-FFF2-40B4-BE49-F238E27FC236}">
                    <a16:creationId xmlns:a16="http://schemas.microsoft.com/office/drawing/2014/main" id="{7FF492E3-63BA-48EC-8C97-4353D1137BC9}"/>
                  </a:ext>
                </a:extLst>
              </p14:cNvPr>
              <p14:cNvContentPartPr/>
              <p14:nvPr/>
            </p14:nvContentPartPr>
            <p14:xfrm>
              <a:off x="-1355274" y="3684910"/>
              <a:ext cx="325080" cy="434880"/>
            </p14:xfrm>
          </p:contentPart>
        </mc:Choice>
        <mc:Fallback xmlns="">
          <p:pic>
            <p:nvPicPr>
              <p:cNvPr id="123991" name="Ink 123990">
                <a:extLst>
                  <a:ext uri="{FF2B5EF4-FFF2-40B4-BE49-F238E27FC236}">
                    <a16:creationId xmlns:a16="http://schemas.microsoft.com/office/drawing/2014/main" id="{7FF492E3-63BA-48EC-8C97-4353D1137BC9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-1364274" y="3676270"/>
                <a:ext cx="342720" cy="45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003" name="Group 124002">
            <a:extLst>
              <a:ext uri="{FF2B5EF4-FFF2-40B4-BE49-F238E27FC236}">
                <a16:creationId xmlns:a16="http://schemas.microsoft.com/office/drawing/2014/main" id="{B38BAC15-A273-47AB-9F34-6DF918224EDA}"/>
              </a:ext>
            </a:extLst>
          </p:cNvPr>
          <p:cNvGrpSpPr/>
          <p:nvPr/>
        </p:nvGrpSpPr>
        <p:grpSpPr>
          <a:xfrm>
            <a:off x="-1317474" y="3169390"/>
            <a:ext cx="2497320" cy="1233360"/>
            <a:chOff x="-1317474" y="3169390"/>
            <a:chExt cx="2497320" cy="12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23990" name="Ink 123989">
                  <a:extLst>
                    <a:ext uri="{FF2B5EF4-FFF2-40B4-BE49-F238E27FC236}">
                      <a16:creationId xmlns:a16="http://schemas.microsoft.com/office/drawing/2014/main" id="{E66DF5D5-F130-4CCE-BDD3-E4EEF5D2FC21}"/>
                    </a:ext>
                  </a:extLst>
                </p14:cNvPr>
                <p14:cNvContentPartPr/>
                <p14:nvPr/>
              </p14:nvContentPartPr>
              <p14:xfrm>
                <a:off x="-1317474" y="3816310"/>
                <a:ext cx="318240" cy="325440"/>
              </p14:xfrm>
            </p:contentPart>
          </mc:Choice>
          <mc:Fallback xmlns="">
            <p:pic>
              <p:nvPicPr>
                <p:cNvPr id="123990" name="Ink 123989">
                  <a:extLst>
                    <a:ext uri="{FF2B5EF4-FFF2-40B4-BE49-F238E27FC236}">
                      <a16:creationId xmlns:a16="http://schemas.microsoft.com/office/drawing/2014/main" id="{E66DF5D5-F130-4CCE-BDD3-E4EEF5D2FC2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-1326114" y="3807670"/>
                  <a:ext cx="3358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23995" name="Ink 123994">
                  <a:extLst>
                    <a:ext uri="{FF2B5EF4-FFF2-40B4-BE49-F238E27FC236}">
                      <a16:creationId xmlns:a16="http://schemas.microsoft.com/office/drawing/2014/main" id="{0CDCF126-C170-4C47-9F9F-A1237D640CAE}"/>
                    </a:ext>
                  </a:extLst>
                </p14:cNvPr>
                <p14:cNvContentPartPr/>
                <p14:nvPr/>
              </p14:nvContentPartPr>
              <p14:xfrm>
                <a:off x="-606474" y="3169390"/>
                <a:ext cx="1210320" cy="1051920"/>
              </p14:xfrm>
            </p:contentPart>
          </mc:Choice>
          <mc:Fallback xmlns="">
            <p:pic>
              <p:nvPicPr>
                <p:cNvPr id="123995" name="Ink 123994">
                  <a:extLst>
                    <a:ext uri="{FF2B5EF4-FFF2-40B4-BE49-F238E27FC236}">
                      <a16:creationId xmlns:a16="http://schemas.microsoft.com/office/drawing/2014/main" id="{0CDCF126-C170-4C47-9F9F-A1237D640CA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-615474" y="3160390"/>
                  <a:ext cx="1227960" cy="10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23996" name="Ink 123995">
                  <a:extLst>
                    <a:ext uri="{FF2B5EF4-FFF2-40B4-BE49-F238E27FC236}">
                      <a16:creationId xmlns:a16="http://schemas.microsoft.com/office/drawing/2014/main" id="{F9DCC1CC-895B-4727-8F60-9EB2DA58F931}"/>
                    </a:ext>
                  </a:extLst>
                </p14:cNvPr>
                <p14:cNvContentPartPr/>
                <p14:nvPr/>
              </p14:nvContentPartPr>
              <p14:xfrm>
                <a:off x="576846" y="3315190"/>
                <a:ext cx="182880" cy="27360"/>
              </p14:xfrm>
            </p:contentPart>
          </mc:Choice>
          <mc:Fallback xmlns="">
            <p:pic>
              <p:nvPicPr>
                <p:cNvPr id="123996" name="Ink 123995">
                  <a:extLst>
                    <a:ext uri="{FF2B5EF4-FFF2-40B4-BE49-F238E27FC236}">
                      <a16:creationId xmlns:a16="http://schemas.microsoft.com/office/drawing/2014/main" id="{F9DCC1CC-895B-4727-8F60-9EB2DA58F93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68206" y="3306190"/>
                  <a:ext cx="2005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23997" name="Ink 123996">
                  <a:extLst>
                    <a:ext uri="{FF2B5EF4-FFF2-40B4-BE49-F238E27FC236}">
                      <a16:creationId xmlns:a16="http://schemas.microsoft.com/office/drawing/2014/main" id="{16E67EAA-DE0E-40BE-B51A-01389E6C4911}"/>
                    </a:ext>
                  </a:extLst>
                </p14:cNvPr>
                <p14:cNvContentPartPr/>
                <p14:nvPr/>
              </p14:nvContentPartPr>
              <p14:xfrm>
                <a:off x="-1120914" y="3578350"/>
                <a:ext cx="2300760" cy="824400"/>
              </p14:xfrm>
            </p:contentPart>
          </mc:Choice>
          <mc:Fallback xmlns="">
            <p:pic>
              <p:nvPicPr>
                <p:cNvPr id="123997" name="Ink 123996">
                  <a:extLst>
                    <a:ext uri="{FF2B5EF4-FFF2-40B4-BE49-F238E27FC236}">
                      <a16:creationId xmlns:a16="http://schemas.microsoft.com/office/drawing/2014/main" id="{16E67EAA-DE0E-40BE-B51A-01389E6C491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-1129914" y="3569350"/>
                  <a:ext cx="2318400" cy="842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25955" name="Picture 20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921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5956" name="Group 140"/>
          <p:cNvGrpSpPr>
            <a:grpSpLocks/>
          </p:cNvGrpSpPr>
          <p:nvPr/>
        </p:nvGrpSpPr>
        <p:grpSpPr bwMode="auto">
          <a:xfrm>
            <a:off x="1614488" y="2254250"/>
            <a:ext cx="352425" cy="876300"/>
            <a:chOff x="4140" y="429"/>
            <a:chExt cx="1425" cy="2396"/>
          </a:xfrm>
        </p:grpSpPr>
        <p:sp>
          <p:nvSpPr>
            <p:cNvPr id="126067" name="Freeform 14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4 w 354"/>
                <a:gd name="T1" fmla="*/ 0 h 2742"/>
                <a:gd name="T2" fmla="*/ 19 w 354"/>
                <a:gd name="T3" fmla="*/ 32 h 2742"/>
                <a:gd name="T4" fmla="*/ 19 w 354"/>
                <a:gd name="T5" fmla="*/ 246 h 2742"/>
                <a:gd name="T6" fmla="*/ 0 w 354"/>
                <a:gd name="T7" fmla="*/ 258 h 2742"/>
                <a:gd name="T8" fmla="*/ 4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6068" name="Rectangle 142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6069" name="Freeform 14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1 w 211"/>
                <a:gd name="T3" fmla="*/ 21 h 2537"/>
                <a:gd name="T4" fmla="*/ 2 w 211"/>
                <a:gd name="T5" fmla="*/ 23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6070" name="Freeform 14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3 h 226"/>
                <a:gd name="T4" fmla="*/ 18 w 328"/>
                <a:gd name="T5" fmla="*/ 23 h 226"/>
                <a:gd name="T6" fmla="*/ 0 w 328"/>
                <a:gd name="T7" fmla="*/ 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6071" name="Rectangle 145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26072" name="Group 14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6097" name="AutoShape 147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6098" name="AutoShape 148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6073" name="Rectangle 149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26074" name="Group 15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6095" name="AutoShape 151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6096" name="AutoShape 152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6075" name="Rectangle 153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6076" name="Rectangle 154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26077" name="Group 15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6093" name="AutoShape 156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6094" name="AutoShape 157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6078" name="Freeform 15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2 h 226"/>
                <a:gd name="T4" fmla="*/ 18 w 328"/>
                <a:gd name="T5" fmla="*/ 21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26079" name="Group 15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6091" name="AutoShape 160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6092" name="AutoShape 161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6080" name="Rectangle 162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6081" name="Freeform 16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7 w 296"/>
                <a:gd name="T3" fmla="*/ 12 h 256"/>
                <a:gd name="T4" fmla="*/ 17 w 296"/>
                <a:gd name="T5" fmla="*/ 23 h 256"/>
                <a:gd name="T6" fmla="*/ 0 w 296"/>
                <a:gd name="T7" fmla="*/ 8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6082" name="Freeform 16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8 w 304"/>
                <a:gd name="T3" fmla="*/ 16 h 288"/>
                <a:gd name="T4" fmla="*/ 16 w 304"/>
                <a:gd name="T5" fmla="*/ 28 h 288"/>
                <a:gd name="T6" fmla="*/ 2 w 304"/>
                <a:gd name="T7" fmla="*/ 1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6083" name="Oval 165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6084" name="Freeform 16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1 h 240"/>
                <a:gd name="T2" fmla="*/ 2 w 306"/>
                <a:gd name="T3" fmla="*/ 23 h 240"/>
                <a:gd name="T4" fmla="*/ 18 w 306"/>
                <a:gd name="T5" fmla="*/ 11 h 240"/>
                <a:gd name="T6" fmla="*/ 17 w 306"/>
                <a:gd name="T7" fmla="*/ 0 h 240"/>
                <a:gd name="T8" fmla="*/ 0 w 306"/>
                <a:gd name="T9" fmla="*/ 1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6085" name="AutoShape 167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6086" name="AutoShape 168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6087" name="Oval 169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6088" name="Oval 170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6089" name="Oval 171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6090" name="Rectangle 172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12595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000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Throughput (more)</a:t>
            </a:r>
          </a:p>
        </p:txBody>
      </p:sp>
      <p:sp>
        <p:nvSpPr>
          <p:cNvPr id="125958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519113" y="1447800"/>
            <a:ext cx="8150225" cy="554038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en-US" i="1" baseline="-25000">
                <a:solidFill>
                  <a:srgbClr val="CC0000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 &lt; R</a:t>
            </a:r>
            <a:r>
              <a:rPr lang="en-US" altLang="en-US" i="1" baseline="-25000">
                <a:solidFill>
                  <a:srgbClr val="CC0000"/>
                </a:solidFill>
                <a:ea typeface="ＭＳ Ｐゴシック" panose="020B0600070205080204" pitchFamily="34" charset="-128"/>
              </a:rPr>
              <a:t>c</a:t>
            </a:r>
            <a:r>
              <a:rPr lang="en-US" altLang="en-US" i="1">
                <a:solidFill>
                  <a:srgbClr val="FF3300"/>
                </a:solidFill>
                <a:ea typeface="ＭＳ Ｐゴシック" panose="020B0600070205080204" pitchFamily="34" charset="-128"/>
              </a:rPr>
              <a:t>  </a:t>
            </a:r>
            <a:r>
              <a:rPr lang="en-US" altLang="en-US">
                <a:ea typeface="ＭＳ Ｐゴシック" panose="020B0600070205080204" pitchFamily="34" charset="-128"/>
              </a:rPr>
              <a:t>What is average end-end throughput?</a:t>
            </a:r>
          </a:p>
        </p:txBody>
      </p:sp>
      <p:grpSp>
        <p:nvGrpSpPr>
          <p:cNvPr id="125959" name="Group 34"/>
          <p:cNvGrpSpPr>
            <a:grpSpLocks/>
          </p:cNvGrpSpPr>
          <p:nvPr/>
        </p:nvGrpSpPr>
        <p:grpSpPr bwMode="auto">
          <a:xfrm>
            <a:off x="2066925" y="2606675"/>
            <a:ext cx="2136775" cy="307975"/>
            <a:chOff x="2249" y="3430"/>
            <a:chExt cx="1389" cy="256"/>
          </a:xfrm>
        </p:grpSpPr>
        <p:sp>
          <p:nvSpPr>
            <p:cNvPr id="256035" name="Oval 35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6036" name="Rectangle 36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6065" name="Oval 37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56038" name="Rectangle 38"/>
            <p:cNvSpPr>
              <a:spLocks noChangeArrowheads="1"/>
            </p:cNvSpPr>
            <p:nvPr/>
          </p:nvSpPr>
          <p:spPr bwMode="auto">
            <a:xfrm>
              <a:off x="3562" y="3438"/>
              <a:ext cx="44" cy="24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25960" name="Text Box 39"/>
          <p:cNvSpPr txBox="1">
            <a:spLocks noChangeArrowheads="1"/>
          </p:cNvSpPr>
          <p:nvPr/>
        </p:nvSpPr>
        <p:spPr bwMode="auto">
          <a:xfrm>
            <a:off x="1855788" y="2562225"/>
            <a:ext cx="25860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  R</a:t>
            </a:r>
            <a:r>
              <a:rPr lang="en-US" altLang="en-US" baseline="-25000">
                <a:latin typeface="Arial" panose="020B0604020202020204" pitchFamily="34" charset="0"/>
              </a:rPr>
              <a:t>s</a:t>
            </a:r>
            <a:r>
              <a:rPr lang="en-US" altLang="en-US" sz="2000" baseline="-25000">
                <a:latin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</a:rPr>
              <a:t>bits/sec</a:t>
            </a:r>
          </a:p>
        </p:txBody>
      </p:sp>
      <p:sp>
        <p:nvSpPr>
          <p:cNvPr id="125961" name="AutoShape 42"/>
          <p:cNvSpPr>
            <a:spLocks noChangeArrowheads="1"/>
          </p:cNvSpPr>
          <p:nvPr/>
        </p:nvSpPr>
        <p:spPr bwMode="auto">
          <a:xfrm flipV="1">
            <a:off x="1255713" y="2374900"/>
            <a:ext cx="895350" cy="56515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GB"/>
          </a:p>
        </p:txBody>
      </p:sp>
      <p:sp>
        <p:nvSpPr>
          <p:cNvPr id="125962" name="AutoShape 43"/>
          <p:cNvSpPr>
            <a:spLocks noChangeArrowheads="1"/>
          </p:cNvSpPr>
          <p:nvPr/>
        </p:nvSpPr>
        <p:spPr bwMode="auto">
          <a:xfrm>
            <a:off x="7489825" y="2581275"/>
            <a:ext cx="817563" cy="379413"/>
          </a:xfrm>
          <a:prstGeom prst="rightArrow">
            <a:avLst>
              <a:gd name="adj1" fmla="val 50000"/>
              <a:gd name="adj2" fmla="val 5387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125963" name="Group 54"/>
          <p:cNvGrpSpPr>
            <a:grpSpLocks/>
          </p:cNvGrpSpPr>
          <p:nvPr/>
        </p:nvGrpSpPr>
        <p:grpSpPr bwMode="auto">
          <a:xfrm>
            <a:off x="5440363" y="2473325"/>
            <a:ext cx="2790825" cy="569913"/>
            <a:chOff x="3130" y="3069"/>
            <a:chExt cx="1911" cy="366"/>
          </a:xfrm>
        </p:grpSpPr>
        <p:grpSp>
          <p:nvGrpSpPr>
            <p:cNvPr id="126057" name="Group 45"/>
            <p:cNvGrpSpPr>
              <a:grpSpLocks/>
            </p:cNvGrpSpPr>
            <p:nvPr/>
          </p:nvGrpSpPr>
          <p:grpSpPr bwMode="auto">
            <a:xfrm>
              <a:off x="3130" y="3069"/>
              <a:ext cx="1765" cy="366"/>
              <a:chOff x="2249" y="3430"/>
              <a:chExt cx="1389" cy="256"/>
            </a:xfrm>
          </p:grpSpPr>
          <p:sp>
            <p:nvSpPr>
              <p:cNvPr id="256046" name="Oval 46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47" name="Rectangle 47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9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26061" name="Oval 48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56049" name="Rectangle 49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26058" name="Text Box 50"/>
            <p:cNvSpPr txBox="1">
              <a:spLocks noChangeArrowheads="1"/>
            </p:cNvSpPr>
            <p:nvPr/>
          </p:nvSpPr>
          <p:spPr bwMode="auto">
            <a:xfrm>
              <a:off x="3181" y="3135"/>
              <a:ext cx="1860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R</a:t>
              </a:r>
              <a:r>
                <a:rPr lang="en-US" altLang="en-US" baseline="-25000">
                  <a:latin typeface="Arial" panose="020B0604020202020204" pitchFamily="34" charset="0"/>
                </a:rPr>
                <a:t>c</a:t>
              </a:r>
              <a:r>
                <a:rPr lang="en-US" altLang="en-US" sz="2000" baseline="-25000">
                  <a:latin typeface="Arial" panose="020B0604020202020204" pitchFamily="34" charset="0"/>
                </a:rPr>
                <a:t> </a:t>
              </a:r>
              <a:r>
                <a:rPr lang="en-US" altLang="en-US" sz="2000">
                  <a:latin typeface="Arial" panose="020B0604020202020204" pitchFamily="34" charset="0"/>
                </a:rPr>
                <a:t>bits/sec</a:t>
              </a:r>
            </a:p>
          </p:txBody>
        </p:sp>
      </p:grpSp>
      <p:grpSp>
        <p:nvGrpSpPr>
          <p:cNvPr id="125964" name="Group 5"/>
          <p:cNvGrpSpPr>
            <a:grpSpLocks/>
          </p:cNvGrpSpPr>
          <p:nvPr/>
        </p:nvGrpSpPr>
        <p:grpSpPr bwMode="auto">
          <a:xfrm>
            <a:off x="4289425" y="2633663"/>
            <a:ext cx="971550" cy="282575"/>
            <a:chOff x="3600" y="219"/>
            <a:chExt cx="360" cy="175"/>
          </a:xfrm>
        </p:grpSpPr>
        <p:sp>
          <p:nvSpPr>
            <p:cNvPr id="126044" name="Oval 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6045" name="Line 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26046" name="Line 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26047" name="Rectangle 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6048" name="Oval 1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26049" name="Group 1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26054" name="Line 1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26055" name="Line 1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26056" name="Line 1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126050" name="Group 1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26051" name="Line 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26052" name="Line 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26053" name="Line 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</p:grpSp>
      <p:sp>
        <p:nvSpPr>
          <p:cNvPr id="25623" name="Rectangle 56"/>
          <p:cNvSpPr>
            <a:spLocks noChangeArrowheads="1"/>
          </p:cNvSpPr>
          <p:nvPr/>
        </p:nvSpPr>
        <p:spPr bwMode="auto">
          <a:xfrm>
            <a:off x="555625" y="3330575"/>
            <a:ext cx="806291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buSzPct val="75000"/>
            </a:pPr>
            <a:r>
              <a:rPr lang="en-US" altLang="en-US" i="1">
                <a:solidFill>
                  <a:srgbClr val="CC0000"/>
                </a:solidFill>
              </a:rPr>
              <a:t>R</a:t>
            </a:r>
            <a:r>
              <a:rPr lang="en-US" altLang="en-US" i="1" baseline="-25000">
                <a:solidFill>
                  <a:srgbClr val="CC0000"/>
                </a:solidFill>
              </a:rPr>
              <a:t>s</a:t>
            </a:r>
            <a:r>
              <a:rPr lang="en-US" altLang="en-US" i="1">
                <a:solidFill>
                  <a:srgbClr val="CC0000"/>
                </a:solidFill>
              </a:rPr>
              <a:t> &gt; R</a:t>
            </a:r>
            <a:r>
              <a:rPr lang="en-US" altLang="en-US" i="1" baseline="-25000">
                <a:solidFill>
                  <a:srgbClr val="CC0000"/>
                </a:solidFill>
              </a:rPr>
              <a:t>c</a:t>
            </a:r>
            <a:r>
              <a:rPr lang="en-US" altLang="en-US" i="1">
                <a:solidFill>
                  <a:srgbClr val="FF3300"/>
                </a:solidFill>
              </a:rPr>
              <a:t>  </a:t>
            </a:r>
            <a:r>
              <a:rPr lang="en-US" altLang="en-US"/>
              <a:t>What is average end-end throughput?</a:t>
            </a:r>
          </a:p>
        </p:txBody>
      </p:sp>
      <p:grpSp>
        <p:nvGrpSpPr>
          <p:cNvPr id="13" name="Group 209"/>
          <p:cNvGrpSpPr>
            <a:grpSpLocks/>
          </p:cNvGrpSpPr>
          <p:nvPr/>
        </p:nvGrpSpPr>
        <p:grpSpPr bwMode="auto">
          <a:xfrm>
            <a:off x="295275" y="5167313"/>
            <a:ext cx="8577263" cy="1211262"/>
            <a:chOff x="186" y="3255"/>
            <a:chExt cx="5403" cy="763"/>
          </a:xfrm>
        </p:grpSpPr>
        <p:sp>
          <p:nvSpPr>
            <p:cNvPr id="126041" name="Rectangle 102"/>
            <p:cNvSpPr>
              <a:spLocks noChangeArrowheads="1"/>
            </p:cNvSpPr>
            <p:nvPr/>
          </p:nvSpPr>
          <p:spPr bwMode="auto">
            <a:xfrm>
              <a:off x="186" y="3378"/>
              <a:ext cx="5403" cy="6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6042" name="Text Box 101"/>
            <p:cNvSpPr txBox="1">
              <a:spLocks noChangeArrowheads="1"/>
            </p:cNvSpPr>
            <p:nvPr/>
          </p:nvSpPr>
          <p:spPr bwMode="auto">
            <a:xfrm>
              <a:off x="231" y="3549"/>
              <a:ext cx="534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/>
                <a:t>link on end-end path that constrains  end-end throughput</a:t>
              </a:r>
            </a:p>
          </p:txBody>
        </p:sp>
        <p:sp>
          <p:nvSpPr>
            <p:cNvPr id="126043" name="Text Box 104"/>
            <p:cNvSpPr txBox="1">
              <a:spLocks noChangeArrowheads="1"/>
            </p:cNvSpPr>
            <p:nvPr/>
          </p:nvSpPr>
          <p:spPr bwMode="auto">
            <a:xfrm>
              <a:off x="466" y="3255"/>
              <a:ext cx="1403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i="1">
                  <a:solidFill>
                    <a:srgbClr val="CC0000"/>
                  </a:solidFill>
                </a:rPr>
                <a:t>bottleneck link</a:t>
              </a:r>
            </a:p>
          </p:txBody>
        </p:sp>
      </p:grpSp>
      <p:sp>
        <p:nvSpPr>
          <p:cNvPr id="125967" name="AutoShape 51"/>
          <p:cNvSpPr>
            <a:spLocks noChangeArrowheads="1"/>
          </p:cNvSpPr>
          <p:nvPr/>
        </p:nvSpPr>
        <p:spPr bwMode="auto">
          <a:xfrm>
            <a:off x="4205288" y="2574925"/>
            <a:ext cx="1365250" cy="381000"/>
          </a:xfrm>
          <a:prstGeom prst="rightArrow">
            <a:avLst>
              <a:gd name="adj1" fmla="val 50000"/>
              <a:gd name="adj2" fmla="val 89583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125968" name="Group 132"/>
          <p:cNvGrpSpPr>
            <a:grpSpLocks/>
          </p:cNvGrpSpPr>
          <p:nvPr/>
        </p:nvGrpSpPr>
        <p:grpSpPr bwMode="auto">
          <a:xfrm flipH="1">
            <a:off x="8232775" y="2420938"/>
            <a:ext cx="871538" cy="885825"/>
            <a:chOff x="-44" y="1473"/>
            <a:chExt cx="981" cy="1105"/>
          </a:xfrm>
        </p:grpSpPr>
        <p:pic>
          <p:nvPicPr>
            <p:cNvPr id="126039" name="Picture 133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6040" name="Freeform 13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125969" name="AutoShape 327"/>
          <p:cNvSpPr>
            <a:spLocks noChangeArrowheads="1"/>
          </p:cNvSpPr>
          <p:nvPr/>
        </p:nvSpPr>
        <p:spPr bwMode="auto">
          <a:xfrm>
            <a:off x="1168400" y="2117725"/>
            <a:ext cx="407988" cy="431800"/>
          </a:xfrm>
          <a:prstGeom prst="can">
            <a:avLst>
              <a:gd name="adj" fmla="val 21398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15" name="Group 206"/>
          <p:cNvGrpSpPr>
            <a:grpSpLocks/>
          </p:cNvGrpSpPr>
          <p:nvPr/>
        </p:nvGrpSpPr>
        <p:grpSpPr bwMode="auto">
          <a:xfrm>
            <a:off x="1230313" y="3927475"/>
            <a:ext cx="7935912" cy="1166813"/>
            <a:chOff x="775" y="2474"/>
            <a:chExt cx="4999" cy="735"/>
          </a:xfrm>
        </p:grpSpPr>
        <p:grpSp>
          <p:nvGrpSpPr>
            <p:cNvPr id="125972" name="Group 173"/>
            <p:cNvGrpSpPr>
              <a:grpSpLocks/>
            </p:cNvGrpSpPr>
            <p:nvPr/>
          </p:nvGrpSpPr>
          <p:grpSpPr bwMode="auto">
            <a:xfrm>
              <a:off x="1056" y="2589"/>
              <a:ext cx="222" cy="552"/>
              <a:chOff x="4140" y="429"/>
              <a:chExt cx="1425" cy="2396"/>
            </a:xfrm>
          </p:grpSpPr>
          <p:sp>
            <p:nvSpPr>
              <p:cNvPr id="126007" name="Freeform 17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4 w 354"/>
                  <a:gd name="T1" fmla="*/ 0 h 2742"/>
                  <a:gd name="T2" fmla="*/ 19 w 354"/>
                  <a:gd name="T3" fmla="*/ 32 h 2742"/>
                  <a:gd name="T4" fmla="*/ 19 w 354"/>
                  <a:gd name="T5" fmla="*/ 246 h 2742"/>
                  <a:gd name="T6" fmla="*/ 0 w 354"/>
                  <a:gd name="T7" fmla="*/ 258 h 2742"/>
                  <a:gd name="T8" fmla="*/ 4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6008" name="Rectangle 175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6009" name="Freeform 17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1 w 211"/>
                  <a:gd name="T3" fmla="*/ 21 h 2537"/>
                  <a:gd name="T4" fmla="*/ 2 w 211"/>
                  <a:gd name="T5" fmla="*/ 23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6010" name="Freeform 17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8 w 328"/>
                  <a:gd name="T3" fmla="*/ 13 h 226"/>
                  <a:gd name="T4" fmla="*/ 18 w 328"/>
                  <a:gd name="T5" fmla="*/ 23 h 226"/>
                  <a:gd name="T6" fmla="*/ 0 w 328"/>
                  <a:gd name="T7" fmla="*/ 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6011" name="Rectangle 178"/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126012" name="Group 17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26037" name="AutoShape 180"/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6038" name="AutoShape 181"/>
                <p:cNvSpPr>
                  <a:spLocks noChangeArrowheads="1"/>
                </p:cNvSpPr>
                <p:nvPr/>
              </p:nvSpPr>
              <p:spPr bwMode="auto">
                <a:xfrm>
                  <a:off x="631" y="2584"/>
                  <a:ext cx="689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26013" name="Rectangle 182"/>
              <p:cNvSpPr>
                <a:spLocks noChangeArrowheads="1"/>
              </p:cNvSpPr>
              <p:nvPr/>
            </p:nvSpPr>
            <p:spPr bwMode="auto">
              <a:xfrm>
                <a:off x="4223" y="1019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126014" name="Group 18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26035" name="AutoShape 184"/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6036" name="AutoShape 185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26015" name="Rectangle 186"/>
              <p:cNvSpPr>
                <a:spLocks noChangeArrowheads="1"/>
              </p:cNvSpPr>
              <p:nvPr/>
            </p:nvSpPr>
            <p:spPr bwMode="auto">
              <a:xfrm>
                <a:off x="4217" y="1358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6016" name="Rectangle 187"/>
              <p:cNvSpPr>
                <a:spLocks noChangeArrowheads="1"/>
              </p:cNvSpPr>
              <p:nvPr/>
            </p:nvSpPr>
            <p:spPr bwMode="auto">
              <a:xfrm>
                <a:off x="4230" y="1653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126017" name="Group 18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26033" name="AutoShape 18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6034" name="AutoShape 190"/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26018" name="Freeform 19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8 w 328"/>
                  <a:gd name="T3" fmla="*/ 12 h 226"/>
                  <a:gd name="T4" fmla="*/ 18 w 328"/>
                  <a:gd name="T5" fmla="*/ 21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126019" name="Group 19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26031" name="AutoShape 193"/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28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6032" name="AutoShape 194"/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26020" name="Rectangle 19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6021" name="Freeform 19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7 w 296"/>
                  <a:gd name="T3" fmla="*/ 12 h 256"/>
                  <a:gd name="T4" fmla="*/ 17 w 296"/>
                  <a:gd name="T5" fmla="*/ 23 h 256"/>
                  <a:gd name="T6" fmla="*/ 0 w 296"/>
                  <a:gd name="T7" fmla="*/ 8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6022" name="Freeform 19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8 w 304"/>
                  <a:gd name="T3" fmla="*/ 16 h 288"/>
                  <a:gd name="T4" fmla="*/ 16 w 304"/>
                  <a:gd name="T5" fmla="*/ 28 h 288"/>
                  <a:gd name="T6" fmla="*/ 2 w 304"/>
                  <a:gd name="T7" fmla="*/ 1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6023" name="Oval 198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6024" name="Freeform 19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1 h 240"/>
                  <a:gd name="T2" fmla="*/ 2 w 306"/>
                  <a:gd name="T3" fmla="*/ 23 h 240"/>
                  <a:gd name="T4" fmla="*/ 18 w 306"/>
                  <a:gd name="T5" fmla="*/ 11 h 240"/>
                  <a:gd name="T6" fmla="*/ 17 w 306"/>
                  <a:gd name="T7" fmla="*/ 0 h 240"/>
                  <a:gd name="T8" fmla="*/ 0 w 306"/>
                  <a:gd name="T9" fmla="*/ 11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6025" name="AutoShape 200"/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200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6026" name="AutoShape 201"/>
              <p:cNvSpPr>
                <a:spLocks noChangeArrowheads="1"/>
              </p:cNvSpPr>
              <p:nvPr/>
            </p:nvSpPr>
            <p:spPr bwMode="auto">
              <a:xfrm>
                <a:off x="4204" y="2712"/>
                <a:ext cx="1072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6027" name="Oval 202"/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6028" name="Oval 203"/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26029" name="Oval 204"/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9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6030" name="Rectangle 205"/>
              <p:cNvSpPr>
                <a:spLocks noChangeArrowheads="1"/>
              </p:cNvSpPr>
              <p:nvPr/>
            </p:nvSpPr>
            <p:spPr bwMode="auto">
              <a:xfrm>
                <a:off x="5064" y="1835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5973" name="Line 57"/>
            <p:cNvSpPr>
              <a:spLocks noChangeShapeType="1"/>
            </p:cNvSpPr>
            <p:nvPr/>
          </p:nvSpPr>
          <p:spPr bwMode="auto">
            <a:xfrm>
              <a:off x="1354" y="2913"/>
              <a:ext cx="36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25974" name="Group 58"/>
            <p:cNvGrpSpPr>
              <a:grpSpLocks/>
            </p:cNvGrpSpPr>
            <p:nvPr/>
          </p:nvGrpSpPr>
          <p:grpSpPr bwMode="auto">
            <a:xfrm>
              <a:off x="2725" y="2845"/>
              <a:ext cx="612" cy="178"/>
              <a:chOff x="3600" y="219"/>
              <a:chExt cx="360" cy="175"/>
            </a:xfrm>
          </p:grpSpPr>
          <p:sp>
            <p:nvSpPr>
              <p:cNvPr id="125994" name="Oval 5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5995" name="Line 6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25996" name="Line 6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25997" name="Rectangle 6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5998" name="Oval 6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125999" name="Group 6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6004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26005" name="Line 6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26006" name="Line 6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26000" name="Group 6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26001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26002" name="Line 7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26003" name="Line 7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sp>
          <p:nvSpPr>
            <p:cNvPr id="125975" name="AutoShape 90"/>
            <p:cNvSpPr>
              <a:spLocks noChangeArrowheads="1"/>
            </p:cNvSpPr>
            <p:nvPr/>
          </p:nvSpPr>
          <p:spPr bwMode="auto">
            <a:xfrm>
              <a:off x="4741" y="2812"/>
              <a:ext cx="515" cy="239"/>
            </a:xfrm>
            <a:prstGeom prst="rightArrow">
              <a:avLst>
                <a:gd name="adj1" fmla="val 50000"/>
                <a:gd name="adj2" fmla="val 538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25976" name="Group 92"/>
            <p:cNvGrpSpPr>
              <a:grpSpLocks/>
            </p:cNvGrpSpPr>
            <p:nvPr/>
          </p:nvGrpSpPr>
          <p:grpSpPr bwMode="auto">
            <a:xfrm>
              <a:off x="1328" y="2707"/>
              <a:ext cx="1347" cy="359"/>
              <a:chOff x="2249" y="3430"/>
              <a:chExt cx="1389" cy="256"/>
            </a:xfrm>
          </p:grpSpPr>
          <p:sp>
            <p:nvSpPr>
              <p:cNvPr id="256093" name="Oval 93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94" name="Rectangle 94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25992" name="Oval 95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56096" name="Rectangle 96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25977" name="Text Box 97"/>
            <p:cNvSpPr txBox="1">
              <a:spLocks noChangeArrowheads="1"/>
            </p:cNvSpPr>
            <p:nvPr/>
          </p:nvSpPr>
          <p:spPr bwMode="auto">
            <a:xfrm>
              <a:off x="1313" y="2781"/>
              <a:ext cx="14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R</a:t>
              </a:r>
              <a:r>
                <a:rPr lang="en-US" altLang="en-US" baseline="-25000">
                  <a:latin typeface="Arial" panose="020B0604020202020204" pitchFamily="34" charset="0"/>
                </a:rPr>
                <a:t>s</a:t>
              </a:r>
              <a:r>
                <a:rPr lang="en-US" altLang="en-US" sz="2000" baseline="-25000">
                  <a:latin typeface="Arial" panose="020B0604020202020204" pitchFamily="34" charset="0"/>
                </a:rPr>
                <a:t> </a:t>
              </a:r>
              <a:r>
                <a:rPr lang="en-US" altLang="en-US" sz="2000">
                  <a:latin typeface="Arial" panose="020B0604020202020204" pitchFamily="34" charset="0"/>
                </a:rPr>
                <a:t>bits/sec</a:t>
              </a:r>
            </a:p>
          </p:txBody>
        </p:sp>
        <p:grpSp>
          <p:nvGrpSpPr>
            <p:cNvPr id="125978" name="Group 83"/>
            <p:cNvGrpSpPr>
              <a:grpSpLocks/>
            </p:cNvGrpSpPr>
            <p:nvPr/>
          </p:nvGrpSpPr>
          <p:grpSpPr bwMode="auto">
            <a:xfrm>
              <a:off x="3419" y="2828"/>
              <a:ext cx="1621" cy="194"/>
              <a:chOff x="2249" y="3430"/>
              <a:chExt cx="1389" cy="256"/>
            </a:xfrm>
          </p:grpSpPr>
          <p:sp>
            <p:nvSpPr>
              <p:cNvPr id="256084" name="Oval 84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85" name="Rectangle 85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25988" name="Oval 86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56087" name="Rectangle 87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5" cy="245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25979" name="Text Box 88"/>
            <p:cNvSpPr txBox="1">
              <a:spLocks noChangeArrowheads="1"/>
            </p:cNvSpPr>
            <p:nvPr/>
          </p:nvSpPr>
          <p:spPr bwMode="auto">
            <a:xfrm>
              <a:off x="3475" y="2800"/>
              <a:ext cx="162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  R</a:t>
              </a:r>
              <a:r>
                <a:rPr lang="en-US" altLang="en-US" baseline="-25000">
                  <a:latin typeface="Arial" panose="020B0604020202020204" pitchFamily="34" charset="0"/>
                </a:rPr>
                <a:t>c</a:t>
              </a:r>
              <a:r>
                <a:rPr lang="en-US" altLang="en-US" sz="2000" baseline="-25000">
                  <a:latin typeface="Arial" panose="020B0604020202020204" pitchFamily="34" charset="0"/>
                </a:rPr>
                <a:t> </a:t>
              </a:r>
              <a:r>
                <a:rPr lang="en-US" altLang="en-US" sz="2000">
                  <a:latin typeface="Arial" panose="020B0604020202020204" pitchFamily="34" charset="0"/>
                </a:rPr>
                <a:t>bits/sec</a:t>
              </a:r>
            </a:p>
          </p:txBody>
        </p:sp>
        <p:sp>
          <p:nvSpPr>
            <p:cNvPr id="125980" name="AutoShape 98"/>
            <p:cNvSpPr>
              <a:spLocks noChangeArrowheads="1"/>
            </p:cNvSpPr>
            <p:nvPr/>
          </p:nvSpPr>
          <p:spPr bwMode="auto">
            <a:xfrm>
              <a:off x="2668" y="2808"/>
              <a:ext cx="860" cy="240"/>
            </a:xfrm>
            <a:prstGeom prst="rightArrow">
              <a:avLst>
                <a:gd name="adj1" fmla="val 50000"/>
                <a:gd name="adj2" fmla="val 8958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5981" name="AutoShape 89"/>
            <p:cNvSpPr>
              <a:spLocks noChangeArrowheads="1"/>
            </p:cNvSpPr>
            <p:nvPr/>
          </p:nvSpPr>
          <p:spPr bwMode="auto">
            <a:xfrm flipV="1">
              <a:off x="814" y="2682"/>
              <a:ext cx="564" cy="3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2 h 21600"/>
                <a:gd name="T14" fmla="*/ 18230 w 21600"/>
                <a:gd name="T15" fmla="*/ 922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GB"/>
            </a:p>
          </p:txBody>
        </p:sp>
        <p:grpSp>
          <p:nvGrpSpPr>
            <p:cNvPr id="125982" name="Group 135"/>
            <p:cNvGrpSpPr>
              <a:grpSpLocks/>
            </p:cNvGrpSpPr>
            <p:nvPr/>
          </p:nvGrpSpPr>
          <p:grpSpPr bwMode="auto">
            <a:xfrm flipH="1">
              <a:off x="5225" y="2651"/>
              <a:ext cx="549" cy="558"/>
              <a:chOff x="-44" y="1473"/>
              <a:chExt cx="981" cy="1105"/>
            </a:xfrm>
          </p:grpSpPr>
          <p:pic>
            <p:nvPicPr>
              <p:cNvPr id="125984" name="Picture 13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5985" name="Freeform 137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3459 w 356"/>
                  <a:gd name="T3" fmla="*/ 887 h 368"/>
                  <a:gd name="T4" fmla="*/ 15967 w 356"/>
                  <a:gd name="T5" fmla="*/ 18491 h 368"/>
                  <a:gd name="T6" fmla="*/ 3519 w 356"/>
                  <a:gd name="T7" fmla="*/ 2312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sp>
          <p:nvSpPr>
            <p:cNvPr id="125983" name="AutoShape 327"/>
            <p:cNvSpPr>
              <a:spLocks noChangeArrowheads="1"/>
            </p:cNvSpPr>
            <p:nvPr/>
          </p:nvSpPr>
          <p:spPr bwMode="auto">
            <a:xfrm>
              <a:off x="775" y="2474"/>
              <a:ext cx="257" cy="272"/>
            </a:xfrm>
            <a:prstGeom prst="can">
              <a:avLst>
                <a:gd name="adj" fmla="val 21398"/>
              </a:avLst>
            </a:pr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12597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EE640939-11AD-4938-9175-D71215AA104A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280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25413"/>
            <a:ext cx="7772400" cy="903287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Throughput: Internet scenario</a:t>
            </a:r>
          </a:p>
        </p:txBody>
      </p:sp>
      <p:sp>
        <p:nvSpPr>
          <p:cNvPr id="128004" name="Text Box 44"/>
          <p:cNvSpPr txBox="1">
            <a:spLocks noChangeArrowheads="1"/>
          </p:cNvSpPr>
          <p:nvPr/>
        </p:nvSpPr>
        <p:spPr bwMode="auto">
          <a:xfrm>
            <a:off x="4384675" y="5672138"/>
            <a:ext cx="44640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10 connections (fairly) share backbone bottleneck link R</a:t>
            </a:r>
            <a:r>
              <a:rPr lang="en-US" altLang="en-US" sz="2000" baseline="-25000">
                <a:latin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</a:rPr>
              <a:t>bits/sec</a:t>
            </a:r>
          </a:p>
        </p:txBody>
      </p:sp>
      <p:sp>
        <p:nvSpPr>
          <p:cNvPr id="128005" name="Freeform 296"/>
          <p:cNvSpPr>
            <a:spLocks/>
          </p:cNvSpPr>
          <p:nvPr/>
        </p:nvSpPr>
        <p:spPr bwMode="auto">
          <a:xfrm>
            <a:off x="4883150" y="2720975"/>
            <a:ext cx="3127375" cy="1498600"/>
          </a:xfrm>
          <a:custGeom>
            <a:avLst/>
            <a:gdLst>
              <a:gd name="T0" fmla="*/ 2147483646 w 1877"/>
              <a:gd name="T1" fmla="*/ 2147483646 h 917"/>
              <a:gd name="T2" fmla="*/ 2147483646 w 1877"/>
              <a:gd name="T3" fmla="*/ 2147483646 h 917"/>
              <a:gd name="T4" fmla="*/ 2147483646 w 1877"/>
              <a:gd name="T5" fmla="*/ 2147483646 h 917"/>
              <a:gd name="T6" fmla="*/ 2147483646 w 1877"/>
              <a:gd name="T7" fmla="*/ 2147483646 h 917"/>
              <a:gd name="T8" fmla="*/ 2147483646 w 1877"/>
              <a:gd name="T9" fmla="*/ 2147483646 h 917"/>
              <a:gd name="T10" fmla="*/ 2147483646 w 1877"/>
              <a:gd name="T11" fmla="*/ 2147483646 h 917"/>
              <a:gd name="T12" fmla="*/ 2147483646 w 1877"/>
              <a:gd name="T13" fmla="*/ 2147483646 h 917"/>
              <a:gd name="T14" fmla="*/ 2147483646 w 1877"/>
              <a:gd name="T15" fmla="*/ 2147483646 h 917"/>
              <a:gd name="T16" fmla="*/ 2147483646 w 1877"/>
              <a:gd name="T17" fmla="*/ 2147483646 h 917"/>
              <a:gd name="T18" fmla="*/ 2147483646 w 1877"/>
              <a:gd name="T19" fmla="*/ 2147483646 h 917"/>
              <a:gd name="T20" fmla="*/ 2147483646 w 1877"/>
              <a:gd name="T21" fmla="*/ 2147483646 h 917"/>
              <a:gd name="T22" fmla="*/ 2147483646 w 1877"/>
              <a:gd name="T23" fmla="*/ 2147483646 h 917"/>
              <a:gd name="T24" fmla="*/ 2147483646 w 1877"/>
              <a:gd name="T25" fmla="*/ 2147483646 h 917"/>
              <a:gd name="T26" fmla="*/ 2147483646 w 1877"/>
              <a:gd name="T27" fmla="*/ 2147483646 h 917"/>
              <a:gd name="T28" fmla="*/ 2147483646 w 1877"/>
              <a:gd name="T29" fmla="*/ 2147483646 h 917"/>
              <a:gd name="T30" fmla="*/ 2147483646 w 1877"/>
              <a:gd name="T31" fmla="*/ 2147483646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8006" name="Text Box 35"/>
          <p:cNvSpPr txBox="1">
            <a:spLocks noChangeArrowheads="1"/>
          </p:cNvSpPr>
          <p:nvPr/>
        </p:nvSpPr>
        <p:spPr bwMode="auto">
          <a:xfrm>
            <a:off x="4746625" y="2344738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R</a:t>
            </a:r>
            <a:r>
              <a:rPr lang="en-US" altLang="en-US" baseline="-25000">
                <a:latin typeface="Arial" panose="020B0604020202020204" pitchFamily="34" charset="0"/>
              </a:rPr>
              <a:t>s</a:t>
            </a: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257064" name="Oval 40"/>
          <p:cNvSpPr>
            <a:spLocks noChangeArrowheads="1"/>
          </p:cNvSpPr>
          <p:nvPr/>
        </p:nvSpPr>
        <p:spPr bwMode="auto">
          <a:xfrm rot="5400000">
            <a:off x="6611144" y="3772694"/>
            <a:ext cx="50800" cy="5254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65" name="Rectangle 41"/>
          <p:cNvSpPr>
            <a:spLocks noChangeArrowheads="1"/>
          </p:cNvSpPr>
          <p:nvPr/>
        </p:nvSpPr>
        <p:spPr bwMode="auto">
          <a:xfrm rot="5400000">
            <a:off x="6144419" y="3278982"/>
            <a:ext cx="984250" cy="52546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8009" name="Oval 42"/>
          <p:cNvSpPr>
            <a:spLocks noChangeArrowheads="1"/>
          </p:cNvSpPr>
          <p:nvPr/>
        </p:nvSpPr>
        <p:spPr bwMode="auto">
          <a:xfrm rot="5400000">
            <a:off x="6615113" y="2794000"/>
            <a:ext cx="52387" cy="525463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257067" name="Rectangle 43"/>
          <p:cNvSpPr>
            <a:spLocks noChangeArrowheads="1"/>
          </p:cNvSpPr>
          <p:nvPr/>
        </p:nvSpPr>
        <p:spPr bwMode="auto">
          <a:xfrm rot="5400000">
            <a:off x="6615113" y="3765550"/>
            <a:ext cx="31750" cy="5111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55" name="Oval 31"/>
          <p:cNvSpPr>
            <a:spLocks noChangeArrowheads="1"/>
          </p:cNvSpPr>
          <p:nvPr/>
        </p:nvSpPr>
        <p:spPr bwMode="auto">
          <a:xfrm rot="1792560">
            <a:off x="5621338" y="2668588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56" name="Rectangle 32"/>
          <p:cNvSpPr>
            <a:spLocks noChangeArrowheads="1"/>
          </p:cNvSpPr>
          <p:nvPr/>
        </p:nvSpPr>
        <p:spPr bwMode="auto">
          <a:xfrm rot="1792560">
            <a:off x="4956175" y="2465388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8013" name="Oval 33"/>
          <p:cNvSpPr>
            <a:spLocks noChangeArrowheads="1"/>
          </p:cNvSpPr>
          <p:nvPr/>
        </p:nvSpPr>
        <p:spPr bwMode="auto">
          <a:xfrm rot="1792560">
            <a:off x="4991100" y="2265363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257058" name="Rectangle 34"/>
          <p:cNvSpPr>
            <a:spLocks noChangeArrowheads="1"/>
          </p:cNvSpPr>
          <p:nvPr/>
        </p:nvSpPr>
        <p:spPr bwMode="auto">
          <a:xfrm rot="1792560">
            <a:off x="5618163" y="2665413"/>
            <a:ext cx="23812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8015" name="Line 456"/>
          <p:cNvSpPr>
            <a:spLocks noChangeShapeType="1"/>
          </p:cNvSpPr>
          <p:nvPr/>
        </p:nvSpPr>
        <p:spPr bwMode="auto">
          <a:xfrm rot="1792560">
            <a:off x="4827588" y="2536825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57493" name="Oval 469"/>
          <p:cNvSpPr>
            <a:spLocks noChangeArrowheads="1"/>
          </p:cNvSpPr>
          <p:nvPr/>
        </p:nvSpPr>
        <p:spPr bwMode="auto">
          <a:xfrm rot="2768172">
            <a:off x="6130925" y="2671763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494" name="Rectangle 470"/>
          <p:cNvSpPr>
            <a:spLocks noChangeArrowheads="1"/>
          </p:cNvSpPr>
          <p:nvPr/>
        </p:nvSpPr>
        <p:spPr bwMode="auto">
          <a:xfrm rot="2768172">
            <a:off x="5409407" y="2339181"/>
            <a:ext cx="915988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8018" name="Oval 471"/>
          <p:cNvSpPr>
            <a:spLocks noChangeArrowheads="1"/>
          </p:cNvSpPr>
          <p:nvPr/>
        </p:nvSpPr>
        <p:spPr bwMode="auto">
          <a:xfrm rot="2768172">
            <a:off x="5561013" y="2012950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257496" name="Rectangle 472"/>
          <p:cNvSpPr>
            <a:spLocks noChangeArrowheads="1"/>
          </p:cNvSpPr>
          <p:nvPr/>
        </p:nvSpPr>
        <p:spPr bwMode="auto">
          <a:xfrm rot="2768172">
            <a:off x="6130925" y="2663825"/>
            <a:ext cx="30163" cy="13811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8020" name="Line 473"/>
          <p:cNvSpPr>
            <a:spLocks noChangeShapeType="1"/>
          </p:cNvSpPr>
          <p:nvPr/>
        </p:nvSpPr>
        <p:spPr bwMode="auto">
          <a:xfrm rot="2768172">
            <a:off x="5253037" y="2395538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57500" name="Oval 476"/>
          <p:cNvSpPr>
            <a:spLocks noChangeArrowheads="1"/>
          </p:cNvSpPr>
          <p:nvPr/>
        </p:nvSpPr>
        <p:spPr bwMode="auto">
          <a:xfrm rot="19807440" flipH="1">
            <a:off x="5084763" y="4521200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01" name="Rectangle 477"/>
          <p:cNvSpPr>
            <a:spLocks noChangeArrowheads="1"/>
          </p:cNvSpPr>
          <p:nvPr/>
        </p:nvSpPr>
        <p:spPr bwMode="auto">
          <a:xfrm rot="19807440" flipH="1">
            <a:off x="5057775" y="4318000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8023" name="Oval 478"/>
          <p:cNvSpPr>
            <a:spLocks noChangeArrowheads="1"/>
          </p:cNvSpPr>
          <p:nvPr/>
        </p:nvSpPr>
        <p:spPr bwMode="auto">
          <a:xfrm rot="19807440" flipH="1">
            <a:off x="5716588" y="4117975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257503" name="Rectangle 479"/>
          <p:cNvSpPr>
            <a:spLocks noChangeArrowheads="1"/>
          </p:cNvSpPr>
          <p:nvPr/>
        </p:nvSpPr>
        <p:spPr bwMode="auto">
          <a:xfrm rot="19807440" flipH="1">
            <a:off x="5100638" y="4518025"/>
            <a:ext cx="23812" cy="15398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8025" name="Line 480"/>
          <p:cNvSpPr>
            <a:spLocks noChangeShapeType="1"/>
          </p:cNvSpPr>
          <p:nvPr/>
        </p:nvSpPr>
        <p:spPr bwMode="auto">
          <a:xfrm rot="19807440" flipH="1">
            <a:off x="4962525" y="4389438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57507" name="Oval 483"/>
          <p:cNvSpPr>
            <a:spLocks noChangeArrowheads="1"/>
          </p:cNvSpPr>
          <p:nvPr/>
        </p:nvSpPr>
        <p:spPr bwMode="auto">
          <a:xfrm rot="18831828" flipV="1">
            <a:off x="6338888" y="4294188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08" name="Rectangle 484"/>
          <p:cNvSpPr>
            <a:spLocks noChangeArrowheads="1"/>
          </p:cNvSpPr>
          <p:nvPr/>
        </p:nvSpPr>
        <p:spPr bwMode="auto">
          <a:xfrm rot="18831828" flipV="1">
            <a:off x="5616575" y="4625975"/>
            <a:ext cx="917575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8028" name="Oval 485"/>
          <p:cNvSpPr>
            <a:spLocks noChangeArrowheads="1"/>
          </p:cNvSpPr>
          <p:nvPr/>
        </p:nvSpPr>
        <p:spPr bwMode="auto">
          <a:xfrm rot="18831828" flipV="1">
            <a:off x="5770563" y="4953000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257510" name="Rectangle 486"/>
          <p:cNvSpPr>
            <a:spLocks noChangeArrowheads="1"/>
          </p:cNvSpPr>
          <p:nvPr/>
        </p:nvSpPr>
        <p:spPr bwMode="auto">
          <a:xfrm rot="18831828" flipV="1">
            <a:off x="6338888" y="4303713"/>
            <a:ext cx="30162" cy="13811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8030" name="Line 487"/>
          <p:cNvSpPr>
            <a:spLocks noChangeShapeType="1"/>
          </p:cNvSpPr>
          <p:nvPr/>
        </p:nvSpPr>
        <p:spPr bwMode="auto">
          <a:xfrm rot="18831828" flipV="1">
            <a:off x="5461000" y="4711701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57524" name="Oval 500"/>
          <p:cNvSpPr>
            <a:spLocks noChangeArrowheads="1"/>
          </p:cNvSpPr>
          <p:nvPr/>
        </p:nvSpPr>
        <p:spPr bwMode="auto">
          <a:xfrm rot="19807440" flipH="1">
            <a:off x="7291388" y="2640013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25" name="Rectangle 501"/>
          <p:cNvSpPr>
            <a:spLocks noChangeArrowheads="1"/>
          </p:cNvSpPr>
          <p:nvPr/>
        </p:nvSpPr>
        <p:spPr bwMode="auto">
          <a:xfrm rot="19807440" flipH="1">
            <a:off x="7264400" y="2436813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8033" name="Oval 502"/>
          <p:cNvSpPr>
            <a:spLocks noChangeArrowheads="1"/>
          </p:cNvSpPr>
          <p:nvPr/>
        </p:nvSpPr>
        <p:spPr bwMode="auto">
          <a:xfrm rot="19807440" flipH="1">
            <a:off x="7923213" y="2236788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257527" name="Rectangle 503"/>
          <p:cNvSpPr>
            <a:spLocks noChangeArrowheads="1"/>
          </p:cNvSpPr>
          <p:nvPr/>
        </p:nvSpPr>
        <p:spPr bwMode="auto">
          <a:xfrm rot="19807440" flipH="1">
            <a:off x="7307263" y="2636838"/>
            <a:ext cx="25400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8035" name="Line 504"/>
          <p:cNvSpPr>
            <a:spLocks noChangeShapeType="1"/>
          </p:cNvSpPr>
          <p:nvPr/>
        </p:nvSpPr>
        <p:spPr bwMode="auto">
          <a:xfrm rot="19807440" flipH="1">
            <a:off x="7169150" y="2508250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57531" name="Oval 507"/>
          <p:cNvSpPr>
            <a:spLocks noChangeArrowheads="1"/>
          </p:cNvSpPr>
          <p:nvPr/>
        </p:nvSpPr>
        <p:spPr bwMode="auto">
          <a:xfrm rot="1792560">
            <a:off x="8048625" y="4600575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32" name="Rectangle 508"/>
          <p:cNvSpPr>
            <a:spLocks noChangeArrowheads="1"/>
          </p:cNvSpPr>
          <p:nvPr/>
        </p:nvSpPr>
        <p:spPr bwMode="auto">
          <a:xfrm rot="1792560">
            <a:off x="7381875" y="4395788"/>
            <a:ext cx="731838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8038" name="Oval 509"/>
          <p:cNvSpPr>
            <a:spLocks noChangeArrowheads="1"/>
          </p:cNvSpPr>
          <p:nvPr/>
        </p:nvSpPr>
        <p:spPr bwMode="auto">
          <a:xfrm rot="1792560">
            <a:off x="7416800" y="4195763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257534" name="Rectangle 510"/>
          <p:cNvSpPr>
            <a:spLocks noChangeArrowheads="1"/>
          </p:cNvSpPr>
          <p:nvPr/>
        </p:nvSpPr>
        <p:spPr bwMode="auto">
          <a:xfrm rot="1792560">
            <a:off x="8043863" y="4597400"/>
            <a:ext cx="25400" cy="1524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8040" name="Line 511"/>
          <p:cNvSpPr>
            <a:spLocks noChangeShapeType="1"/>
          </p:cNvSpPr>
          <p:nvPr/>
        </p:nvSpPr>
        <p:spPr bwMode="auto">
          <a:xfrm rot="1792560">
            <a:off x="7243763" y="4495800"/>
            <a:ext cx="1062037" cy="127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8041" name="Text Box 513"/>
          <p:cNvSpPr txBox="1">
            <a:spLocks noChangeArrowheads="1"/>
          </p:cNvSpPr>
          <p:nvPr/>
        </p:nvSpPr>
        <p:spPr bwMode="auto">
          <a:xfrm>
            <a:off x="5716588" y="1903413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R</a:t>
            </a:r>
            <a:r>
              <a:rPr lang="en-US" altLang="en-US" baseline="-25000">
                <a:latin typeface="Arial" panose="020B0604020202020204" pitchFamily="34" charset="0"/>
              </a:rPr>
              <a:t>s</a:t>
            </a: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128042" name="Text Box 514"/>
          <p:cNvSpPr txBox="1">
            <a:spLocks noChangeArrowheads="1"/>
          </p:cNvSpPr>
          <p:nvPr/>
        </p:nvSpPr>
        <p:spPr bwMode="auto">
          <a:xfrm>
            <a:off x="7543800" y="2411413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R</a:t>
            </a:r>
            <a:r>
              <a:rPr lang="en-US" altLang="en-US" baseline="-25000">
                <a:latin typeface="Arial" panose="020B0604020202020204" pitchFamily="34" charset="0"/>
              </a:rPr>
              <a:t>s</a:t>
            </a: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128043" name="Freeform 515"/>
          <p:cNvSpPr>
            <a:spLocks/>
          </p:cNvSpPr>
          <p:nvPr/>
        </p:nvSpPr>
        <p:spPr bwMode="auto">
          <a:xfrm>
            <a:off x="5710238" y="2771775"/>
            <a:ext cx="800100" cy="1381125"/>
          </a:xfrm>
          <a:custGeom>
            <a:avLst/>
            <a:gdLst>
              <a:gd name="T0" fmla="*/ 0 w 504"/>
              <a:gd name="T1" fmla="*/ 0 h 870"/>
              <a:gd name="T2" fmla="*/ 2147483646 w 504"/>
              <a:gd name="T3" fmla="*/ 2147483646 h 870"/>
              <a:gd name="T4" fmla="*/ 2147483646 w 504"/>
              <a:gd name="T5" fmla="*/ 2147483646 h 870"/>
              <a:gd name="T6" fmla="*/ 2147483646 w 504"/>
              <a:gd name="T7" fmla="*/ 2147483646 h 870"/>
              <a:gd name="T8" fmla="*/ 2147483646 w 504"/>
              <a:gd name="T9" fmla="*/ 2147483646 h 870"/>
              <a:gd name="T10" fmla="*/ 2147483646 w 504"/>
              <a:gd name="T11" fmla="*/ 2147483646 h 870"/>
              <a:gd name="T12" fmla="*/ 2147483646 w 504"/>
              <a:gd name="T13" fmla="*/ 2147483646 h 870"/>
              <a:gd name="T14" fmla="*/ 2147483646 w 504"/>
              <a:gd name="T15" fmla="*/ 2147483646 h 870"/>
              <a:gd name="T16" fmla="*/ 2147483646 w 504"/>
              <a:gd name="T17" fmla="*/ 2147483646 h 870"/>
              <a:gd name="T18" fmla="*/ 2147483646 w 504"/>
              <a:gd name="T19" fmla="*/ 2147483646 h 87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04"/>
              <a:gd name="T31" fmla="*/ 0 h 870"/>
              <a:gd name="T32" fmla="*/ 504 w 504"/>
              <a:gd name="T33" fmla="*/ 870 h 87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04" h="870">
                <a:moveTo>
                  <a:pt x="0" y="0"/>
                </a:moveTo>
                <a:cubicBezTo>
                  <a:pt x="21" y="11"/>
                  <a:pt x="79" y="44"/>
                  <a:pt x="129" y="63"/>
                </a:cubicBezTo>
                <a:cubicBezTo>
                  <a:pt x="179" y="82"/>
                  <a:pt x="255" y="102"/>
                  <a:pt x="299" y="112"/>
                </a:cubicBezTo>
                <a:cubicBezTo>
                  <a:pt x="343" y="122"/>
                  <a:pt x="362" y="116"/>
                  <a:pt x="392" y="121"/>
                </a:cubicBezTo>
                <a:cubicBezTo>
                  <a:pt x="417" y="124"/>
                  <a:pt x="469" y="100"/>
                  <a:pt x="479" y="145"/>
                </a:cubicBezTo>
                <a:cubicBezTo>
                  <a:pt x="490" y="191"/>
                  <a:pt x="504" y="700"/>
                  <a:pt x="490" y="772"/>
                </a:cubicBezTo>
                <a:cubicBezTo>
                  <a:pt x="477" y="845"/>
                  <a:pt x="447" y="842"/>
                  <a:pt x="406" y="839"/>
                </a:cubicBezTo>
                <a:cubicBezTo>
                  <a:pt x="365" y="836"/>
                  <a:pt x="323" y="835"/>
                  <a:pt x="286" y="833"/>
                </a:cubicBezTo>
                <a:cubicBezTo>
                  <a:pt x="250" y="831"/>
                  <a:pt x="226" y="822"/>
                  <a:pt x="192" y="828"/>
                </a:cubicBezTo>
                <a:cubicBezTo>
                  <a:pt x="158" y="834"/>
                  <a:pt x="107" y="861"/>
                  <a:pt x="84" y="87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8044" name="Text Box 516"/>
          <p:cNvSpPr txBox="1">
            <a:spLocks noChangeArrowheads="1"/>
          </p:cNvSpPr>
          <p:nvPr/>
        </p:nvSpPr>
        <p:spPr bwMode="auto">
          <a:xfrm>
            <a:off x="4724400" y="3960813"/>
            <a:ext cx="674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R</a:t>
            </a:r>
            <a:r>
              <a:rPr lang="en-US" altLang="en-US" baseline="-25000">
                <a:latin typeface="Arial" panose="020B0604020202020204" pitchFamily="34" charset="0"/>
              </a:rPr>
              <a:t>c</a:t>
            </a: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128045" name="Freeform 517"/>
          <p:cNvSpPr>
            <a:spLocks/>
          </p:cNvSpPr>
          <p:nvPr/>
        </p:nvSpPr>
        <p:spPr bwMode="auto">
          <a:xfrm>
            <a:off x="6173788" y="2749550"/>
            <a:ext cx="431800" cy="1570038"/>
          </a:xfrm>
          <a:custGeom>
            <a:avLst/>
            <a:gdLst>
              <a:gd name="T0" fmla="*/ 0 w 272"/>
              <a:gd name="T1" fmla="*/ 0 h 989"/>
              <a:gd name="T2" fmla="*/ 2147483646 w 272"/>
              <a:gd name="T3" fmla="*/ 2147483646 h 989"/>
              <a:gd name="T4" fmla="*/ 2147483646 w 272"/>
              <a:gd name="T5" fmla="*/ 2147483646 h 989"/>
              <a:gd name="T6" fmla="*/ 2147483646 w 272"/>
              <a:gd name="T7" fmla="*/ 2147483646 h 989"/>
              <a:gd name="T8" fmla="*/ 2147483646 w 272"/>
              <a:gd name="T9" fmla="*/ 2147483646 h 989"/>
              <a:gd name="T10" fmla="*/ 2147483646 w 272"/>
              <a:gd name="T11" fmla="*/ 2147483646 h 989"/>
              <a:gd name="T12" fmla="*/ 2147483646 w 272"/>
              <a:gd name="T13" fmla="*/ 2147483646 h 98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2"/>
              <a:gd name="T22" fmla="*/ 0 h 989"/>
              <a:gd name="T23" fmla="*/ 272 w 272"/>
              <a:gd name="T24" fmla="*/ 989 h 98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2" h="989">
                <a:moveTo>
                  <a:pt x="0" y="0"/>
                </a:moveTo>
                <a:cubicBezTo>
                  <a:pt x="15" y="13"/>
                  <a:pt x="49" y="56"/>
                  <a:pt x="92" y="80"/>
                </a:cubicBezTo>
                <a:cubicBezTo>
                  <a:pt x="231" y="84"/>
                  <a:pt x="204" y="89"/>
                  <a:pt x="257" y="147"/>
                </a:cubicBezTo>
                <a:cubicBezTo>
                  <a:pt x="270" y="295"/>
                  <a:pt x="272" y="652"/>
                  <a:pt x="268" y="774"/>
                </a:cubicBezTo>
                <a:cubicBezTo>
                  <a:pt x="268" y="895"/>
                  <a:pt x="261" y="853"/>
                  <a:pt x="257" y="875"/>
                </a:cubicBezTo>
                <a:cubicBezTo>
                  <a:pt x="251" y="894"/>
                  <a:pt x="257" y="889"/>
                  <a:pt x="242" y="908"/>
                </a:cubicBezTo>
                <a:cubicBezTo>
                  <a:pt x="227" y="927"/>
                  <a:pt x="183" y="972"/>
                  <a:pt x="167" y="98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8046" name="Freeform 518"/>
          <p:cNvSpPr>
            <a:spLocks/>
          </p:cNvSpPr>
          <p:nvPr/>
        </p:nvSpPr>
        <p:spPr bwMode="auto">
          <a:xfrm>
            <a:off x="6757988" y="2733675"/>
            <a:ext cx="638175" cy="1538288"/>
          </a:xfrm>
          <a:custGeom>
            <a:avLst/>
            <a:gdLst>
              <a:gd name="T0" fmla="*/ 2147483646 w 402"/>
              <a:gd name="T1" fmla="*/ 0 h 969"/>
              <a:gd name="T2" fmla="*/ 2147483646 w 402"/>
              <a:gd name="T3" fmla="*/ 2147483646 h 969"/>
              <a:gd name="T4" fmla="*/ 2147483646 w 402"/>
              <a:gd name="T5" fmla="*/ 2147483646 h 969"/>
              <a:gd name="T6" fmla="*/ 2147483646 w 402"/>
              <a:gd name="T7" fmla="*/ 2147483646 h 969"/>
              <a:gd name="T8" fmla="*/ 2147483646 w 402"/>
              <a:gd name="T9" fmla="*/ 2147483646 h 969"/>
              <a:gd name="T10" fmla="*/ 2147483646 w 402"/>
              <a:gd name="T11" fmla="*/ 2147483646 h 969"/>
              <a:gd name="T12" fmla="*/ 2147483646 w 402"/>
              <a:gd name="T13" fmla="*/ 2147483646 h 969"/>
              <a:gd name="T14" fmla="*/ 2147483646 w 402"/>
              <a:gd name="T15" fmla="*/ 2147483646 h 969"/>
              <a:gd name="T16" fmla="*/ 2147483646 w 402"/>
              <a:gd name="T17" fmla="*/ 2147483646 h 9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02"/>
              <a:gd name="T28" fmla="*/ 0 h 969"/>
              <a:gd name="T29" fmla="*/ 402 w 402"/>
              <a:gd name="T30" fmla="*/ 969 h 96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02" h="969">
                <a:moveTo>
                  <a:pt x="306" y="0"/>
                </a:moveTo>
                <a:cubicBezTo>
                  <a:pt x="295" y="5"/>
                  <a:pt x="262" y="24"/>
                  <a:pt x="240" y="36"/>
                </a:cubicBezTo>
                <a:cubicBezTo>
                  <a:pt x="218" y="48"/>
                  <a:pt x="199" y="58"/>
                  <a:pt x="174" y="72"/>
                </a:cubicBezTo>
                <a:cubicBezTo>
                  <a:pt x="149" y="86"/>
                  <a:pt x="115" y="101"/>
                  <a:pt x="90" y="119"/>
                </a:cubicBezTo>
                <a:cubicBezTo>
                  <a:pt x="64" y="136"/>
                  <a:pt x="72" y="127"/>
                  <a:pt x="25" y="178"/>
                </a:cubicBezTo>
                <a:cubicBezTo>
                  <a:pt x="14" y="223"/>
                  <a:pt x="0" y="732"/>
                  <a:pt x="14" y="804"/>
                </a:cubicBezTo>
                <a:cubicBezTo>
                  <a:pt x="27" y="877"/>
                  <a:pt x="53" y="854"/>
                  <a:pt x="98" y="871"/>
                </a:cubicBezTo>
                <a:cubicBezTo>
                  <a:pt x="144" y="888"/>
                  <a:pt x="209" y="884"/>
                  <a:pt x="261" y="900"/>
                </a:cubicBezTo>
                <a:cubicBezTo>
                  <a:pt x="312" y="916"/>
                  <a:pt x="373" y="955"/>
                  <a:pt x="402" y="96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8047" name="Text Box 519"/>
          <p:cNvSpPr txBox="1">
            <a:spLocks noChangeArrowheads="1"/>
          </p:cNvSpPr>
          <p:nvPr/>
        </p:nvSpPr>
        <p:spPr bwMode="auto">
          <a:xfrm>
            <a:off x="5983288" y="4498975"/>
            <a:ext cx="676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R</a:t>
            </a:r>
            <a:r>
              <a:rPr lang="en-US" altLang="en-US" baseline="-25000">
                <a:latin typeface="Arial" panose="020B0604020202020204" pitchFamily="34" charset="0"/>
              </a:rPr>
              <a:t>c</a:t>
            </a: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128048" name="Text Box 520"/>
          <p:cNvSpPr txBox="1">
            <a:spLocks noChangeArrowheads="1"/>
          </p:cNvSpPr>
          <p:nvPr/>
        </p:nvSpPr>
        <p:spPr bwMode="auto">
          <a:xfrm>
            <a:off x="7670800" y="3986213"/>
            <a:ext cx="674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R</a:t>
            </a:r>
            <a:r>
              <a:rPr lang="en-US" altLang="en-US" baseline="-25000">
                <a:latin typeface="Arial" panose="020B0604020202020204" pitchFamily="34" charset="0"/>
              </a:rPr>
              <a:t>c</a:t>
            </a: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128049" name="Text Box 521"/>
          <p:cNvSpPr txBox="1">
            <a:spLocks noChangeArrowheads="1"/>
          </p:cNvSpPr>
          <p:nvPr/>
        </p:nvSpPr>
        <p:spPr bwMode="auto">
          <a:xfrm>
            <a:off x="6699250" y="3357563"/>
            <a:ext cx="676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R</a:t>
            </a:r>
          </a:p>
        </p:txBody>
      </p:sp>
      <p:sp>
        <p:nvSpPr>
          <p:cNvPr id="128050" name="Rectangle 52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611313"/>
            <a:ext cx="3597275" cy="41148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en-US">
                <a:ea typeface="ＭＳ Ｐゴシック" panose="020B0600070205080204" pitchFamily="34" charset="-128"/>
              </a:rPr>
              <a:t>per-connection end-end throughput: min(R</a:t>
            </a:r>
            <a:r>
              <a:rPr lang="en-US" altLang="en-US" baseline="-25000">
                <a:ea typeface="ＭＳ Ｐゴシック" panose="020B0600070205080204" pitchFamily="34" charset="-128"/>
              </a:rPr>
              <a:t>c</a:t>
            </a:r>
            <a:r>
              <a:rPr lang="en-US" altLang="en-US">
                <a:ea typeface="ＭＳ Ｐゴシック" panose="020B0600070205080204" pitchFamily="34" charset="-128"/>
              </a:rPr>
              <a:t>,R</a:t>
            </a:r>
            <a:r>
              <a:rPr lang="en-US" altLang="en-US" baseline="-25000">
                <a:ea typeface="ＭＳ Ｐゴシック" panose="020B0600070205080204" pitchFamily="34" charset="-128"/>
              </a:rPr>
              <a:t>s</a:t>
            </a:r>
            <a:r>
              <a:rPr lang="en-US" altLang="en-US">
                <a:ea typeface="ＭＳ Ｐゴシック" panose="020B0600070205080204" pitchFamily="34" charset="-128"/>
              </a:rPr>
              <a:t>,R/10)</a:t>
            </a:r>
          </a:p>
          <a:p>
            <a:pPr eaLnBrk="1" hangingPunct="1">
              <a:buSzPct val="75000"/>
            </a:pPr>
            <a:r>
              <a:rPr lang="en-US" altLang="en-US">
                <a:ea typeface="ＭＳ Ｐゴシック" panose="020B0600070205080204" pitchFamily="34" charset="-128"/>
              </a:rPr>
              <a:t>in practice: R</a:t>
            </a:r>
            <a:r>
              <a:rPr lang="en-US" altLang="en-US" baseline="-25000">
                <a:ea typeface="ＭＳ Ｐゴシック" panose="020B0600070205080204" pitchFamily="34" charset="-128"/>
              </a:rPr>
              <a:t>c</a:t>
            </a:r>
            <a:r>
              <a:rPr lang="en-US" altLang="en-US">
                <a:ea typeface="ＭＳ Ｐゴシック" panose="020B0600070205080204" pitchFamily="34" charset="-128"/>
              </a:rPr>
              <a:t> or R</a:t>
            </a:r>
            <a:r>
              <a:rPr lang="en-US" altLang="en-US" baseline="-25000">
                <a:ea typeface="ＭＳ Ｐゴシック" panose="020B0600070205080204" pitchFamily="34" charset="-128"/>
              </a:rPr>
              <a:t>s</a:t>
            </a:r>
            <a:r>
              <a:rPr lang="en-US" altLang="en-US">
                <a:ea typeface="ＭＳ Ｐゴシック" panose="020B0600070205080204" pitchFamily="34" charset="-128"/>
              </a:rPr>
              <a:t> is often bottleneck</a:t>
            </a:r>
          </a:p>
        </p:txBody>
      </p:sp>
      <p:grpSp>
        <p:nvGrpSpPr>
          <p:cNvPr id="128051" name="Group 81"/>
          <p:cNvGrpSpPr>
            <a:grpSpLocks/>
          </p:cNvGrpSpPr>
          <p:nvPr/>
        </p:nvGrpSpPr>
        <p:grpSpPr bwMode="auto">
          <a:xfrm>
            <a:off x="4576763" y="1784350"/>
            <a:ext cx="352425" cy="660400"/>
            <a:chOff x="4140" y="429"/>
            <a:chExt cx="1425" cy="2396"/>
          </a:xfrm>
        </p:grpSpPr>
        <p:sp>
          <p:nvSpPr>
            <p:cNvPr id="128129" name="Freeform 8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4 w 354"/>
                <a:gd name="T1" fmla="*/ 0 h 2742"/>
                <a:gd name="T2" fmla="*/ 19 w 354"/>
                <a:gd name="T3" fmla="*/ 32 h 2742"/>
                <a:gd name="T4" fmla="*/ 19 w 354"/>
                <a:gd name="T5" fmla="*/ 246 h 2742"/>
                <a:gd name="T6" fmla="*/ 0 w 354"/>
                <a:gd name="T7" fmla="*/ 258 h 2742"/>
                <a:gd name="T8" fmla="*/ 4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8130" name="Rectangle 83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8131" name="Freeform 8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1 w 211"/>
                <a:gd name="T3" fmla="*/ 21 h 2537"/>
                <a:gd name="T4" fmla="*/ 2 w 211"/>
                <a:gd name="T5" fmla="*/ 23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8132" name="Freeform 8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3 h 226"/>
                <a:gd name="T4" fmla="*/ 18 w 328"/>
                <a:gd name="T5" fmla="*/ 23 h 226"/>
                <a:gd name="T6" fmla="*/ 0 w 328"/>
                <a:gd name="T7" fmla="*/ 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8133" name="Rectangle 86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28134" name="Group 8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8159" name="AutoShape 88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8160" name="AutoShape 89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8135" name="Rectangle 90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28136" name="Group 9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8157" name="AutoShape 92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8158" name="AutoShape 93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8137" name="Rectangle 94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8138" name="Rectangle 95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28139" name="Group 9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8155" name="AutoShape 97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8156" name="AutoShape 98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8140" name="Freeform 9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2 h 226"/>
                <a:gd name="T4" fmla="*/ 18 w 328"/>
                <a:gd name="T5" fmla="*/ 21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28141" name="Group 10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8153" name="AutoShape 101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8154" name="AutoShape 102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8142" name="Rectangle 103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8143" name="Freeform 10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7 w 296"/>
                <a:gd name="T3" fmla="*/ 12 h 256"/>
                <a:gd name="T4" fmla="*/ 17 w 296"/>
                <a:gd name="T5" fmla="*/ 23 h 256"/>
                <a:gd name="T6" fmla="*/ 0 w 296"/>
                <a:gd name="T7" fmla="*/ 8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8144" name="Freeform 10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8 w 304"/>
                <a:gd name="T3" fmla="*/ 16 h 288"/>
                <a:gd name="T4" fmla="*/ 16 w 304"/>
                <a:gd name="T5" fmla="*/ 28 h 288"/>
                <a:gd name="T6" fmla="*/ 2 w 304"/>
                <a:gd name="T7" fmla="*/ 1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8145" name="Oval 106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8146" name="Freeform 10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1 h 240"/>
                <a:gd name="T2" fmla="*/ 2 w 306"/>
                <a:gd name="T3" fmla="*/ 23 h 240"/>
                <a:gd name="T4" fmla="*/ 18 w 306"/>
                <a:gd name="T5" fmla="*/ 11 h 240"/>
                <a:gd name="T6" fmla="*/ 17 w 306"/>
                <a:gd name="T7" fmla="*/ 0 h 240"/>
                <a:gd name="T8" fmla="*/ 0 w 306"/>
                <a:gd name="T9" fmla="*/ 1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8147" name="AutoShape 108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8148" name="AutoShape 109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8149" name="Oval 110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8150" name="Oval 111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8151" name="Oval 112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8152" name="Rectangle 113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128052" name="Group 114"/>
          <p:cNvGrpSpPr>
            <a:grpSpLocks/>
          </p:cNvGrpSpPr>
          <p:nvPr/>
        </p:nvGrpSpPr>
        <p:grpSpPr bwMode="auto">
          <a:xfrm>
            <a:off x="5151438" y="1444625"/>
            <a:ext cx="352425" cy="660400"/>
            <a:chOff x="4140" y="429"/>
            <a:chExt cx="1425" cy="2396"/>
          </a:xfrm>
        </p:grpSpPr>
        <p:sp>
          <p:nvSpPr>
            <p:cNvPr id="128097" name="Freeform 11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4 w 354"/>
                <a:gd name="T1" fmla="*/ 0 h 2742"/>
                <a:gd name="T2" fmla="*/ 19 w 354"/>
                <a:gd name="T3" fmla="*/ 32 h 2742"/>
                <a:gd name="T4" fmla="*/ 19 w 354"/>
                <a:gd name="T5" fmla="*/ 246 h 2742"/>
                <a:gd name="T6" fmla="*/ 0 w 354"/>
                <a:gd name="T7" fmla="*/ 258 h 2742"/>
                <a:gd name="T8" fmla="*/ 4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8098" name="Rectangle 11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8099" name="Freeform 11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1 w 211"/>
                <a:gd name="T3" fmla="*/ 21 h 2537"/>
                <a:gd name="T4" fmla="*/ 2 w 211"/>
                <a:gd name="T5" fmla="*/ 23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8100" name="Freeform 11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3 h 226"/>
                <a:gd name="T4" fmla="*/ 18 w 328"/>
                <a:gd name="T5" fmla="*/ 23 h 226"/>
                <a:gd name="T6" fmla="*/ 0 w 328"/>
                <a:gd name="T7" fmla="*/ 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8101" name="Rectangle 119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28102" name="Group 12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8127" name="AutoShape 121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8128" name="AutoShape 122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8103" name="Rectangle 123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28104" name="Group 12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8125" name="AutoShape 12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8126" name="AutoShape 12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8105" name="Rectangle 127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8106" name="Rectangle 128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28107" name="Group 12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8123" name="AutoShape 13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8124" name="AutoShape 13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8108" name="Freeform 13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2 h 226"/>
                <a:gd name="T4" fmla="*/ 18 w 328"/>
                <a:gd name="T5" fmla="*/ 21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28109" name="Group 13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8121" name="AutoShape 134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8122" name="AutoShape 13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8110" name="Rectangle 13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8111" name="Freeform 13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7 w 296"/>
                <a:gd name="T3" fmla="*/ 12 h 256"/>
                <a:gd name="T4" fmla="*/ 17 w 296"/>
                <a:gd name="T5" fmla="*/ 23 h 256"/>
                <a:gd name="T6" fmla="*/ 0 w 296"/>
                <a:gd name="T7" fmla="*/ 8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8112" name="Freeform 13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8 w 304"/>
                <a:gd name="T3" fmla="*/ 16 h 288"/>
                <a:gd name="T4" fmla="*/ 16 w 304"/>
                <a:gd name="T5" fmla="*/ 28 h 288"/>
                <a:gd name="T6" fmla="*/ 2 w 304"/>
                <a:gd name="T7" fmla="*/ 1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8113" name="Oval 139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8114" name="Freeform 14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1 h 240"/>
                <a:gd name="T2" fmla="*/ 2 w 306"/>
                <a:gd name="T3" fmla="*/ 23 h 240"/>
                <a:gd name="T4" fmla="*/ 18 w 306"/>
                <a:gd name="T5" fmla="*/ 11 h 240"/>
                <a:gd name="T6" fmla="*/ 17 w 306"/>
                <a:gd name="T7" fmla="*/ 0 h 240"/>
                <a:gd name="T8" fmla="*/ 0 w 306"/>
                <a:gd name="T9" fmla="*/ 1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8115" name="AutoShape 141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8116" name="AutoShape 142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8117" name="Oval 143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8118" name="Oval 144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8119" name="Oval 145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8120" name="Rectangle 146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128053" name="Group 147"/>
          <p:cNvGrpSpPr>
            <a:grpSpLocks/>
          </p:cNvGrpSpPr>
          <p:nvPr/>
        </p:nvGrpSpPr>
        <p:grpSpPr bwMode="auto">
          <a:xfrm>
            <a:off x="8002588" y="1700213"/>
            <a:ext cx="352425" cy="660400"/>
            <a:chOff x="4140" y="429"/>
            <a:chExt cx="1425" cy="2396"/>
          </a:xfrm>
        </p:grpSpPr>
        <p:sp>
          <p:nvSpPr>
            <p:cNvPr id="128065" name="Freeform 14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4 w 354"/>
                <a:gd name="T1" fmla="*/ 0 h 2742"/>
                <a:gd name="T2" fmla="*/ 19 w 354"/>
                <a:gd name="T3" fmla="*/ 32 h 2742"/>
                <a:gd name="T4" fmla="*/ 19 w 354"/>
                <a:gd name="T5" fmla="*/ 246 h 2742"/>
                <a:gd name="T6" fmla="*/ 0 w 354"/>
                <a:gd name="T7" fmla="*/ 258 h 2742"/>
                <a:gd name="T8" fmla="*/ 4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8066" name="Rectangle 149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8067" name="Freeform 15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1 w 211"/>
                <a:gd name="T3" fmla="*/ 21 h 2537"/>
                <a:gd name="T4" fmla="*/ 2 w 211"/>
                <a:gd name="T5" fmla="*/ 23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8068" name="Freeform 15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3 h 226"/>
                <a:gd name="T4" fmla="*/ 18 w 328"/>
                <a:gd name="T5" fmla="*/ 23 h 226"/>
                <a:gd name="T6" fmla="*/ 0 w 328"/>
                <a:gd name="T7" fmla="*/ 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8069" name="Rectangle 152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28070" name="Group 15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8095" name="AutoShape 154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8096" name="AutoShape 155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8071" name="Rectangle 156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28072" name="Group 15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8093" name="AutoShape 158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8094" name="AutoShape 159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8073" name="Rectangle 160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8074" name="Rectangle 161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28075" name="Group 16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8091" name="AutoShape 163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8092" name="AutoShape 164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8076" name="Freeform 16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2 h 226"/>
                <a:gd name="T4" fmla="*/ 18 w 328"/>
                <a:gd name="T5" fmla="*/ 21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28077" name="Group 16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8089" name="AutoShape 167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28090" name="AutoShape 168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8078" name="Rectangle 169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8079" name="Freeform 17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7 w 296"/>
                <a:gd name="T3" fmla="*/ 12 h 256"/>
                <a:gd name="T4" fmla="*/ 17 w 296"/>
                <a:gd name="T5" fmla="*/ 23 h 256"/>
                <a:gd name="T6" fmla="*/ 0 w 296"/>
                <a:gd name="T7" fmla="*/ 8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8080" name="Freeform 17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8 w 304"/>
                <a:gd name="T3" fmla="*/ 16 h 288"/>
                <a:gd name="T4" fmla="*/ 16 w 304"/>
                <a:gd name="T5" fmla="*/ 28 h 288"/>
                <a:gd name="T6" fmla="*/ 2 w 304"/>
                <a:gd name="T7" fmla="*/ 1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8081" name="Oval 172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8082" name="Freeform 17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1 h 240"/>
                <a:gd name="T2" fmla="*/ 2 w 306"/>
                <a:gd name="T3" fmla="*/ 23 h 240"/>
                <a:gd name="T4" fmla="*/ 18 w 306"/>
                <a:gd name="T5" fmla="*/ 11 h 240"/>
                <a:gd name="T6" fmla="*/ 17 w 306"/>
                <a:gd name="T7" fmla="*/ 0 h 240"/>
                <a:gd name="T8" fmla="*/ 0 w 306"/>
                <a:gd name="T9" fmla="*/ 1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8083" name="AutoShape 174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8084" name="AutoShape 175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8085" name="Oval 176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8086" name="Oval 177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8087" name="Oval 178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8088" name="Rectangle 179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128054" name="Group 180"/>
          <p:cNvGrpSpPr>
            <a:grpSpLocks/>
          </p:cNvGrpSpPr>
          <p:nvPr/>
        </p:nvGrpSpPr>
        <p:grpSpPr bwMode="auto">
          <a:xfrm flipH="1">
            <a:off x="8151813" y="4489450"/>
            <a:ext cx="803275" cy="771525"/>
            <a:chOff x="-44" y="1473"/>
            <a:chExt cx="981" cy="1105"/>
          </a:xfrm>
        </p:grpSpPr>
        <p:pic>
          <p:nvPicPr>
            <p:cNvPr id="128063" name="Picture 181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064" name="Freeform 18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128055" name="Group 183"/>
          <p:cNvGrpSpPr>
            <a:grpSpLocks/>
          </p:cNvGrpSpPr>
          <p:nvPr/>
        </p:nvGrpSpPr>
        <p:grpSpPr bwMode="auto">
          <a:xfrm>
            <a:off x="4237038" y="4470400"/>
            <a:ext cx="803275" cy="771525"/>
            <a:chOff x="-44" y="1473"/>
            <a:chExt cx="981" cy="1105"/>
          </a:xfrm>
        </p:grpSpPr>
        <p:pic>
          <p:nvPicPr>
            <p:cNvPr id="128061" name="Picture 184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062" name="Freeform 18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128056" name="Group 186"/>
          <p:cNvGrpSpPr>
            <a:grpSpLocks/>
          </p:cNvGrpSpPr>
          <p:nvPr/>
        </p:nvGrpSpPr>
        <p:grpSpPr bwMode="auto">
          <a:xfrm>
            <a:off x="4859338" y="4919663"/>
            <a:ext cx="803275" cy="771525"/>
            <a:chOff x="-44" y="1473"/>
            <a:chExt cx="981" cy="1105"/>
          </a:xfrm>
        </p:grpSpPr>
        <p:pic>
          <p:nvPicPr>
            <p:cNvPr id="128059" name="Picture 18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060" name="Freeform 18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12805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A87B2977-AE39-4023-89E3-8FE69A1E1974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128058" name="Picture 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583088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85A9725-89B3-4021-A59F-05FD96A72821}"/>
              </a:ext>
            </a:extLst>
          </p:cNvPr>
          <p:cNvGrpSpPr/>
          <p:nvPr/>
        </p:nvGrpSpPr>
        <p:grpSpPr>
          <a:xfrm>
            <a:off x="192366" y="811390"/>
            <a:ext cx="9459000" cy="5270760"/>
            <a:chOff x="192366" y="811390"/>
            <a:chExt cx="9459000" cy="527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147C641-00FC-47E1-8952-156577C6CB00}"/>
                    </a:ext>
                  </a:extLst>
                </p14:cNvPr>
                <p14:cNvContentPartPr/>
                <p14:nvPr/>
              </p14:nvContentPartPr>
              <p14:xfrm>
                <a:off x="4324446" y="1329430"/>
                <a:ext cx="4854960" cy="1707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147C641-00FC-47E1-8952-156577C6CB0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15806" y="1320790"/>
                  <a:ext cx="4872600" cy="172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F786064-AF61-4292-BDAA-00588D908E97}"/>
                    </a:ext>
                  </a:extLst>
                </p14:cNvPr>
                <p14:cNvContentPartPr/>
                <p14:nvPr/>
              </p14:nvContentPartPr>
              <p14:xfrm>
                <a:off x="6941646" y="880150"/>
                <a:ext cx="442080" cy="397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F786064-AF61-4292-BDAA-00588D908E9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33006" y="871150"/>
                  <a:ext cx="4597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741AB24-AB92-4314-B484-1C6CE675937D}"/>
                    </a:ext>
                  </a:extLst>
                </p14:cNvPr>
                <p14:cNvContentPartPr/>
                <p14:nvPr/>
              </p14:nvContentPartPr>
              <p14:xfrm>
                <a:off x="7526286" y="811390"/>
                <a:ext cx="2125080" cy="489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741AB24-AB92-4314-B484-1C6CE675937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17646" y="802750"/>
                  <a:ext cx="214272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19A19EC-5864-41E4-B025-9C79703FEB3F}"/>
                    </a:ext>
                  </a:extLst>
                </p14:cNvPr>
                <p14:cNvContentPartPr/>
                <p14:nvPr/>
              </p14:nvContentPartPr>
              <p14:xfrm>
                <a:off x="8810046" y="883750"/>
                <a:ext cx="246240" cy="122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19A19EC-5864-41E4-B025-9C79703FEB3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01046" y="875110"/>
                  <a:ext cx="263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82B67CD-CEFB-44A6-873D-F146DA4B0C0B}"/>
                    </a:ext>
                  </a:extLst>
                </p14:cNvPr>
                <p14:cNvContentPartPr/>
                <p14:nvPr/>
              </p14:nvContentPartPr>
              <p14:xfrm>
                <a:off x="4607766" y="3886150"/>
                <a:ext cx="4188960" cy="1532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82B67CD-CEFB-44A6-873D-F146DA4B0C0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598766" y="3877150"/>
                  <a:ext cx="4206600" cy="15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13CC9B3-85B5-48F2-B422-BF1C68EFDC6B}"/>
                    </a:ext>
                  </a:extLst>
                </p14:cNvPr>
                <p14:cNvContentPartPr/>
                <p14:nvPr/>
              </p14:nvContentPartPr>
              <p14:xfrm>
                <a:off x="3278286" y="4916110"/>
                <a:ext cx="1820880" cy="805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13CC9B3-85B5-48F2-B422-BF1C68EFDC6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69646" y="4907110"/>
                  <a:ext cx="1838520" cy="82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0839AC8-632C-4345-90C1-15E9A01B2C74}"/>
                    </a:ext>
                  </a:extLst>
                </p14:cNvPr>
                <p14:cNvContentPartPr/>
                <p14:nvPr/>
              </p14:nvContentPartPr>
              <p14:xfrm>
                <a:off x="1885806" y="5566270"/>
                <a:ext cx="383400" cy="515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0839AC8-632C-4345-90C1-15E9A01B2C7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76806" y="5557270"/>
                  <a:ext cx="40104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E0039E6-6B38-490F-9A97-D533116275B7}"/>
                    </a:ext>
                  </a:extLst>
                </p14:cNvPr>
                <p14:cNvContentPartPr/>
                <p14:nvPr/>
              </p14:nvContentPartPr>
              <p14:xfrm>
                <a:off x="2304126" y="5367550"/>
                <a:ext cx="417600" cy="585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E0039E6-6B38-490F-9A97-D533116275B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295126" y="5358550"/>
                  <a:ext cx="43524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254BCF1-72EA-44DA-921B-7EE134093383}"/>
                    </a:ext>
                  </a:extLst>
                </p14:cNvPr>
                <p14:cNvContentPartPr/>
                <p14:nvPr/>
              </p14:nvContentPartPr>
              <p14:xfrm>
                <a:off x="2688606" y="5592910"/>
                <a:ext cx="160200" cy="260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254BCF1-72EA-44DA-921B-7EE13409338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679606" y="5583910"/>
                  <a:ext cx="1778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12CAA64-DCF4-4506-81BF-F3C5208C7541}"/>
                    </a:ext>
                  </a:extLst>
                </p14:cNvPr>
                <p14:cNvContentPartPr/>
                <p14:nvPr/>
              </p14:nvContentPartPr>
              <p14:xfrm>
                <a:off x="2700126" y="5601910"/>
                <a:ext cx="46800" cy="23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12CAA64-DCF4-4506-81BF-F3C5208C754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91126" y="5593270"/>
                  <a:ext cx="644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59332F3-C194-40B3-940C-F27040AFF2FF}"/>
                    </a:ext>
                  </a:extLst>
                </p14:cNvPr>
                <p14:cNvContentPartPr/>
                <p14:nvPr/>
              </p14:nvContentPartPr>
              <p14:xfrm>
                <a:off x="2887326" y="5191150"/>
                <a:ext cx="693000" cy="529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59332F3-C194-40B3-940C-F27040AFF2F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878686" y="5182150"/>
                  <a:ext cx="71064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DA5F849-B711-4C5C-A87E-D2604EC4EE78}"/>
                    </a:ext>
                  </a:extLst>
                </p14:cNvPr>
                <p14:cNvContentPartPr/>
                <p14:nvPr/>
              </p14:nvContentPartPr>
              <p14:xfrm>
                <a:off x="3213126" y="5336230"/>
                <a:ext cx="248040" cy="86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DA5F849-B711-4C5C-A87E-D2604EC4EE7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204126" y="5327590"/>
                  <a:ext cx="2656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A6C102A-E7D1-474C-A12E-82477C0D9FBD}"/>
                    </a:ext>
                  </a:extLst>
                </p14:cNvPr>
                <p14:cNvContentPartPr/>
                <p14:nvPr/>
              </p14:nvContentPartPr>
              <p14:xfrm>
                <a:off x="7182126" y="3379630"/>
                <a:ext cx="15840" cy="9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A6C102A-E7D1-474C-A12E-82477C0D9FB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73126" y="3370630"/>
                  <a:ext cx="33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8EB737F-3DCC-4B45-8308-501C57046FB3}"/>
                    </a:ext>
                  </a:extLst>
                </p14:cNvPr>
                <p14:cNvContentPartPr/>
                <p14:nvPr/>
              </p14:nvContentPartPr>
              <p14:xfrm>
                <a:off x="6799086" y="3232390"/>
                <a:ext cx="630000" cy="487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8EB737F-3DCC-4B45-8308-501C57046FB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790086" y="3223750"/>
                  <a:ext cx="64764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D3F41FA-B84B-467F-9E6F-2674469D77FF}"/>
                    </a:ext>
                  </a:extLst>
                </p14:cNvPr>
                <p14:cNvContentPartPr/>
                <p14:nvPr/>
              </p14:nvContentPartPr>
              <p14:xfrm>
                <a:off x="1261566" y="3414190"/>
                <a:ext cx="5802840" cy="1148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D3F41FA-B84B-467F-9E6F-2674469D77F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52566" y="3405550"/>
                  <a:ext cx="5820480" cy="11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A93CA22-2DF3-4B6F-A81A-37A4F721FF8E}"/>
                    </a:ext>
                  </a:extLst>
                </p14:cNvPr>
                <p14:cNvContentPartPr/>
                <p14:nvPr/>
              </p14:nvContentPartPr>
              <p14:xfrm>
                <a:off x="192366" y="4447030"/>
                <a:ext cx="188640" cy="384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A93CA22-2DF3-4B6F-A81A-37A4F721FF8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83366" y="4438390"/>
                  <a:ext cx="20628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11E6834-CDE4-45ED-9F87-593DE44BE642}"/>
                    </a:ext>
                  </a:extLst>
                </p14:cNvPr>
                <p14:cNvContentPartPr/>
                <p14:nvPr/>
              </p14:nvContentPartPr>
              <p14:xfrm>
                <a:off x="435726" y="4198990"/>
                <a:ext cx="889920" cy="526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11E6834-CDE4-45ED-9F87-593DE44BE64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27086" y="4189990"/>
                  <a:ext cx="90756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74F7551-5950-4D81-BAF3-B28E59B7EC79}"/>
                    </a:ext>
                  </a:extLst>
                </p14:cNvPr>
                <p14:cNvContentPartPr/>
                <p14:nvPr/>
              </p14:nvContentPartPr>
              <p14:xfrm>
                <a:off x="1288206" y="4213030"/>
                <a:ext cx="36720" cy="65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74F7551-5950-4D81-BAF3-B28E59B7EC7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79206" y="4204390"/>
                  <a:ext cx="543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5DBF84B-A5E6-4629-B2A4-C24B4A1A4DC6}"/>
                    </a:ext>
                  </a:extLst>
                </p14:cNvPr>
                <p14:cNvContentPartPr/>
                <p14:nvPr/>
              </p14:nvContentPartPr>
              <p14:xfrm>
                <a:off x="1390806" y="3818470"/>
                <a:ext cx="694440" cy="449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5DBF84B-A5E6-4629-B2A4-C24B4A1A4DC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381806" y="3809830"/>
                  <a:ext cx="71208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D2EF157-2B9D-4AFF-B0ED-579A76E6AD27}"/>
                    </a:ext>
                  </a:extLst>
                </p14:cNvPr>
                <p14:cNvContentPartPr/>
                <p14:nvPr/>
              </p14:nvContentPartPr>
              <p14:xfrm>
                <a:off x="493686" y="4559710"/>
                <a:ext cx="966240" cy="604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D2EF157-2B9D-4AFF-B0ED-579A76E6AD2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84686" y="4550710"/>
                  <a:ext cx="98388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D47F400-CBFC-4419-B037-BCB352F3F9B5}"/>
                    </a:ext>
                  </a:extLst>
                </p14:cNvPr>
                <p14:cNvContentPartPr/>
                <p14:nvPr/>
              </p14:nvContentPartPr>
              <p14:xfrm>
                <a:off x="1131246" y="4715950"/>
                <a:ext cx="72720" cy="24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D47F400-CBFC-4419-B037-BCB352F3F9B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22606" y="4706950"/>
                  <a:ext cx="903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A907A8A-ABCA-4239-94B8-93B195AD2E77}"/>
                    </a:ext>
                  </a:extLst>
                </p14:cNvPr>
                <p14:cNvContentPartPr/>
                <p14:nvPr/>
              </p14:nvContentPartPr>
              <p14:xfrm>
                <a:off x="1448766" y="4392670"/>
                <a:ext cx="663840" cy="399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A907A8A-ABCA-4239-94B8-93B195AD2E7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439766" y="4383670"/>
                  <a:ext cx="6814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27C195C-89A1-4F22-9C63-A3454B6E1458}"/>
                    </a:ext>
                  </a:extLst>
                </p14:cNvPr>
                <p14:cNvContentPartPr/>
                <p14:nvPr/>
              </p14:nvContentPartPr>
              <p14:xfrm>
                <a:off x="2255886" y="4450630"/>
                <a:ext cx="45360" cy="60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27C195C-89A1-4F22-9C63-A3454B6E145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46886" y="4441990"/>
                  <a:ext cx="630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896E0AE-C546-4FD9-AE76-56D4FA7AB7CE}"/>
                    </a:ext>
                  </a:extLst>
                </p14:cNvPr>
                <p14:cNvContentPartPr/>
                <p14:nvPr/>
              </p14:nvContentPartPr>
              <p14:xfrm>
                <a:off x="304326" y="5367190"/>
                <a:ext cx="411120" cy="575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896E0AE-C546-4FD9-AE76-56D4FA7AB7C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95326" y="5358190"/>
                  <a:ext cx="42876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4609DA0-5AA2-4E08-A596-DB74A252FF9C}"/>
                    </a:ext>
                  </a:extLst>
                </p14:cNvPr>
                <p14:cNvContentPartPr/>
                <p14:nvPr/>
              </p14:nvContentPartPr>
              <p14:xfrm>
                <a:off x="768726" y="5264590"/>
                <a:ext cx="62640" cy="801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4609DA0-5AA2-4E08-A596-DB74A252FF9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59726" y="5255590"/>
                  <a:ext cx="80280" cy="81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83C3CA3-35D2-481B-96AE-868AB519BBBE}"/>
                    </a:ext>
                  </a:extLst>
                </p14:cNvPr>
                <p14:cNvContentPartPr/>
                <p14:nvPr/>
              </p14:nvContentPartPr>
              <p14:xfrm>
                <a:off x="912366" y="5613430"/>
                <a:ext cx="363960" cy="442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83C3CA3-35D2-481B-96AE-868AB519BBB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03366" y="5604790"/>
                  <a:ext cx="38160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D44A1DA-2A55-4E1C-83F5-CFCE6C73734B}"/>
                    </a:ext>
                  </a:extLst>
                </p14:cNvPr>
                <p14:cNvContentPartPr/>
                <p14:nvPr/>
              </p14:nvContentPartPr>
              <p14:xfrm>
                <a:off x="6160806" y="3577990"/>
                <a:ext cx="336600" cy="253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D44A1DA-2A55-4E1C-83F5-CFCE6C73734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52166" y="3569350"/>
                  <a:ext cx="3542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91AC649-253A-4D5A-9D99-898AD948913D}"/>
                    </a:ext>
                  </a:extLst>
                </p14:cNvPr>
                <p14:cNvContentPartPr/>
                <p14:nvPr/>
              </p14:nvContentPartPr>
              <p14:xfrm>
                <a:off x="5975766" y="3720550"/>
                <a:ext cx="104400" cy="254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91AC649-253A-4D5A-9D99-898AD948913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967126" y="3711910"/>
                  <a:ext cx="1220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4EDE315-B570-4757-9805-A355B9555390}"/>
                    </a:ext>
                  </a:extLst>
                </p14:cNvPr>
                <p14:cNvContentPartPr/>
                <p14:nvPr/>
              </p14:nvContentPartPr>
              <p14:xfrm>
                <a:off x="6620526" y="3773470"/>
                <a:ext cx="3240" cy="4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4EDE315-B570-4757-9805-A355B955539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611526" y="3764470"/>
                  <a:ext cx="208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C395134-9D46-49A5-A918-89A966F4EE61}"/>
                    </a:ext>
                  </a:extLst>
                </p14:cNvPr>
                <p14:cNvContentPartPr/>
                <p14:nvPr/>
              </p14:nvContentPartPr>
              <p14:xfrm>
                <a:off x="6592446" y="3765550"/>
                <a:ext cx="218520" cy="417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C395134-9D46-49A5-A918-89A966F4EE6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83446" y="3756910"/>
                  <a:ext cx="2361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4D0F22A-F4CF-49E3-AFE9-2255CDB5D6FB}"/>
                    </a:ext>
                  </a:extLst>
                </p14:cNvPr>
                <p14:cNvContentPartPr/>
                <p14:nvPr/>
              </p14:nvContentPartPr>
              <p14:xfrm>
                <a:off x="6733566" y="4285750"/>
                <a:ext cx="339840" cy="186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4D0F22A-F4CF-49E3-AFE9-2255CDB5D6F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24566" y="4277110"/>
                  <a:ext cx="3574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F9D4327-F74F-481A-9345-D16E2F1CE25A}"/>
                    </a:ext>
                  </a:extLst>
                </p14:cNvPr>
                <p14:cNvContentPartPr/>
                <p14:nvPr/>
              </p14:nvContentPartPr>
              <p14:xfrm>
                <a:off x="6794406" y="3750430"/>
                <a:ext cx="389160" cy="147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F9D4327-F74F-481A-9345-D16E2F1CE25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85406" y="3741790"/>
                  <a:ext cx="406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23AD3BD-190B-4E1B-8FD1-5F40ADD30A20}"/>
                    </a:ext>
                  </a:extLst>
                </p14:cNvPr>
                <p14:cNvContentPartPr/>
                <p14:nvPr/>
              </p14:nvContentPartPr>
              <p14:xfrm>
                <a:off x="7195806" y="3723790"/>
                <a:ext cx="243000" cy="242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23AD3BD-190B-4E1B-8FD1-5F40ADD30A2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187166" y="3715150"/>
                  <a:ext cx="260640" cy="260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30051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Chapter 1: roadmap</a:t>
            </a:r>
          </a:p>
        </p:txBody>
      </p:sp>
      <p:sp>
        <p:nvSpPr>
          <p:cNvPr id="13005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1.1 what </a:t>
            </a:r>
            <a:r>
              <a:rPr lang="en-US" altLang="en-US" sz="2800" i="1">
                <a:solidFill>
                  <a:srgbClr val="000099"/>
                </a:solidFill>
                <a:ea typeface="Arial" panose="020B0604020202020204" pitchFamily="34" charset="0"/>
              </a:rPr>
              <a:t>is</a:t>
            </a: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1.2</a:t>
            </a:r>
            <a:r>
              <a:rPr lang="en-US" altLang="en-US" sz="2800">
                <a:ea typeface="Arial" panose="020B0604020202020204" pitchFamily="34" charset="0"/>
              </a:rPr>
              <a:t> network edge</a:t>
            </a:r>
          </a:p>
          <a:p>
            <a:pPr lvl="2" eaLnBrk="1" hangingPunct="1"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800">
                <a:latin typeface="Gill Sans MT" panose="020B0502020104020203" pitchFamily="34" charset="0"/>
                <a:ea typeface="Arial" panose="020B0604020202020204" pitchFamily="34" charset="0"/>
              </a:rPr>
              <a:t> </a:t>
            </a:r>
            <a:r>
              <a:rPr lang="en-US" altLang="en-US" sz="2400">
                <a:latin typeface="Gill Sans MT" panose="020B0502020104020203" pitchFamily="34" charset="0"/>
                <a:ea typeface="Arial" panose="020B0604020202020204" pitchFamily="34" charset="0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1.3 </a:t>
            </a:r>
            <a:r>
              <a:rPr lang="en-US" altLang="en-US" sz="2800">
                <a:ea typeface="Arial" panose="020B0604020202020204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800">
                <a:latin typeface="Gill Sans MT" panose="020B0502020104020203" pitchFamily="34" charset="0"/>
                <a:ea typeface="Arial" panose="020B0604020202020204" pitchFamily="34" charset="0"/>
              </a:rPr>
              <a:t> </a:t>
            </a:r>
            <a:r>
              <a:rPr lang="en-US" altLang="en-US" sz="2400">
                <a:latin typeface="Gill Sans MT" panose="020B0502020104020203" pitchFamily="34" charset="0"/>
                <a:ea typeface="Arial" panose="020B0604020202020204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1.4 </a:t>
            </a:r>
            <a:r>
              <a:rPr lang="en-US" altLang="en-US" sz="2800">
                <a:ea typeface="Arial" panose="020B0604020202020204" pitchFamily="34" charset="0"/>
              </a:rPr>
              <a:t>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CC0000"/>
                </a:solidFill>
                <a:ea typeface="Arial" panose="020B0604020202020204" pitchFamily="34" charset="0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1.6</a:t>
            </a:r>
            <a:r>
              <a:rPr lang="en-US" altLang="en-US" sz="2800">
                <a:ea typeface="Arial" panose="020B0604020202020204" pitchFamily="34" charset="0"/>
              </a:rPr>
              <a:t>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1.7</a:t>
            </a:r>
            <a:r>
              <a:rPr lang="en-US" altLang="en-US" sz="2800">
                <a:ea typeface="Arial" panose="020B0604020202020204" pitchFamily="34" charset="0"/>
              </a:rPr>
              <a:t> history</a:t>
            </a: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3005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6A99519A-543B-431F-9332-D2883ED6BAD7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32099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9366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3375" y="12858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Protocol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layers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3210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581400" cy="4648200"/>
          </a:xfrm>
        </p:spPr>
        <p:txBody>
          <a:bodyPr/>
          <a:lstStyle/>
          <a:p>
            <a:pPr eaLnBrk="1" hangingPunct="1">
              <a:lnSpc>
                <a:spcPct val="75000"/>
              </a:lnSpc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Networks are complex,</a:t>
            </a:r>
          </a:p>
          <a:p>
            <a:pPr eaLnBrk="1" hangingPunct="1">
              <a:lnSpc>
                <a:spcPct val="75000"/>
              </a:lnSpc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with many </a:t>
            </a:r>
            <a:r>
              <a:rPr lang="ja-JP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i="1">
                <a:solidFill>
                  <a:srgbClr val="CC0000"/>
                </a:solidFill>
                <a:ea typeface="ＭＳ Ｐゴシック" panose="020B0600070205080204" pitchFamily="34" charset="-128"/>
              </a:rPr>
              <a:t>pieces</a:t>
            </a:r>
            <a:r>
              <a:rPr lang="ja-JP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i="1">
                <a:solidFill>
                  <a:srgbClr val="CC0000"/>
                </a:solidFill>
                <a:ea typeface="ＭＳ Ｐゴシック" panose="020B0600070205080204" pitchFamily="34" charset="-128"/>
              </a:rPr>
              <a:t>:</a:t>
            </a:r>
          </a:p>
          <a:p>
            <a:pPr lvl="1" eaLnBrk="1" hangingPunct="1"/>
            <a:r>
              <a:rPr lang="en-US" altLang="en-US" sz="2800">
                <a:ea typeface="Arial" panose="020B0604020202020204" pitchFamily="34" charset="0"/>
              </a:rPr>
              <a:t>hosts</a:t>
            </a:r>
          </a:p>
          <a:p>
            <a:pPr lvl="1" eaLnBrk="1" hangingPunct="1"/>
            <a:r>
              <a:rPr lang="en-US" altLang="en-US" sz="2800">
                <a:ea typeface="Arial" panose="020B0604020202020204" pitchFamily="34" charset="0"/>
              </a:rPr>
              <a:t>routers</a:t>
            </a:r>
          </a:p>
          <a:p>
            <a:pPr lvl="1" eaLnBrk="1" hangingPunct="1"/>
            <a:r>
              <a:rPr lang="en-US" altLang="en-US" sz="2800">
                <a:ea typeface="Arial" panose="020B0604020202020204" pitchFamily="34" charset="0"/>
              </a:rPr>
              <a:t>links of various media</a:t>
            </a:r>
          </a:p>
          <a:p>
            <a:pPr lvl="1" eaLnBrk="1" hangingPunct="1"/>
            <a:r>
              <a:rPr lang="en-US" altLang="en-US" sz="2800">
                <a:ea typeface="Arial" panose="020B0604020202020204" pitchFamily="34" charset="0"/>
              </a:rPr>
              <a:t>applications</a:t>
            </a:r>
          </a:p>
          <a:p>
            <a:pPr lvl="1" eaLnBrk="1" hangingPunct="1"/>
            <a:r>
              <a:rPr lang="en-US" altLang="en-US" sz="2800">
                <a:ea typeface="Arial" panose="020B0604020202020204" pitchFamily="34" charset="0"/>
              </a:rPr>
              <a:t>protocols</a:t>
            </a:r>
          </a:p>
          <a:p>
            <a:pPr lvl="1" eaLnBrk="1" hangingPunct="1"/>
            <a:r>
              <a:rPr lang="en-US" altLang="en-US" sz="2800">
                <a:ea typeface="Arial" panose="020B0604020202020204" pitchFamily="34" charset="0"/>
              </a:rPr>
              <a:t>hardware, software</a:t>
            </a:r>
          </a:p>
        </p:txBody>
      </p:sp>
      <p:sp>
        <p:nvSpPr>
          <p:cNvPr id="13210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52950" y="2266950"/>
            <a:ext cx="4057650" cy="2619375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 sz="3200" i="1">
                <a:solidFill>
                  <a:srgbClr val="CC0000"/>
                </a:solidFill>
                <a:ea typeface="ＭＳ Ｐゴシック" panose="020B0600070205080204" pitchFamily="34" charset="-128"/>
              </a:rPr>
              <a:t>Question:</a:t>
            </a:r>
            <a:r>
              <a:rPr lang="en-US" altLang="en-US" sz="24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is there any hope of </a:t>
            </a:r>
            <a:r>
              <a:rPr lang="en-US" altLang="en-US" i="1">
                <a:ea typeface="ＭＳ Ｐゴシック" panose="020B0600070205080204" pitchFamily="34" charset="-128"/>
              </a:rPr>
              <a:t>organizing</a:t>
            </a:r>
            <a:r>
              <a:rPr lang="en-US" altLang="en-US">
                <a:ea typeface="ＭＳ Ｐゴシック" panose="020B0600070205080204" pitchFamily="34" charset="-128"/>
              </a:rPr>
              <a:t> structure of network?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…. or at least our discussion of networks?</a:t>
            </a:r>
          </a:p>
        </p:txBody>
      </p:sp>
      <p:sp>
        <p:nvSpPr>
          <p:cNvPr id="13210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E3D4C3C7-4E6B-4F30-8F0E-2531A880A47F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>
                <a:ea typeface="ＭＳ Ｐゴシック" panose="020B0600070205080204" pitchFamily="34" charset="-128"/>
              </a:rPr>
              <a:t>Rules That Govern Communications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Protocols:</a:t>
            </a:r>
          </a:p>
          <a:p>
            <a:pPr lvl="1" eaLnBrk="1" hangingPunct="1">
              <a:defRPr/>
            </a:pPr>
            <a:r>
              <a:rPr lang="en-US" dirty="0"/>
              <a:t>Are the rules that govern communications.</a:t>
            </a:r>
          </a:p>
        </p:txBody>
      </p:sp>
      <p:sp>
        <p:nvSpPr>
          <p:cNvPr id="147462" name="Text Box 6"/>
          <p:cNvSpPr txBox="1">
            <a:spLocks noChangeArrowheads="1"/>
          </p:cNvSpPr>
          <p:nvPr/>
        </p:nvSpPr>
        <p:spPr bwMode="auto">
          <a:xfrm>
            <a:off x="1752600" y="2438400"/>
            <a:ext cx="6096000" cy="461963"/>
          </a:xfrm>
          <a:prstGeom prst="rect">
            <a:avLst/>
          </a:prstGeom>
          <a:solidFill>
            <a:srgbClr val="0099FF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The format or structure of the message.</a:t>
            </a:r>
          </a:p>
        </p:txBody>
      </p:sp>
      <p:sp>
        <p:nvSpPr>
          <p:cNvPr id="147464" name="Text Box 8"/>
          <p:cNvSpPr txBox="1">
            <a:spLocks noChangeArrowheads="1"/>
          </p:cNvSpPr>
          <p:nvPr/>
        </p:nvSpPr>
        <p:spPr bwMode="auto">
          <a:xfrm>
            <a:off x="1219200" y="4343400"/>
            <a:ext cx="6934200" cy="860425"/>
          </a:xfrm>
          <a:prstGeom prst="rect">
            <a:avLst/>
          </a:prstGeom>
          <a:solidFill>
            <a:srgbClr val="800000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How and when error and system messages are passed between devices.</a:t>
            </a:r>
          </a:p>
        </p:txBody>
      </p:sp>
      <p:sp>
        <p:nvSpPr>
          <p:cNvPr id="147465" name="Text Box 9"/>
          <p:cNvSpPr txBox="1">
            <a:spLocks noChangeArrowheads="1"/>
          </p:cNvSpPr>
          <p:nvPr/>
        </p:nvSpPr>
        <p:spPr bwMode="auto">
          <a:xfrm>
            <a:off x="1066800" y="5486400"/>
            <a:ext cx="7391400" cy="495300"/>
          </a:xfrm>
          <a:prstGeom prst="rect">
            <a:avLst/>
          </a:prstGeom>
          <a:solidFill>
            <a:srgbClr val="29527B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The setup and termination of data transfer sessions.</a:t>
            </a:r>
          </a:p>
        </p:txBody>
      </p:sp>
      <p:sp>
        <p:nvSpPr>
          <p:cNvPr id="147467" name="Text Box 11"/>
          <p:cNvSpPr txBox="1">
            <a:spLocks noChangeArrowheads="1"/>
          </p:cNvSpPr>
          <p:nvPr/>
        </p:nvSpPr>
        <p:spPr bwMode="auto">
          <a:xfrm>
            <a:off x="1143000" y="3200400"/>
            <a:ext cx="7010400" cy="860425"/>
          </a:xfrm>
          <a:prstGeom prst="rect">
            <a:avLst/>
          </a:prstGeom>
          <a:solidFill>
            <a:srgbClr val="008000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The method by which networking devices share information about pathways with other networks.</a:t>
            </a:r>
          </a:p>
        </p:txBody>
      </p:sp>
      <p:pic>
        <p:nvPicPr>
          <p:cNvPr id="140296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755650"/>
            <a:ext cx="45704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62" grpId="0" animBg="1"/>
      <p:bldP spid="147464" grpId="0" animBg="1"/>
      <p:bldP spid="147465" grpId="0" animBg="1"/>
      <p:bldP spid="14746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27651" name="Picture 1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962025"/>
            <a:ext cx="5942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220663"/>
            <a:ext cx="7772400" cy="1006475"/>
          </a:xfrm>
        </p:spPr>
        <p:txBody>
          <a:bodyPr/>
          <a:lstStyle/>
          <a:p>
            <a:pPr eaLnBrk="1" hangingPunct="1"/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Fun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internet appliances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27653" name="Picture 3" descr="toas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50" y="1460500"/>
            <a:ext cx="2495550" cy="29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4" descr="whisp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1425575"/>
            <a:ext cx="1895475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895350" y="2789238"/>
            <a:ext cx="21621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IP picture frame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http://www.ceiva.com/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5626100" y="1989138"/>
            <a:ext cx="22463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Web-enabled toaster +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weather forecaster</a:t>
            </a:r>
          </a:p>
        </p:txBody>
      </p:sp>
      <p:pic>
        <p:nvPicPr>
          <p:cNvPr id="27657" name="Picture 9" descr="cisc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950" y="4387850"/>
            <a:ext cx="2395538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5911850" y="6016625"/>
            <a:ext cx="15970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Internet phones</a:t>
            </a:r>
          </a:p>
        </p:txBody>
      </p:sp>
      <p:graphicFrame>
        <p:nvGraphicFramePr>
          <p:cNvPr id="27659" name="Object 14"/>
          <p:cNvGraphicFramePr>
            <a:graphicFrameLocks noChangeAspect="1"/>
          </p:cNvGraphicFramePr>
          <p:nvPr/>
        </p:nvGraphicFramePr>
        <p:xfrm>
          <a:off x="919163" y="3581400"/>
          <a:ext cx="803275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434415" imgH="3873016" progId="">
                  <p:embed/>
                </p:oleObj>
              </mc:Choice>
              <mc:Fallback>
                <p:oleObj r:id="rId7" imgW="1434415" imgH="3873016" progId="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163" y="3581400"/>
                        <a:ext cx="803275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0" name="Text Box 8"/>
          <p:cNvSpPr txBox="1">
            <a:spLocks noChangeArrowheads="1"/>
          </p:cNvSpPr>
          <p:nvPr/>
        </p:nvSpPr>
        <p:spPr bwMode="auto">
          <a:xfrm>
            <a:off x="981075" y="5789613"/>
            <a:ext cx="11795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Internet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refrigerator</a:t>
            </a:r>
          </a:p>
        </p:txBody>
      </p:sp>
      <p:pic>
        <p:nvPicPr>
          <p:cNvPr id="27661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588" y="4584700"/>
            <a:ext cx="15525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2" name="Text Box 8"/>
          <p:cNvSpPr txBox="1">
            <a:spLocks noChangeArrowheads="1"/>
          </p:cNvSpPr>
          <p:nvPr/>
        </p:nvSpPr>
        <p:spPr bwMode="auto">
          <a:xfrm>
            <a:off x="2824163" y="5202238"/>
            <a:ext cx="248761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Slingbox: watch,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control cable TV remotely</a:t>
            </a:r>
          </a:p>
        </p:txBody>
      </p:sp>
      <p:sp>
        <p:nvSpPr>
          <p:cNvPr id="276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9F389864-CE4E-46B7-98DB-811EEC5EF4D5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27664" name="Picture 2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338" y="2754313"/>
            <a:ext cx="695325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5" name="Text Box 10"/>
          <p:cNvSpPr txBox="1">
            <a:spLocks noChangeArrowheads="1"/>
          </p:cNvSpPr>
          <p:nvPr/>
        </p:nvSpPr>
        <p:spPr bwMode="auto">
          <a:xfrm>
            <a:off x="6753225" y="3841750"/>
            <a:ext cx="19415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Tweet-a-watt: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monitor energy use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>
                <a:ea typeface="ＭＳ Ｐゴシック" panose="020B0600070205080204" pitchFamily="34" charset="-128"/>
              </a:rPr>
              <a:t>Protocol Suites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6868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Protocol Suite: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A </a:t>
            </a:r>
            <a:r>
              <a:rPr lang="en-US" i="1" dirty="0">
                <a:solidFill>
                  <a:srgbClr val="FF0000"/>
                </a:solidFill>
              </a:rPr>
              <a:t>group of inter-related protocols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that are necessary to perform a communication function.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Cannot function without a set of standards that network vendors can follow.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FF0000"/>
                </a:solidFill>
              </a:rPr>
              <a:t>Institute of Electrical and Electronics Engineers (IEEE): 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/>
              <a:t>Develops standards in </a:t>
            </a:r>
            <a:r>
              <a:rPr lang="en-US" i="1" dirty="0">
                <a:solidFill>
                  <a:srgbClr val="FFC000"/>
                </a:solidFill>
              </a:rPr>
              <a:t>telecommunications, information technology and power generation</a:t>
            </a:r>
            <a:r>
              <a:rPr lang="en-US" dirty="0">
                <a:solidFill>
                  <a:srgbClr val="FFC000"/>
                </a:solidFill>
              </a:rPr>
              <a:t>.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/>
              <a:t>Examples: </a:t>
            </a:r>
            <a:r>
              <a:rPr lang="en-US" u="sng" dirty="0"/>
              <a:t>802.3 (Ethernet), 802.11 (WLAN)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FF0000"/>
                </a:solidFill>
              </a:rPr>
              <a:t>Internet Engineering Task Force (IETF)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/>
              <a:t>Internet standards, RFCs </a:t>
            </a:r>
            <a:r>
              <a:rPr lang="en-US" dirty="0">
                <a:solidFill>
                  <a:srgbClr val="FF0000"/>
                </a:solidFill>
              </a:rPr>
              <a:t>(Request for Comments)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/>
              <a:t>Example: TCP, IP, HTTP, FTP</a:t>
            </a:r>
          </a:p>
          <a:p>
            <a:pPr lvl="2" eaLnBrk="1" hangingPunct="1">
              <a:lnSpc>
                <a:spcPct val="90000"/>
              </a:lnSpc>
              <a:defRPr/>
            </a:pPr>
            <a:endParaRPr lang="en-US" dirty="0"/>
          </a:p>
        </p:txBody>
      </p:sp>
      <p:pic>
        <p:nvPicPr>
          <p:cNvPr id="150534" name="Picture 6" descr="suite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601" y="1450975"/>
            <a:ext cx="6418263" cy="539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1" name="Picture 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5" y="1119188"/>
            <a:ext cx="4570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C643CBD-84F7-4063-A099-8C6CC4005A99}"/>
              </a:ext>
            </a:extLst>
          </p:cNvPr>
          <p:cNvGrpSpPr/>
          <p:nvPr/>
        </p:nvGrpSpPr>
        <p:grpSpPr>
          <a:xfrm>
            <a:off x="8189766" y="2677990"/>
            <a:ext cx="2370600" cy="4032000"/>
            <a:chOff x="8189766" y="2677990"/>
            <a:chExt cx="2370600" cy="40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0E1881C-5BBA-445C-8B07-EAD7ECC20C44}"/>
                    </a:ext>
                  </a:extLst>
                </p14:cNvPr>
                <p14:cNvContentPartPr/>
                <p14:nvPr/>
              </p14:nvContentPartPr>
              <p14:xfrm>
                <a:off x="8279046" y="3039430"/>
                <a:ext cx="785160" cy="78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0E1881C-5BBA-445C-8B07-EAD7ECC20C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70406" y="3030790"/>
                  <a:ext cx="8028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D988D2F-D765-4AC8-BF80-536EEF45FFB6}"/>
                    </a:ext>
                  </a:extLst>
                </p14:cNvPr>
                <p14:cNvContentPartPr/>
                <p14:nvPr/>
              </p14:nvContentPartPr>
              <p14:xfrm>
                <a:off x="8324766" y="2849350"/>
                <a:ext cx="270360" cy="498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D988D2F-D765-4AC8-BF80-536EEF45FF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15766" y="2840350"/>
                  <a:ext cx="28800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31ADEB1-1D85-4AAA-93E8-0F50D276DBD4}"/>
                    </a:ext>
                  </a:extLst>
                </p14:cNvPr>
                <p14:cNvContentPartPr/>
                <p14:nvPr/>
              </p14:nvContentPartPr>
              <p14:xfrm>
                <a:off x="9133326" y="2677990"/>
                <a:ext cx="1055520" cy="699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31ADEB1-1D85-4AAA-93E8-0F50D276DBD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24326" y="2669350"/>
                  <a:ext cx="1073160" cy="71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0969F83-8CDB-4393-9572-9DFF82DA24B7}"/>
                    </a:ext>
                  </a:extLst>
                </p14:cNvPr>
                <p14:cNvContentPartPr/>
                <p14:nvPr/>
              </p14:nvContentPartPr>
              <p14:xfrm>
                <a:off x="8832726" y="3270190"/>
                <a:ext cx="39960" cy="455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0969F83-8CDB-4393-9572-9DFF82DA24B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23726" y="3261550"/>
                  <a:ext cx="5760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D73C442-2E14-4900-9C6E-C37421D15372}"/>
                    </a:ext>
                  </a:extLst>
                </p14:cNvPr>
                <p14:cNvContentPartPr/>
                <p14:nvPr/>
              </p14:nvContentPartPr>
              <p14:xfrm>
                <a:off x="9092646" y="3398350"/>
                <a:ext cx="1399680" cy="617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D73C442-2E14-4900-9C6E-C37421D1537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083646" y="3389710"/>
                  <a:ext cx="141732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F2A2EA2-75A7-4E21-BE09-002764BF835A}"/>
                    </a:ext>
                  </a:extLst>
                </p14:cNvPr>
                <p14:cNvContentPartPr/>
                <p14:nvPr/>
              </p14:nvContentPartPr>
              <p14:xfrm>
                <a:off x="9079326" y="3444070"/>
                <a:ext cx="94680" cy="83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F2A2EA2-75A7-4E21-BE09-002764BF835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70686" y="3435430"/>
                  <a:ext cx="1123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B4FBE37-96A0-4BDA-BFD6-124B13215AF4}"/>
                    </a:ext>
                  </a:extLst>
                </p14:cNvPr>
                <p14:cNvContentPartPr/>
                <p14:nvPr/>
              </p14:nvContentPartPr>
              <p14:xfrm>
                <a:off x="8216046" y="4346950"/>
                <a:ext cx="755280" cy="117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B4FBE37-96A0-4BDA-BFD6-124B13215AF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07406" y="4337950"/>
                  <a:ext cx="7729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A891CA0-06ED-4D1F-857A-231E96989FE9}"/>
                    </a:ext>
                  </a:extLst>
                </p14:cNvPr>
                <p14:cNvContentPartPr/>
                <p14:nvPr/>
              </p14:nvContentPartPr>
              <p14:xfrm>
                <a:off x="8299926" y="4214110"/>
                <a:ext cx="276480" cy="424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A891CA0-06ED-4D1F-857A-231E96989FE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91286" y="4205470"/>
                  <a:ext cx="2941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65CA4B8-7980-43F5-A21F-59D86C1D3665}"/>
                    </a:ext>
                  </a:extLst>
                </p14:cNvPr>
                <p14:cNvContentPartPr/>
                <p14:nvPr/>
              </p14:nvContentPartPr>
              <p14:xfrm>
                <a:off x="9056646" y="4153270"/>
                <a:ext cx="351360" cy="84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65CA4B8-7980-43F5-A21F-59D86C1D36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048006" y="4144630"/>
                  <a:ext cx="369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B7D2547-2E60-4031-9CFE-F5142ABDE026}"/>
                    </a:ext>
                  </a:extLst>
                </p14:cNvPr>
                <p14:cNvContentPartPr/>
                <p14:nvPr/>
              </p14:nvContentPartPr>
              <p14:xfrm>
                <a:off x="9179766" y="4242550"/>
                <a:ext cx="118440" cy="245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B7D2547-2E60-4031-9CFE-F5142ABDE02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170766" y="4233910"/>
                  <a:ext cx="1360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F9A49E7-03F4-4E7A-A4C2-DFAE563FD0A9}"/>
                    </a:ext>
                  </a:extLst>
                </p14:cNvPr>
                <p14:cNvContentPartPr/>
                <p14:nvPr/>
              </p14:nvContentPartPr>
              <p14:xfrm>
                <a:off x="9320166" y="4270630"/>
                <a:ext cx="223560" cy="214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F9A49E7-03F4-4E7A-A4C2-DFAE563FD0A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11166" y="4261630"/>
                  <a:ext cx="241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541C5EF-5568-41D8-80BE-EC4EAE076FB5}"/>
                    </a:ext>
                  </a:extLst>
                </p14:cNvPr>
                <p14:cNvContentPartPr/>
                <p14:nvPr/>
              </p14:nvContentPartPr>
              <p14:xfrm>
                <a:off x="9499806" y="4254430"/>
                <a:ext cx="340200" cy="21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541C5EF-5568-41D8-80BE-EC4EAE076FB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490806" y="4245790"/>
                  <a:ext cx="3578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179DC28-DCF3-4C46-85A6-7A1174B6F6C5}"/>
                    </a:ext>
                  </a:extLst>
                </p14:cNvPr>
                <p14:cNvContentPartPr/>
                <p14:nvPr/>
              </p14:nvContentPartPr>
              <p14:xfrm>
                <a:off x="9876726" y="4214110"/>
                <a:ext cx="173160" cy="314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179DC28-DCF3-4C46-85A6-7A1174B6F6C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867726" y="4205470"/>
                  <a:ext cx="1908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97C8D56-F4FE-4893-8B84-B8AAB83D048D}"/>
                    </a:ext>
                  </a:extLst>
                </p14:cNvPr>
                <p14:cNvContentPartPr/>
                <p14:nvPr/>
              </p14:nvContentPartPr>
              <p14:xfrm>
                <a:off x="10084086" y="3954550"/>
                <a:ext cx="341640" cy="434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97C8D56-F4FE-4893-8B84-B8AAB83D048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75086" y="3945910"/>
                  <a:ext cx="35928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28EDC24-6F32-463D-889E-F8208D738E9D}"/>
                    </a:ext>
                  </a:extLst>
                </p14:cNvPr>
                <p14:cNvContentPartPr/>
                <p14:nvPr/>
              </p14:nvContentPartPr>
              <p14:xfrm>
                <a:off x="10327806" y="4067230"/>
                <a:ext cx="178920" cy="292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28EDC24-6F32-463D-889E-F8208D738E9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18806" y="4058590"/>
                  <a:ext cx="1965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2B5E3A7-41FD-4401-B45F-70648C855C22}"/>
                    </a:ext>
                  </a:extLst>
                </p14:cNvPr>
                <p14:cNvContentPartPr/>
                <p14:nvPr/>
              </p14:nvContentPartPr>
              <p14:xfrm>
                <a:off x="8189766" y="5006470"/>
                <a:ext cx="872640" cy="122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2B5E3A7-41FD-4401-B45F-70648C855C2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180766" y="4997470"/>
                  <a:ext cx="890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A8E56E9-F95E-498F-9568-4073F22B88CD}"/>
                    </a:ext>
                  </a:extLst>
                </p14:cNvPr>
                <p14:cNvContentPartPr/>
                <p14:nvPr/>
              </p14:nvContentPartPr>
              <p14:xfrm>
                <a:off x="8198406" y="4895590"/>
                <a:ext cx="358920" cy="315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A8E56E9-F95E-498F-9568-4073F22B88C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189766" y="4886950"/>
                  <a:ext cx="3765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DA9C47D-7F04-4B78-9306-311B1A103F06}"/>
                    </a:ext>
                  </a:extLst>
                </p14:cNvPr>
                <p14:cNvContentPartPr/>
                <p14:nvPr/>
              </p14:nvContentPartPr>
              <p14:xfrm>
                <a:off x="9283086" y="4828630"/>
                <a:ext cx="307080" cy="325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DA9C47D-7F04-4B78-9306-311B1A103F0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274446" y="4819990"/>
                  <a:ext cx="3247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7C33288-6D31-43E6-BAA2-E75B13B1D809}"/>
                    </a:ext>
                  </a:extLst>
                </p14:cNvPr>
                <p14:cNvContentPartPr/>
                <p14:nvPr/>
              </p14:nvContentPartPr>
              <p14:xfrm>
                <a:off x="9608166" y="4612270"/>
                <a:ext cx="942480" cy="483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7C33288-6D31-43E6-BAA2-E75B13B1D80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599166" y="4603630"/>
                  <a:ext cx="96012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822E98D-011F-4EA6-B0F1-BA1D7457F872}"/>
                    </a:ext>
                  </a:extLst>
                </p14:cNvPr>
                <p14:cNvContentPartPr/>
                <p14:nvPr/>
              </p14:nvContentPartPr>
              <p14:xfrm>
                <a:off x="8345286" y="5660950"/>
                <a:ext cx="473040" cy="82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822E98D-011F-4EA6-B0F1-BA1D7457F87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336646" y="5652310"/>
                  <a:ext cx="4906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CF01E39-F1AF-4E0B-BB1F-34D4F7720AF8}"/>
                    </a:ext>
                  </a:extLst>
                </p14:cNvPr>
                <p14:cNvContentPartPr/>
                <p14:nvPr/>
              </p14:nvContentPartPr>
              <p14:xfrm>
                <a:off x="8319006" y="5520190"/>
                <a:ext cx="252000" cy="338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CF01E39-F1AF-4E0B-BB1F-34D4F7720AF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10366" y="5511550"/>
                  <a:ext cx="2696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CB8A20D-BC1E-4D8A-8B6F-968B02B77949}"/>
                    </a:ext>
                  </a:extLst>
                </p14:cNvPr>
                <p14:cNvContentPartPr/>
                <p14:nvPr/>
              </p14:nvContentPartPr>
              <p14:xfrm>
                <a:off x="9131166" y="5468710"/>
                <a:ext cx="278640" cy="267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CB8A20D-BC1E-4D8A-8B6F-968B02B7794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122166" y="5459710"/>
                  <a:ext cx="2962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710CC95-A721-4E95-844B-F7BEA8C75C02}"/>
                    </a:ext>
                  </a:extLst>
                </p14:cNvPr>
                <p14:cNvContentPartPr/>
                <p14:nvPr/>
              </p14:nvContentPartPr>
              <p14:xfrm>
                <a:off x="9419526" y="5246950"/>
                <a:ext cx="709560" cy="455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710CC95-A721-4E95-844B-F7BEA8C75C0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410526" y="5237950"/>
                  <a:ext cx="72720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FED7105-DA04-4B3F-931B-1B90B4FAA052}"/>
                    </a:ext>
                  </a:extLst>
                </p14:cNvPr>
                <p14:cNvContentPartPr/>
                <p14:nvPr/>
              </p14:nvContentPartPr>
              <p14:xfrm>
                <a:off x="9803646" y="5364670"/>
                <a:ext cx="225720" cy="22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FED7105-DA04-4B3F-931B-1B90B4FAA05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795006" y="5356030"/>
                  <a:ext cx="243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A266BD8-4458-4894-8BC9-2922FE5E6BDF}"/>
                    </a:ext>
                  </a:extLst>
                </p14:cNvPr>
                <p14:cNvContentPartPr/>
                <p14:nvPr/>
              </p14:nvContentPartPr>
              <p14:xfrm>
                <a:off x="9314046" y="5555470"/>
                <a:ext cx="786600" cy="370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A266BD8-4458-4894-8BC9-2922FE5E6BD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305406" y="5546830"/>
                  <a:ext cx="8042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484D3E0-8170-4F72-82B1-DBE80A053367}"/>
                    </a:ext>
                  </a:extLst>
                </p14:cNvPr>
                <p14:cNvContentPartPr/>
                <p14:nvPr/>
              </p14:nvContentPartPr>
              <p14:xfrm>
                <a:off x="9651006" y="5634670"/>
                <a:ext cx="6480" cy="20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484D3E0-8170-4F72-82B1-DBE80A05336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642006" y="5625670"/>
                  <a:ext cx="24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228FBB5-A6AB-4AF0-9858-4AE3B80BDCA1}"/>
                    </a:ext>
                  </a:extLst>
                </p14:cNvPr>
                <p14:cNvContentPartPr/>
                <p14:nvPr/>
              </p14:nvContentPartPr>
              <p14:xfrm>
                <a:off x="8361126" y="6400390"/>
                <a:ext cx="460800" cy="95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228FBB5-A6AB-4AF0-9858-4AE3B80BDCA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352486" y="6391390"/>
                  <a:ext cx="4784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654A292-30BD-437B-9389-67F64225648A}"/>
                    </a:ext>
                  </a:extLst>
                </p14:cNvPr>
                <p14:cNvContentPartPr/>
                <p14:nvPr/>
              </p14:nvContentPartPr>
              <p14:xfrm>
                <a:off x="8344566" y="6319750"/>
                <a:ext cx="225000" cy="321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654A292-30BD-437B-9389-67F64225648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335566" y="6311110"/>
                  <a:ext cx="2426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81A9A01-2B30-4CAB-90E9-1AB202E2EEE5}"/>
                    </a:ext>
                  </a:extLst>
                </p14:cNvPr>
                <p14:cNvContentPartPr/>
                <p14:nvPr/>
              </p14:nvContentPartPr>
              <p14:xfrm>
                <a:off x="9065646" y="6108790"/>
                <a:ext cx="192960" cy="413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81A9A01-2B30-4CAB-90E9-1AB202E2EEE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056646" y="6100150"/>
                  <a:ext cx="21060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2F4ACE5-0676-4754-A453-FA13E013E1D4}"/>
                    </a:ext>
                  </a:extLst>
                </p14:cNvPr>
                <p14:cNvContentPartPr/>
                <p14:nvPr/>
              </p14:nvContentPartPr>
              <p14:xfrm>
                <a:off x="9271926" y="6137230"/>
                <a:ext cx="267840" cy="572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2F4ACE5-0676-4754-A453-FA13E013E1D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263286" y="6128230"/>
                  <a:ext cx="28548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DAB4EC0-AD75-45B1-BE3C-93FB2AFAD2EF}"/>
                    </a:ext>
                  </a:extLst>
                </p14:cNvPr>
                <p14:cNvContentPartPr/>
                <p14:nvPr/>
              </p14:nvContentPartPr>
              <p14:xfrm>
                <a:off x="9652446" y="6196990"/>
                <a:ext cx="137520" cy="237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DAB4EC0-AD75-45B1-BE3C-93FB2AFAD2E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643806" y="6187990"/>
                  <a:ext cx="1551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C02DD4A-473F-4909-BE67-E0D96EFF53D9}"/>
                    </a:ext>
                  </a:extLst>
                </p14:cNvPr>
                <p14:cNvContentPartPr/>
                <p14:nvPr/>
              </p14:nvContentPartPr>
              <p14:xfrm>
                <a:off x="9800766" y="6237670"/>
                <a:ext cx="44280" cy="147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C02DD4A-473F-4909-BE67-E0D96EFF53D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792126" y="6229030"/>
                  <a:ext cx="61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DC091CA-B794-497F-B247-E8C8719DE23C}"/>
                    </a:ext>
                  </a:extLst>
                </p14:cNvPr>
                <p14:cNvContentPartPr/>
                <p14:nvPr/>
              </p14:nvContentPartPr>
              <p14:xfrm>
                <a:off x="9907686" y="5878750"/>
                <a:ext cx="652680" cy="552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DC091CA-B794-497F-B247-E8C8719DE23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898686" y="5870110"/>
                  <a:ext cx="670320" cy="57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3BC6386-8D82-4A96-B1DA-DB324867F9CF}"/>
                  </a:ext>
                </a:extLst>
              </p14:cNvPr>
              <p14:cNvContentPartPr/>
              <p14:nvPr/>
            </p14:nvContentPartPr>
            <p14:xfrm>
              <a:off x="2935566" y="2670070"/>
              <a:ext cx="764280" cy="810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3BC6386-8D82-4A96-B1DA-DB324867F9CF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926926" y="2661430"/>
                <a:ext cx="781920" cy="827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0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>
                <a:ea typeface="ＭＳ Ｐゴシック" panose="020B0600070205080204" pitchFamily="34" charset="-128"/>
              </a:rPr>
              <a:t>Layered Models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5867400"/>
            <a:ext cx="8686800" cy="5334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Layered models separate the functions of specific protocols.</a:t>
            </a:r>
          </a:p>
        </p:txBody>
      </p:sp>
      <p:pic>
        <p:nvPicPr>
          <p:cNvPr id="148485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663" y="1128713"/>
            <a:ext cx="4570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5" y="1257300"/>
            <a:ext cx="7486650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>
                <a:ea typeface="ＭＳ Ｐゴシック" panose="020B0600070205080204" pitchFamily="34" charset="-128"/>
              </a:rPr>
              <a:t>Protocol and Reference Models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686800" cy="5181600"/>
          </a:xfrm>
        </p:spPr>
        <p:txBody>
          <a:bodyPr/>
          <a:lstStyle/>
          <a:p>
            <a:pPr eaLnBrk="1" hangingPunct="1">
              <a:defRPr/>
            </a:pPr>
            <a:r>
              <a:rPr lang="en-US" u="sng" dirty="0">
                <a:solidFill>
                  <a:schemeClr val="accent6">
                    <a:lumMod val="75000"/>
                  </a:schemeClr>
                </a:solidFill>
              </a:rPr>
              <a:t>Protocol Model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  <a:p>
            <a:pPr lvl="1" eaLnBrk="1" hangingPunct="1">
              <a:defRPr/>
            </a:pPr>
            <a:r>
              <a:rPr lang="en-US" dirty="0"/>
              <a:t>Closely matches the structure</a:t>
            </a:r>
            <a:br>
              <a:rPr lang="en-US" dirty="0"/>
            </a:br>
            <a:r>
              <a:rPr lang="en-US" dirty="0"/>
              <a:t>of a </a:t>
            </a:r>
            <a:r>
              <a:rPr lang="en-US" i="1" dirty="0">
                <a:solidFill>
                  <a:srgbClr val="FF0000"/>
                </a:solidFill>
              </a:rPr>
              <a:t>particular protocol suite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pPr lvl="1" eaLnBrk="1" hangingPunct="1">
              <a:defRPr/>
            </a:pPr>
            <a:r>
              <a:rPr lang="en-US" dirty="0"/>
              <a:t>The set of related protocols in</a:t>
            </a:r>
            <a:br>
              <a:rPr lang="en-US" dirty="0"/>
            </a:br>
            <a:r>
              <a:rPr lang="en-US" dirty="0"/>
              <a:t>a suite typically represents all</a:t>
            </a:r>
            <a:br>
              <a:rPr lang="en-US" dirty="0"/>
            </a:br>
            <a:r>
              <a:rPr lang="en-US" dirty="0"/>
              <a:t>the functionality required to</a:t>
            </a:r>
            <a:br>
              <a:rPr lang="en-US" dirty="0"/>
            </a:br>
            <a:r>
              <a:rPr lang="en-US" dirty="0"/>
              <a:t>interface the human network</a:t>
            </a:r>
            <a:br>
              <a:rPr lang="en-US" dirty="0"/>
            </a:br>
            <a:r>
              <a:rPr lang="en-US" dirty="0"/>
              <a:t>with the data network.</a:t>
            </a:r>
          </a:p>
          <a:p>
            <a:pPr lvl="1" eaLnBrk="1" hangingPunct="1">
              <a:defRPr/>
            </a:pPr>
            <a:r>
              <a:rPr lang="en-US" dirty="0"/>
              <a:t>The TCP/IP model is a </a:t>
            </a:r>
            <a:r>
              <a:rPr lang="en-US" i="1" dirty="0">
                <a:solidFill>
                  <a:srgbClr val="FF0000"/>
                </a:solidFill>
              </a:rPr>
              <a:t>protocol</a:t>
            </a:r>
            <a:br>
              <a:rPr lang="en-US" i="1" dirty="0">
                <a:solidFill>
                  <a:srgbClr val="FF0000"/>
                </a:solidFill>
              </a:rPr>
            </a:br>
            <a:r>
              <a:rPr lang="en-US" i="1" dirty="0">
                <a:solidFill>
                  <a:srgbClr val="FF0000"/>
                </a:solidFill>
              </a:rPr>
              <a:t>model</a:t>
            </a:r>
            <a:r>
              <a:rPr lang="en-US" dirty="0"/>
              <a:t> because it describes the</a:t>
            </a:r>
            <a:br>
              <a:rPr lang="en-US" dirty="0"/>
            </a:br>
            <a:r>
              <a:rPr lang="en-US" dirty="0"/>
              <a:t>functions that occur at each</a:t>
            </a:r>
            <a:br>
              <a:rPr lang="en-US" dirty="0"/>
            </a:br>
            <a:r>
              <a:rPr lang="en-US" dirty="0"/>
              <a:t>layer of protocols </a:t>
            </a:r>
            <a:r>
              <a:rPr lang="en-US" i="1" dirty="0">
                <a:solidFill>
                  <a:srgbClr val="FF0000"/>
                </a:solidFill>
              </a:rPr>
              <a:t>only within the</a:t>
            </a:r>
            <a:br>
              <a:rPr lang="en-US" i="1" dirty="0">
                <a:solidFill>
                  <a:srgbClr val="FF0000"/>
                </a:solidFill>
              </a:rPr>
            </a:br>
            <a:r>
              <a:rPr lang="en-US" i="1" dirty="0">
                <a:solidFill>
                  <a:srgbClr val="FF0000"/>
                </a:solidFill>
              </a:rPr>
              <a:t>TCP/IP suite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52580" name="Picture 4" descr="OSI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676400"/>
            <a:ext cx="297815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1" name="Picture 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38" y="1116013"/>
            <a:ext cx="723265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ABA3F74-49B4-4A92-B222-106775F6AA97}"/>
                  </a:ext>
                </a:extLst>
              </p14:cNvPr>
              <p14:cNvContentPartPr/>
              <p14:nvPr/>
            </p14:nvContentPartPr>
            <p14:xfrm>
              <a:off x="-1263474" y="5354230"/>
              <a:ext cx="434160" cy="3283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ABA3F74-49B4-4A92-B222-106775F6AA9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-1272474" y="5345230"/>
                <a:ext cx="45180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58728" name="Ink 158727">
                <a:extLst>
                  <a:ext uri="{FF2B5EF4-FFF2-40B4-BE49-F238E27FC236}">
                    <a16:creationId xmlns:a16="http://schemas.microsoft.com/office/drawing/2014/main" id="{07761147-F4BC-43E0-A36C-F84D3E2A06B2}"/>
                  </a:ext>
                </a:extLst>
              </p14:cNvPr>
              <p14:cNvContentPartPr/>
              <p14:nvPr/>
            </p14:nvContentPartPr>
            <p14:xfrm>
              <a:off x="1051686" y="3178030"/>
              <a:ext cx="5610600" cy="1379160"/>
            </p14:xfrm>
          </p:contentPart>
        </mc:Choice>
        <mc:Fallback xmlns="">
          <p:pic>
            <p:nvPicPr>
              <p:cNvPr id="158728" name="Ink 158727">
                <a:extLst>
                  <a:ext uri="{FF2B5EF4-FFF2-40B4-BE49-F238E27FC236}">
                    <a16:creationId xmlns:a16="http://schemas.microsoft.com/office/drawing/2014/main" id="{07761147-F4BC-43E0-A36C-F84D3E2A06B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42686" y="3169030"/>
                <a:ext cx="5628240" cy="13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0A746A7-DDCD-44A3-908E-0FECC23E22FE}"/>
                  </a:ext>
                </a:extLst>
              </p14:cNvPr>
              <p14:cNvContentPartPr/>
              <p14:nvPr/>
            </p14:nvContentPartPr>
            <p14:xfrm>
              <a:off x="2093526" y="5538550"/>
              <a:ext cx="911880" cy="331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0A746A7-DDCD-44A3-908E-0FECC23E22FE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084526" y="5529910"/>
                <a:ext cx="92952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0CE2C91-74F1-4EE5-8F5D-2A891A9C83F5}"/>
                  </a:ext>
                </a:extLst>
              </p14:cNvPr>
              <p14:cNvContentPartPr/>
              <p14:nvPr/>
            </p14:nvContentPartPr>
            <p14:xfrm>
              <a:off x="2528406" y="5376190"/>
              <a:ext cx="210240" cy="7941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0CE2C91-74F1-4EE5-8F5D-2A891A9C83F5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519766" y="5367550"/>
                <a:ext cx="227880" cy="81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A6ECEB8-E82F-426A-972B-CC39B79BFDBF}"/>
                  </a:ext>
                </a:extLst>
              </p14:cNvPr>
              <p14:cNvContentPartPr/>
              <p14:nvPr/>
            </p14:nvContentPartPr>
            <p14:xfrm>
              <a:off x="1288206" y="1333030"/>
              <a:ext cx="2623680" cy="10080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A6ECEB8-E82F-426A-972B-CC39B79BFDBF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279566" y="1324030"/>
                <a:ext cx="2641320" cy="10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22A3BF8-8AF3-4A2C-ADEC-F72746DD7AAD}"/>
                  </a:ext>
                </a:extLst>
              </p14:cNvPr>
              <p14:cNvContentPartPr/>
              <p14:nvPr/>
            </p14:nvContentPartPr>
            <p14:xfrm>
              <a:off x="1396926" y="2175790"/>
              <a:ext cx="3125160" cy="962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22A3BF8-8AF3-4A2C-ADEC-F72746DD7AAD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388286" y="2167150"/>
                <a:ext cx="3142800" cy="9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58730" name="Ink 158729">
                <a:extLst>
                  <a:ext uri="{FF2B5EF4-FFF2-40B4-BE49-F238E27FC236}">
                    <a16:creationId xmlns:a16="http://schemas.microsoft.com/office/drawing/2014/main" id="{62B836BC-DA5F-442C-A15E-3DA6E798F566}"/>
                  </a:ext>
                </a:extLst>
              </p14:cNvPr>
              <p14:cNvContentPartPr/>
              <p14:nvPr/>
            </p14:nvContentPartPr>
            <p14:xfrm>
              <a:off x="273366" y="1061590"/>
              <a:ext cx="3040200" cy="947160"/>
            </p14:xfrm>
          </p:contentPart>
        </mc:Choice>
        <mc:Fallback xmlns="">
          <p:pic>
            <p:nvPicPr>
              <p:cNvPr id="158730" name="Ink 158729">
                <a:extLst>
                  <a:ext uri="{FF2B5EF4-FFF2-40B4-BE49-F238E27FC236}">
                    <a16:creationId xmlns:a16="http://schemas.microsoft.com/office/drawing/2014/main" id="{62B836BC-DA5F-442C-A15E-3DA6E798F566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64726" y="1052590"/>
                <a:ext cx="3057840" cy="9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02166B-5C51-43DA-BDC8-D61340DCACB1}"/>
                  </a:ext>
                </a:extLst>
              </p14:cNvPr>
              <p14:cNvContentPartPr/>
              <p14:nvPr/>
            </p14:nvContentPartPr>
            <p14:xfrm>
              <a:off x="8794206" y="2211790"/>
              <a:ext cx="1238040" cy="647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02166B-5C51-43DA-BDC8-D61340DCACB1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8785206" y="2203150"/>
                <a:ext cx="1255680" cy="66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778" name="Group 158777">
            <a:extLst>
              <a:ext uri="{FF2B5EF4-FFF2-40B4-BE49-F238E27FC236}">
                <a16:creationId xmlns:a16="http://schemas.microsoft.com/office/drawing/2014/main" id="{10051798-7E6A-42AF-9781-006931A454C5}"/>
              </a:ext>
            </a:extLst>
          </p:cNvPr>
          <p:cNvGrpSpPr/>
          <p:nvPr/>
        </p:nvGrpSpPr>
        <p:grpSpPr>
          <a:xfrm>
            <a:off x="5367006" y="2776630"/>
            <a:ext cx="4370400" cy="3972240"/>
            <a:chOff x="5367006" y="2776630"/>
            <a:chExt cx="4370400" cy="397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1CF6D78-202F-47DC-A449-2216A9AF715A}"/>
                    </a:ext>
                  </a:extLst>
                </p14:cNvPr>
                <p14:cNvContentPartPr/>
                <p14:nvPr/>
              </p14:nvContentPartPr>
              <p14:xfrm>
                <a:off x="8623566" y="3298990"/>
                <a:ext cx="1112760" cy="715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1CF6D78-202F-47DC-A449-2216A9AF715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614566" y="3289990"/>
                  <a:ext cx="113040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02B664E-D7A9-433B-8D23-6173C22E5C10}"/>
                    </a:ext>
                  </a:extLst>
                </p14:cNvPr>
                <p14:cNvContentPartPr/>
                <p14:nvPr/>
              </p14:nvContentPartPr>
              <p14:xfrm>
                <a:off x="8820126" y="4070830"/>
                <a:ext cx="917280" cy="516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02B664E-D7A9-433B-8D23-6173C22E5C1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811126" y="4061830"/>
                  <a:ext cx="93492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B1DE667-972E-456E-9F1A-BF26E8B5967E}"/>
                    </a:ext>
                  </a:extLst>
                </p14:cNvPr>
                <p14:cNvContentPartPr/>
                <p14:nvPr/>
              </p14:nvContentPartPr>
              <p14:xfrm>
                <a:off x="8681526" y="4864630"/>
                <a:ext cx="946080" cy="613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B1DE667-972E-456E-9F1A-BF26E8B5967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72886" y="4855990"/>
                  <a:ext cx="963720" cy="63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F65E481-B22A-4DD0-947D-4A5FB5CB82CF}"/>
                    </a:ext>
                  </a:extLst>
                </p14:cNvPr>
                <p14:cNvContentPartPr/>
                <p14:nvPr/>
              </p14:nvContentPartPr>
              <p14:xfrm>
                <a:off x="6156486" y="5766790"/>
                <a:ext cx="2737440" cy="873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F65E481-B22A-4DD0-947D-4A5FB5CB82C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147846" y="5758150"/>
                  <a:ext cx="2755080" cy="89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E98C0BA-7072-4F53-B1CC-9CAD05747FEC}"/>
                    </a:ext>
                  </a:extLst>
                </p14:cNvPr>
                <p14:cNvContentPartPr/>
                <p14:nvPr/>
              </p14:nvContentPartPr>
              <p14:xfrm>
                <a:off x="6460686" y="6096550"/>
                <a:ext cx="249120" cy="483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E98C0BA-7072-4F53-B1CC-9CAD05747FE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452046" y="6087550"/>
                  <a:ext cx="26676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12D4878-AB66-4621-84EB-A9CB644CB593}"/>
                    </a:ext>
                  </a:extLst>
                </p14:cNvPr>
                <p14:cNvContentPartPr/>
                <p14:nvPr/>
              </p14:nvContentPartPr>
              <p14:xfrm>
                <a:off x="6874686" y="6038230"/>
                <a:ext cx="496800" cy="710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12D4878-AB66-4621-84EB-A9CB644CB59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865686" y="6029230"/>
                  <a:ext cx="514440" cy="72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97A4511-0A66-4E7D-BA0D-FBA19FD7DE82}"/>
                    </a:ext>
                  </a:extLst>
                </p14:cNvPr>
                <p14:cNvContentPartPr/>
                <p14:nvPr/>
              </p14:nvContentPartPr>
              <p14:xfrm>
                <a:off x="7417206" y="6144430"/>
                <a:ext cx="195840" cy="352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97A4511-0A66-4E7D-BA0D-FBA19FD7DE8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08566" y="6135430"/>
                  <a:ext cx="2134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D8266C5-5754-492F-B4A5-201CA7C7ED62}"/>
                    </a:ext>
                  </a:extLst>
                </p14:cNvPr>
                <p14:cNvContentPartPr/>
                <p14:nvPr/>
              </p14:nvContentPartPr>
              <p14:xfrm>
                <a:off x="7730406" y="6163870"/>
                <a:ext cx="24480" cy="273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D8266C5-5754-492F-B4A5-201CA7C7ED6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721766" y="6155230"/>
                  <a:ext cx="421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9BFEB71-5E33-4461-BBE1-653EEE67DB10}"/>
                    </a:ext>
                  </a:extLst>
                </p14:cNvPr>
                <p14:cNvContentPartPr/>
                <p14:nvPr/>
              </p14:nvContentPartPr>
              <p14:xfrm>
                <a:off x="7794486" y="5938150"/>
                <a:ext cx="818640" cy="510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9BFEB71-5E33-4461-BBE1-653EEE67DB1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785846" y="5929150"/>
                  <a:ext cx="83628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58720" name="Ink 158719">
                  <a:extLst>
                    <a:ext uri="{FF2B5EF4-FFF2-40B4-BE49-F238E27FC236}">
                      <a16:creationId xmlns:a16="http://schemas.microsoft.com/office/drawing/2014/main" id="{626D321F-A658-473A-B319-90C89164E420}"/>
                    </a:ext>
                  </a:extLst>
                </p14:cNvPr>
                <p14:cNvContentPartPr/>
                <p14:nvPr/>
              </p14:nvContentPartPr>
              <p14:xfrm>
                <a:off x="5574366" y="2893990"/>
                <a:ext cx="35640" cy="277920"/>
              </p14:xfrm>
            </p:contentPart>
          </mc:Choice>
          <mc:Fallback xmlns="">
            <p:pic>
              <p:nvPicPr>
                <p:cNvPr id="158720" name="Ink 158719">
                  <a:extLst>
                    <a:ext uri="{FF2B5EF4-FFF2-40B4-BE49-F238E27FC236}">
                      <a16:creationId xmlns:a16="http://schemas.microsoft.com/office/drawing/2014/main" id="{626D321F-A658-473A-B319-90C89164E42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565726" y="2885350"/>
                  <a:ext cx="53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58726" name="Ink 158725">
                  <a:extLst>
                    <a:ext uri="{FF2B5EF4-FFF2-40B4-BE49-F238E27FC236}">
                      <a16:creationId xmlns:a16="http://schemas.microsoft.com/office/drawing/2014/main" id="{9F54DCAC-7A97-4B33-8773-E5C172F843F8}"/>
                    </a:ext>
                  </a:extLst>
                </p14:cNvPr>
                <p14:cNvContentPartPr/>
                <p14:nvPr/>
              </p14:nvContentPartPr>
              <p14:xfrm>
                <a:off x="5367006" y="2776630"/>
                <a:ext cx="475200" cy="602280"/>
              </p14:xfrm>
            </p:contentPart>
          </mc:Choice>
          <mc:Fallback xmlns="">
            <p:pic>
              <p:nvPicPr>
                <p:cNvPr id="158726" name="Ink 158725">
                  <a:extLst>
                    <a:ext uri="{FF2B5EF4-FFF2-40B4-BE49-F238E27FC236}">
                      <a16:creationId xmlns:a16="http://schemas.microsoft.com/office/drawing/2014/main" id="{9F54DCAC-7A97-4B33-8773-E5C172F843F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358366" y="2767630"/>
                  <a:ext cx="49284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58727" name="Ink 158726">
                  <a:extLst>
                    <a:ext uri="{FF2B5EF4-FFF2-40B4-BE49-F238E27FC236}">
                      <a16:creationId xmlns:a16="http://schemas.microsoft.com/office/drawing/2014/main" id="{B0281353-119D-47B3-BBF3-DC6EEC4C5005}"/>
                    </a:ext>
                  </a:extLst>
                </p14:cNvPr>
                <p14:cNvContentPartPr/>
                <p14:nvPr/>
              </p14:nvContentPartPr>
              <p14:xfrm>
                <a:off x="5572206" y="3664030"/>
                <a:ext cx="294840" cy="309240"/>
              </p14:xfrm>
            </p:contentPart>
          </mc:Choice>
          <mc:Fallback xmlns="">
            <p:pic>
              <p:nvPicPr>
                <p:cNvPr id="158727" name="Ink 158726">
                  <a:extLst>
                    <a:ext uri="{FF2B5EF4-FFF2-40B4-BE49-F238E27FC236}">
                      <a16:creationId xmlns:a16="http://schemas.microsoft.com/office/drawing/2014/main" id="{B0281353-119D-47B3-BBF3-DC6EEC4C500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563566" y="3655390"/>
                  <a:ext cx="3124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58729" name="Ink 158728">
                  <a:extLst>
                    <a:ext uri="{FF2B5EF4-FFF2-40B4-BE49-F238E27FC236}">
                      <a16:creationId xmlns:a16="http://schemas.microsoft.com/office/drawing/2014/main" id="{3342000F-D24B-478C-B1CE-AC7E275C080A}"/>
                    </a:ext>
                  </a:extLst>
                </p14:cNvPr>
                <p14:cNvContentPartPr/>
                <p14:nvPr/>
              </p14:nvContentPartPr>
              <p14:xfrm>
                <a:off x="5437926" y="3519310"/>
                <a:ext cx="497880" cy="563400"/>
              </p14:xfrm>
            </p:contentPart>
          </mc:Choice>
          <mc:Fallback xmlns="">
            <p:pic>
              <p:nvPicPr>
                <p:cNvPr id="158729" name="Ink 158728">
                  <a:extLst>
                    <a:ext uri="{FF2B5EF4-FFF2-40B4-BE49-F238E27FC236}">
                      <a16:creationId xmlns:a16="http://schemas.microsoft.com/office/drawing/2014/main" id="{3342000F-D24B-478C-B1CE-AC7E275C080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429286" y="3510310"/>
                  <a:ext cx="51552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58732" name="Ink 158731">
                  <a:extLst>
                    <a:ext uri="{FF2B5EF4-FFF2-40B4-BE49-F238E27FC236}">
                      <a16:creationId xmlns:a16="http://schemas.microsoft.com/office/drawing/2014/main" id="{9ADD488D-1392-4D2C-A950-1FF1EACB0DFE}"/>
                    </a:ext>
                  </a:extLst>
                </p14:cNvPr>
                <p14:cNvContentPartPr/>
                <p14:nvPr/>
              </p14:nvContentPartPr>
              <p14:xfrm>
                <a:off x="6729966" y="4341910"/>
                <a:ext cx="205200" cy="363960"/>
              </p14:xfrm>
            </p:contentPart>
          </mc:Choice>
          <mc:Fallback xmlns="">
            <p:pic>
              <p:nvPicPr>
                <p:cNvPr id="158732" name="Ink 158731">
                  <a:extLst>
                    <a:ext uri="{FF2B5EF4-FFF2-40B4-BE49-F238E27FC236}">
                      <a16:creationId xmlns:a16="http://schemas.microsoft.com/office/drawing/2014/main" id="{9ADD488D-1392-4D2C-A950-1FF1EACB0DF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720966" y="4333270"/>
                  <a:ext cx="2228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58741" name="Ink 158740">
                  <a:extLst>
                    <a:ext uri="{FF2B5EF4-FFF2-40B4-BE49-F238E27FC236}">
                      <a16:creationId xmlns:a16="http://schemas.microsoft.com/office/drawing/2014/main" id="{83B2AAC8-D20B-4363-80DB-1DABBD38B110}"/>
                    </a:ext>
                  </a:extLst>
                </p14:cNvPr>
                <p14:cNvContentPartPr/>
                <p14:nvPr/>
              </p14:nvContentPartPr>
              <p14:xfrm>
                <a:off x="6659766" y="4209070"/>
                <a:ext cx="439920" cy="539280"/>
              </p14:xfrm>
            </p:contentPart>
          </mc:Choice>
          <mc:Fallback xmlns="">
            <p:pic>
              <p:nvPicPr>
                <p:cNvPr id="158741" name="Ink 158740">
                  <a:extLst>
                    <a:ext uri="{FF2B5EF4-FFF2-40B4-BE49-F238E27FC236}">
                      <a16:creationId xmlns:a16="http://schemas.microsoft.com/office/drawing/2014/main" id="{83B2AAC8-D20B-4363-80DB-1DABBD38B11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650766" y="4200070"/>
                  <a:ext cx="45756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58758" name="Ink 158757">
                  <a:extLst>
                    <a:ext uri="{FF2B5EF4-FFF2-40B4-BE49-F238E27FC236}">
                      <a16:creationId xmlns:a16="http://schemas.microsoft.com/office/drawing/2014/main" id="{1AF8957E-D9DB-4B79-8FCA-1A22FBAD232C}"/>
                    </a:ext>
                  </a:extLst>
                </p14:cNvPr>
                <p14:cNvContentPartPr/>
                <p14:nvPr/>
              </p14:nvContentPartPr>
              <p14:xfrm>
                <a:off x="6320646" y="5050750"/>
                <a:ext cx="212040" cy="366120"/>
              </p14:xfrm>
            </p:contentPart>
          </mc:Choice>
          <mc:Fallback xmlns="">
            <p:pic>
              <p:nvPicPr>
                <p:cNvPr id="158758" name="Ink 158757">
                  <a:extLst>
                    <a:ext uri="{FF2B5EF4-FFF2-40B4-BE49-F238E27FC236}">
                      <a16:creationId xmlns:a16="http://schemas.microsoft.com/office/drawing/2014/main" id="{1AF8957E-D9DB-4B79-8FCA-1A22FBAD232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312006" y="5042110"/>
                  <a:ext cx="2296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58759" name="Ink 158758">
                  <a:extLst>
                    <a:ext uri="{FF2B5EF4-FFF2-40B4-BE49-F238E27FC236}">
                      <a16:creationId xmlns:a16="http://schemas.microsoft.com/office/drawing/2014/main" id="{6AD21E98-3C8F-480D-A79E-EF1B30598844}"/>
                    </a:ext>
                  </a:extLst>
                </p14:cNvPr>
                <p14:cNvContentPartPr/>
                <p14:nvPr/>
              </p14:nvContentPartPr>
              <p14:xfrm>
                <a:off x="6134166" y="4949590"/>
                <a:ext cx="364680" cy="622800"/>
              </p14:xfrm>
            </p:contentPart>
          </mc:Choice>
          <mc:Fallback xmlns="">
            <p:pic>
              <p:nvPicPr>
                <p:cNvPr id="158759" name="Ink 158758">
                  <a:extLst>
                    <a:ext uri="{FF2B5EF4-FFF2-40B4-BE49-F238E27FC236}">
                      <a16:creationId xmlns:a16="http://schemas.microsoft.com/office/drawing/2014/main" id="{6AD21E98-3C8F-480D-A79E-EF1B3059884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125166" y="4940950"/>
                  <a:ext cx="38232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58775" name="Ink 158774">
                  <a:extLst>
                    <a:ext uri="{FF2B5EF4-FFF2-40B4-BE49-F238E27FC236}">
                      <a16:creationId xmlns:a16="http://schemas.microsoft.com/office/drawing/2014/main" id="{B544E36D-FE6B-483C-B7CF-A11B0173AF49}"/>
                    </a:ext>
                  </a:extLst>
                </p14:cNvPr>
                <p14:cNvContentPartPr/>
                <p14:nvPr/>
              </p14:nvContentPartPr>
              <p14:xfrm>
                <a:off x="5855526" y="6141550"/>
                <a:ext cx="183600" cy="348480"/>
              </p14:xfrm>
            </p:contentPart>
          </mc:Choice>
          <mc:Fallback xmlns="">
            <p:pic>
              <p:nvPicPr>
                <p:cNvPr id="158775" name="Ink 158774">
                  <a:extLst>
                    <a:ext uri="{FF2B5EF4-FFF2-40B4-BE49-F238E27FC236}">
                      <a16:creationId xmlns:a16="http://schemas.microsoft.com/office/drawing/2014/main" id="{B544E36D-FE6B-483C-B7CF-A11B0173AF4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846886" y="6132550"/>
                  <a:ext cx="2012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58776" name="Ink 158775">
                  <a:extLst>
                    <a:ext uri="{FF2B5EF4-FFF2-40B4-BE49-F238E27FC236}">
                      <a16:creationId xmlns:a16="http://schemas.microsoft.com/office/drawing/2014/main" id="{6DD4C79F-4757-41E8-BA7D-DDCBE1C68BD0}"/>
                    </a:ext>
                  </a:extLst>
                </p14:cNvPr>
                <p14:cNvContentPartPr/>
                <p14:nvPr/>
              </p14:nvContentPartPr>
              <p14:xfrm>
                <a:off x="5877126" y="6100870"/>
                <a:ext cx="128160" cy="136800"/>
              </p14:xfrm>
            </p:contentPart>
          </mc:Choice>
          <mc:Fallback xmlns="">
            <p:pic>
              <p:nvPicPr>
                <p:cNvPr id="158776" name="Ink 158775">
                  <a:extLst>
                    <a:ext uri="{FF2B5EF4-FFF2-40B4-BE49-F238E27FC236}">
                      <a16:creationId xmlns:a16="http://schemas.microsoft.com/office/drawing/2014/main" id="{6DD4C79F-4757-41E8-BA7D-DDCBE1C68BD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868126" y="6092230"/>
                  <a:ext cx="145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58777" name="Ink 158776">
                  <a:extLst>
                    <a:ext uri="{FF2B5EF4-FFF2-40B4-BE49-F238E27FC236}">
                      <a16:creationId xmlns:a16="http://schemas.microsoft.com/office/drawing/2014/main" id="{98EF8E18-97FE-4F8B-B3C1-D4970DD0455C}"/>
                    </a:ext>
                  </a:extLst>
                </p14:cNvPr>
                <p14:cNvContentPartPr/>
                <p14:nvPr/>
              </p14:nvContentPartPr>
              <p14:xfrm>
                <a:off x="5631966" y="6016990"/>
                <a:ext cx="514080" cy="630360"/>
              </p14:xfrm>
            </p:contentPart>
          </mc:Choice>
          <mc:Fallback xmlns="">
            <p:pic>
              <p:nvPicPr>
                <p:cNvPr id="158777" name="Ink 158776">
                  <a:extLst>
                    <a:ext uri="{FF2B5EF4-FFF2-40B4-BE49-F238E27FC236}">
                      <a16:creationId xmlns:a16="http://schemas.microsoft.com/office/drawing/2014/main" id="{98EF8E18-97FE-4F8B-B3C1-D4970DD0455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622966" y="6007990"/>
                  <a:ext cx="531720" cy="648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6" name="Picture 5" descr="OSI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752600"/>
            <a:ext cx="2874963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>
                <a:ea typeface="ＭＳ Ｐゴシック" panose="020B0600070205080204" pitchFamily="34" charset="-128"/>
              </a:rPr>
              <a:t>Protocol and Reference Models</a:t>
            </a:r>
          </a:p>
        </p:txBody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686800" cy="5181600"/>
          </a:xfrm>
        </p:spPr>
        <p:txBody>
          <a:bodyPr/>
          <a:lstStyle/>
          <a:p>
            <a:pPr eaLnBrk="1" hangingPunct="1"/>
            <a:r>
              <a:rPr lang="en-US" altLang="en-US" u="sng">
                <a:solidFill>
                  <a:srgbClr val="C00000"/>
                </a:solidFill>
                <a:ea typeface="ＭＳ Ｐゴシック" panose="020B0600070205080204" pitchFamily="34" charset="-128"/>
              </a:rPr>
              <a:t>Reference Model</a:t>
            </a:r>
            <a:r>
              <a:rPr lang="en-US" altLang="en-US">
                <a:solidFill>
                  <a:srgbClr val="C00000"/>
                </a:solidFill>
                <a:ea typeface="ＭＳ Ｐゴシック" panose="020B0600070205080204" pitchFamily="34" charset="-128"/>
              </a:rPr>
              <a:t>:</a:t>
            </a:r>
          </a:p>
          <a:p>
            <a:pPr lvl="1" eaLnBrk="1" hangingPunct="1"/>
            <a:r>
              <a:rPr lang="en-US" altLang="en-US">
                <a:ea typeface="Arial" panose="020B0604020202020204" pitchFamily="34" charset="0"/>
              </a:rPr>
              <a:t>Provides a </a:t>
            </a:r>
            <a:r>
              <a:rPr lang="en-US" altLang="en-US" i="1">
                <a:solidFill>
                  <a:srgbClr val="FF0000"/>
                </a:solidFill>
                <a:ea typeface="Arial" panose="020B0604020202020204" pitchFamily="34" charset="0"/>
              </a:rPr>
              <a:t>common reference</a:t>
            </a:r>
            <a:br>
              <a:rPr lang="en-US" altLang="en-US" i="1">
                <a:solidFill>
                  <a:srgbClr val="FFFF00"/>
                </a:solidFill>
                <a:ea typeface="Arial" panose="020B0604020202020204" pitchFamily="34" charset="0"/>
              </a:rPr>
            </a:br>
            <a:r>
              <a:rPr lang="en-US" altLang="en-US">
                <a:ea typeface="Arial" panose="020B0604020202020204" pitchFamily="34" charset="0"/>
              </a:rPr>
              <a:t>for maintaining consistency within</a:t>
            </a:r>
            <a:br>
              <a:rPr lang="en-US" altLang="en-US">
                <a:ea typeface="Arial" panose="020B0604020202020204" pitchFamily="34" charset="0"/>
              </a:rPr>
            </a:br>
            <a:r>
              <a:rPr lang="en-US" altLang="en-US" i="1">
                <a:solidFill>
                  <a:srgbClr val="FF0000"/>
                </a:solidFill>
                <a:ea typeface="Arial" panose="020B0604020202020204" pitchFamily="34" charset="0"/>
              </a:rPr>
              <a:t>all types of network protocols</a:t>
            </a:r>
            <a:r>
              <a:rPr lang="en-US" altLang="en-US">
                <a:solidFill>
                  <a:srgbClr val="FF0000"/>
                </a:solidFill>
                <a:ea typeface="Arial" panose="020B0604020202020204" pitchFamily="34" charset="0"/>
              </a:rPr>
              <a:t> </a:t>
            </a:r>
            <a:r>
              <a:rPr lang="en-US" altLang="en-US">
                <a:ea typeface="Arial" panose="020B0604020202020204" pitchFamily="34" charset="0"/>
              </a:rPr>
              <a:t>and</a:t>
            </a:r>
            <a:br>
              <a:rPr lang="en-US" altLang="en-US">
                <a:ea typeface="Arial" panose="020B0604020202020204" pitchFamily="34" charset="0"/>
              </a:rPr>
            </a:br>
            <a:r>
              <a:rPr lang="en-US" altLang="en-US">
                <a:ea typeface="Arial" panose="020B0604020202020204" pitchFamily="34" charset="0"/>
              </a:rPr>
              <a:t>services.</a:t>
            </a:r>
          </a:p>
          <a:p>
            <a:pPr lvl="1" eaLnBrk="1" hangingPunct="1"/>
            <a:r>
              <a:rPr lang="en-US" altLang="en-US" i="1">
                <a:solidFill>
                  <a:srgbClr val="FF0000"/>
                </a:solidFill>
                <a:ea typeface="Arial" panose="020B0604020202020204" pitchFamily="34" charset="0"/>
              </a:rPr>
              <a:t>Not</a:t>
            </a:r>
            <a:r>
              <a:rPr lang="en-US" altLang="en-US">
                <a:solidFill>
                  <a:srgbClr val="FFFF00"/>
                </a:solidFill>
                <a:ea typeface="Arial" panose="020B0604020202020204" pitchFamily="34" charset="0"/>
              </a:rPr>
              <a:t> </a:t>
            </a:r>
            <a:r>
              <a:rPr lang="en-US" altLang="en-US">
                <a:ea typeface="Arial" panose="020B0604020202020204" pitchFamily="34" charset="0"/>
              </a:rPr>
              <a:t>intended to be an</a:t>
            </a:r>
            <a:br>
              <a:rPr lang="en-US" altLang="en-US">
                <a:ea typeface="Arial" panose="020B0604020202020204" pitchFamily="34" charset="0"/>
              </a:rPr>
            </a:br>
            <a:r>
              <a:rPr lang="en-US" altLang="en-US">
                <a:ea typeface="Arial" panose="020B0604020202020204" pitchFamily="34" charset="0"/>
              </a:rPr>
              <a:t>implementation specification.</a:t>
            </a:r>
          </a:p>
          <a:p>
            <a:pPr lvl="1" eaLnBrk="1" hangingPunct="1"/>
            <a:r>
              <a:rPr lang="en-US" altLang="en-US" i="1">
                <a:solidFill>
                  <a:srgbClr val="C00000"/>
                </a:solidFill>
                <a:ea typeface="Arial" panose="020B0604020202020204" pitchFamily="34" charset="0"/>
              </a:rPr>
              <a:t>Primary purpose is to aid in</a:t>
            </a:r>
            <a:br>
              <a:rPr lang="en-US" altLang="en-US" i="1">
                <a:solidFill>
                  <a:srgbClr val="C00000"/>
                </a:solidFill>
                <a:ea typeface="Arial" panose="020B0604020202020204" pitchFamily="34" charset="0"/>
              </a:rPr>
            </a:br>
            <a:r>
              <a:rPr lang="en-US" altLang="en-US" i="1">
                <a:solidFill>
                  <a:srgbClr val="C00000"/>
                </a:solidFill>
                <a:ea typeface="Arial" panose="020B0604020202020204" pitchFamily="34" charset="0"/>
              </a:rPr>
              <a:t>clearer understanding of the</a:t>
            </a:r>
            <a:br>
              <a:rPr lang="en-US" altLang="en-US" i="1">
                <a:solidFill>
                  <a:srgbClr val="C00000"/>
                </a:solidFill>
                <a:ea typeface="Arial" panose="020B0604020202020204" pitchFamily="34" charset="0"/>
              </a:rPr>
            </a:br>
            <a:r>
              <a:rPr lang="en-US" altLang="en-US" i="1">
                <a:solidFill>
                  <a:srgbClr val="C00000"/>
                </a:solidFill>
                <a:ea typeface="Arial" panose="020B0604020202020204" pitchFamily="34" charset="0"/>
              </a:rPr>
              <a:t>functions and process involved.</a:t>
            </a:r>
          </a:p>
        </p:txBody>
      </p:sp>
      <p:pic>
        <p:nvPicPr>
          <p:cNvPr id="154629" name="Picture 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116013"/>
            <a:ext cx="729297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56675" name="Picture 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873125"/>
            <a:ext cx="54848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676" name="Rectangle 2"/>
          <p:cNvSpPr>
            <a:spLocks noChangeArrowheads="1"/>
          </p:cNvSpPr>
          <p:nvPr/>
        </p:nvSpPr>
        <p:spPr bwMode="auto">
          <a:xfrm>
            <a:off x="6575425" y="1727200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5667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33388" y="114300"/>
            <a:ext cx="7772400" cy="10287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Internet protocol stack</a:t>
            </a:r>
          </a:p>
        </p:txBody>
      </p:sp>
      <p:sp>
        <p:nvSpPr>
          <p:cNvPr id="15667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7050" y="1333500"/>
            <a:ext cx="5554663" cy="4648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SzPct val="75000"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application:</a:t>
            </a:r>
            <a:r>
              <a:rPr lang="en-US" altLang="en-US">
                <a:ea typeface="ＭＳ Ｐゴシック" panose="020B0600070205080204" pitchFamily="34" charset="-128"/>
              </a:rPr>
              <a:t> supporting network applications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>
                <a:ea typeface="Arial" panose="020B0604020202020204" pitchFamily="34" charset="0"/>
              </a:rPr>
              <a:t>FTP, SMTP, HTTP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transport:</a:t>
            </a:r>
            <a:r>
              <a:rPr lang="en-US" altLang="en-US">
                <a:ea typeface="ＭＳ Ｐゴシック" panose="020B0600070205080204" pitchFamily="34" charset="-128"/>
              </a:rPr>
              <a:t> process-process data transfer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>
                <a:ea typeface="Arial" panose="020B0604020202020204" pitchFamily="34" charset="0"/>
              </a:rPr>
              <a:t>TCP, UDP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network:</a:t>
            </a:r>
            <a:r>
              <a:rPr lang="en-US" altLang="en-US">
                <a:ea typeface="ＭＳ Ｐゴシック" panose="020B0600070205080204" pitchFamily="34" charset="-128"/>
              </a:rPr>
              <a:t> routing of datagrams from source to destination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>
                <a:ea typeface="Arial" panose="020B0604020202020204" pitchFamily="34" charset="0"/>
              </a:rPr>
              <a:t>IP, routing protocols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link:</a:t>
            </a:r>
            <a:r>
              <a:rPr lang="en-US" altLang="en-US">
                <a:ea typeface="ＭＳ Ｐゴシック" panose="020B0600070205080204" pitchFamily="34" charset="-128"/>
              </a:rPr>
              <a:t> data transfer between neighboring  network elements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>
                <a:ea typeface="Arial" panose="020B0604020202020204" pitchFamily="34" charset="0"/>
              </a:rPr>
              <a:t>Ethernet, 802.111 (WiFi), PPP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physical:</a:t>
            </a:r>
            <a:r>
              <a:rPr lang="en-US" altLang="en-US">
                <a:ea typeface="ＭＳ Ｐゴシック" panose="020B0600070205080204" pitchFamily="34" charset="-128"/>
              </a:rPr>
              <a:t> bits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on the wire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endParaRPr lang="en-US" altLang="ja-JP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6679" name="Rectangle 6"/>
          <p:cNvSpPr>
            <a:spLocks noChangeArrowheads="1"/>
          </p:cNvSpPr>
          <p:nvPr/>
        </p:nvSpPr>
        <p:spPr bwMode="auto">
          <a:xfrm>
            <a:off x="6457950" y="1824038"/>
            <a:ext cx="1892300" cy="353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56680" name="Text Box 7"/>
          <p:cNvSpPr txBox="1">
            <a:spLocks noChangeArrowheads="1"/>
          </p:cNvSpPr>
          <p:nvPr/>
        </p:nvSpPr>
        <p:spPr bwMode="auto">
          <a:xfrm>
            <a:off x="6562725" y="1920875"/>
            <a:ext cx="164465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application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transport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network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link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physical</a:t>
            </a:r>
          </a:p>
        </p:txBody>
      </p:sp>
      <p:sp>
        <p:nvSpPr>
          <p:cNvPr id="156681" name="Line 8"/>
          <p:cNvSpPr>
            <a:spLocks noChangeShapeType="1"/>
          </p:cNvSpPr>
          <p:nvPr/>
        </p:nvSpPr>
        <p:spPr bwMode="auto">
          <a:xfrm>
            <a:off x="6451600" y="251618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6682" name="Line 9"/>
          <p:cNvSpPr>
            <a:spLocks noChangeShapeType="1"/>
          </p:cNvSpPr>
          <p:nvPr/>
        </p:nvSpPr>
        <p:spPr bwMode="auto">
          <a:xfrm>
            <a:off x="6451600" y="32210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6683" name="Line 10"/>
          <p:cNvSpPr>
            <a:spLocks noChangeShapeType="1"/>
          </p:cNvSpPr>
          <p:nvPr/>
        </p:nvSpPr>
        <p:spPr bwMode="auto">
          <a:xfrm>
            <a:off x="6451600" y="39322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6684" name="Line 11"/>
          <p:cNvSpPr>
            <a:spLocks noChangeShapeType="1"/>
          </p:cNvSpPr>
          <p:nvPr/>
        </p:nvSpPr>
        <p:spPr bwMode="auto">
          <a:xfrm>
            <a:off x="6451600" y="46434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668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D7CD5726-1B05-44A1-B5C1-7556C7E0716C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FCF913-BFE3-4D85-92A4-4E79280B3060}"/>
              </a:ext>
            </a:extLst>
          </p:cNvPr>
          <p:cNvGrpSpPr/>
          <p:nvPr/>
        </p:nvGrpSpPr>
        <p:grpSpPr>
          <a:xfrm>
            <a:off x="8283910" y="2641519"/>
            <a:ext cx="1525680" cy="379440"/>
            <a:chOff x="8283910" y="2641519"/>
            <a:chExt cx="1525680" cy="37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E6A3482-3995-461D-80E8-FB039D3E6E47}"/>
                    </a:ext>
                  </a:extLst>
                </p14:cNvPr>
                <p14:cNvContentPartPr/>
                <p14:nvPr/>
              </p14:nvContentPartPr>
              <p14:xfrm>
                <a:off x="8283910" y="2826559"/>
                <a:ext cx="590760" cy="86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E6A3482-3995-461D-80E8-FB039D3E6E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75270" y="2817559"/>
                  <a:ext cx="6084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1513698-CD08-43FE-90BC-7140D2A75852}"/>
                    </a:ext>
                  </a:extLst>
                </p14:cNvPr>
                <p14:cNvContentPartPr/>
                <p14:nvPr/>
              </p14:nvContentPartPr>
              <p14:xfrm>
                <a:off x="8901310" y="2695159"/>
                <a:ext cx="391320" cy="79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1513698-CD08-43FE-90BC-7140D2A7585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92670" y="2686519"/>
                  <a:ext cx="4089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D542CAF-8C0E-419A-A67C-73FB1BA08D51}"/>
                    </a:ext>
                  </a:extLst>
                </p14:cNvPr>
                <p14:cNvContentPartPr/>
                <p14:nvPr/>
              </p14:nvContentPartPr>
              <p14:xfrm>
                <a:off x="9059710" y="2737999"/>
                <a:ext cx="142200" cy="257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D542CAF-8C0E-419A-A67C-73FB1BA08D5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50710" y="2729359"/>
                  <a:ext cx="1598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C499417-E7EA-4F7E-AE8B-155F6349E9AC}"/>
                    </a:ext>
                  </a:extLst>
                </p14:cNvPr>
                <p14:cNvContentPartPr/>
                <p14:nvPr/>
              </p14:nvContentPartPr>
              <p14:xfrm>
                <a:off x="9195070" y="2731519"/>
                <a:ext cx="289800" cy="263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C499417-E7EA-4F7E-AE8B-155F6349E9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86430" y="2722519"/>
                  <a:ext cx="3074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E7EDCD1-9D17-409D-ADFB-92D2C72F9702}"/>
                    </a:ext>
                  </a:extLst>
                </p14:cNvPr>
                <p14:cNvContentPartPr/>
                <p14:nvPr/>
              </p14:nvContentPartPr>
              <p14:xfrm>
                <a:off x="9599710" y="2641519"/>
                <a:ext cx="209880" cy="379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E7EDCD1-9D17-409D-ADFB-92D2C72F970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590710" y="2632519"/>
                  <a:ext cx="227520" cy="39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6FE64B-1568-4DA5-9CCD-22B34F3EFD4F}"/>
              </a:ext>
            </a:extLst>
          </p:cNvPr>
          <p:cNvGrpSpPr/>
          <p:nvPr/>
        </p:nvGrpSpPr>
        <p:grpSpPr>
          <a:xfrm>
            <a:off x="8242870" y="3365479"/>
            <a:ext cx="1310040" cy="402120"/>
            <a:chOff x="8242870" y="3365479"/>
            <a:chExt cx="131004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2721025-3B77-4790-8672-86A7CACF8EAD}"/>
                    </a:ext>
                  </a:extLst>
                </p14:cNvPr>
                <p14:cNvContentPartPr/>
                <p14:nvPr/>
              </p14:nvContentPartPr>
              <p14:xfrm>
                <a:off x="8242870" y="3635479"/>
                <a:ext cx="556920" cy="65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2721025-3B77-4790-8672-86A7CACF8EA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33870" y="3626839"/>
                  <a:ext cx="5745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5C100D1-518D-4E89-8767-7FE657626AF5}"/>
                    </a:ext>
                  </a:extLst>
                </p14:cNvPr>
                <p14:cNvContentPartPr/>
                <p14:nvPr/>
              </p14:nvContentPartPr>
              <p14:xfrm>
                <a:off x="9039550" y="3467719"/>
                <a:ext cx="116280" cy="255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5C100D1-518D-4E89-8767-7FE657626AF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030910" y="3458719"/>
                  <a:ext cx="1339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E3A8221-DE82-4A06-A56B-CB1397EF0721}"/>
                    </a:ext>
                  </a:extLst>
                </p14:cNvPr>
                <p14:cNvContentPartPr/>
                <p14:nvPr/>
              </p14:nvContentPartPr>
              <p14:xfrm>
                <a:off x="9330790" y="3365479"/>
                <a:ext cx="222120" cy="402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E3A8221-DE82-4A06-A56B-CB1397EF072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321790" y="3356839"/>
                  <a:ext cx="239760" cy="41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DFA2A71-F25B-440D-84A0-192ADC39FADF}"/>
                  </a:ext>
                </a:extLst>
              </p14:cNvPr>
              <p14:cNvContentPartPr/>
              <p14:nvPr/>
            </p14:nvContentPartPr>
            <p14:xfrm>
              <a:off x="8162230" y="4351879"/>
              <a:ext cx="543240" cy="47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DFA2A71-F25B-440D-84A0-192ADC39FAD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53590" y="4342879"/>
                <a:ext cx="560880" cy="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51DF59AD-C394-485B-AF13-1B8AD94261CD}"/>
              </a:ext>
            </a:extLst>
          </p:cNvPr>
          <p:cNvGrpSpPr/>
          <p:nvPr/>
        </p:nvGrpSpPr>
        <p:grpSpPr>
          <a:xfrm>
            <a:off x="8915710" y="3944359"/>
            <a:ext cx="1629000" cy="549360"/>
            <a:chOff x="8915710" y="3944359"/>
            <a:chExt cx="1629000" cy="54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D133981-18E4-45FF-9B83-0B365C15BA62}"/>
                    </a:ext>
                  </a:extLst>
                </p14:cNvPr>
                <p14:cNvContentPartPr/>
                <p14:nvPr/>
              </p14:nvContentPartPr>
              <p14:xfrm>
                <a:off x="8915710" y="4167559"/>
                <a:ext cx="281520" cy="189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D133981-18E4-45FF-9B83-0B365C15BA6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07070" y="4158919"/>
                  <a:ext cx="299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0CCA0D7-A3F2-441C-AADD-B181736291AF}"/>
                    </a:ext>
                  </a:extLst>
                </p14:cNvPr>
                <p14:cNvContentPartPr/>
                <p14:nvPr/>
              </p14:nvContentPartPr>
              <p14:xfrm>
                <a:off x="9226390" y="4262239"/>
                <a:ext cx="15480" cy="96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0CCA0D7-A3F2-441C-AADD-B181736291A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17750" y="4253599"/>
                  <a:ext cx="33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5FD6D3F-CCD5-4221-B770-B9B62D3A20FF}"/>
                    </a:ext>
                  </a:extLst>
                </p14:cNvPr>
                <p14:cNvContentPartPr/>
                <p14:nvPr/>
              </p14:nvContentPartPr>
              <p14:xfrm>
                <a:off x="9361030" y="4026079"/>
                <a:ext cx="33120" cy="343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5FD6D3F-CCD5-4221-B770-B9B62D3A20F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352030" y="4017079"/>
                  <a:ext cx="507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70C879F-B820-4A41-9026-7CAAA86494FC}"/>
                    </a:ext>
                  </a:extLst>
                </p14:cNvPr>
                <p14:cNvContentPartPr/>
                <p14:nvPr/>
              </p14:nvContentPartPr>
              <p14:xfrm>
                <a:off x="9308110" y="4042279"/>
                <a:ext cx="181800" cy="159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70C879F-B820-4A41-9026-7CAAA86494F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99470" y="4033279"/>
                  <a:ext cx="199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5F89E67-1A70-4FE0-9BEA-C5C9987EB2FB}"/>
                    </a:ext>
                  </a:extLst>
                </p14:cNvPr>
                <p14:cNvContentPartPr/>
                <p14:nvPr/>
              </p14:nvContentPartPr>
              <p14:xfrm>
                <a:off x="9518350" y="4096999"/>
                <a:ext cx="125640" cy="289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5F89E67-1A70-4FE0-9BEA-C5C9987EB2F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509710" y="4087999"/>
                  <a:ext cx="1432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E1505C6-7CDB-4476-A37B-2158439A4F86}"/>
                    </a:ext>
                  </a:extLst>
                </p14:cNvPr>
                <p14:cNvContentPartPr/>
                <p14:nvPr/>
              </p14:nvContentPartPr>
              <p14:xfrm>
                <a:off x="9673150" y="4330639"/>
                <a:ext cx="29160" cy="161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E1505C6-7CDB-4476-A37B-2158439A4F8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664150" y="4321999"/>
                  <a:ext cx="46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4AC89CC-C8D7-45A2-8221-65F683383F20}"/>
                    </a:ext>
                  </a:extLst>
                </p14:cNvPr>
                <p14:cNvContentPartPr/>
                <p14:nvPr/>
              </p14:nvContentPartPr>
              <p14:xfrm>
                <a:off x="9806350" y="4067839"/>
                <a:ext cx="142200" cy="275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4AC89CC-C8D7-45A2-8221-65F683383F2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97710" y="4058839"/>
                  <a:ext cx="1598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CA51A6A-F99E-48E3-A1E8-9B1B70DB10C9}"/>
                    </a:ext>
                  </a:extLst>
                </p14:cNvPr>
                <p14:cNvContentPartPr/>
                <p14:nvPr/>
              </p14:nvContentPartPr>
              <p14:xfrm>
                <a:off x="9919750" y="4147039"/>
                <a:ext cx="151200" cy="346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CA51A6A-F99E-48E3-A1E8-9B1B70DB10C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910750" y="4138039"/>
                  <a:ext cx="1688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6D2F0D2-05AF-4D73-A78F-5FB5F8F1DB4D}"/>
                    </a:ext>
                  </a:extLst>
                </p14:cNvPr>
                <p14:cNvContentPartPr/>
                <p14:nvPr/>
              </p14:nvContentPartPr>
              <p14:xfrm>
                <a:off x="10102630" y="3944359"/>
                <a:ext cx="108000" cy="406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6D2F0D2-05AF-4D73-A78F-5FB5F8F1DB4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093990" y="3935359"/>
                  <a:ext cx="12564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FD8656E-A7E3-4EAB-B956-97CDFF50A0D4}"/>
                    </a:ext>
                  </a:extLst>
                </p14:cNvPr>
                <p14:cNvContentPartPr/>
                <p14:nvPr/>
              </p14:nvContentPartPr>
              <p14:xfrm>
                <a:off x="10230790" y="3994399"/>
                <a:ext cx="313920" cy="353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FD8656E-A7E3-4EAB-B956-97CDFF50A0D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222150" y="3985399"/>
                  <a:ext cx="331560" cy="37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41067F4-7399-4EA1-8165-5A194BAAF6DC}"/>
              </a:ext>
            </a:extLst>
          </p:cNvPr>
          <p:cNvGrpSpPr/>
          <p:nvPr/>
        </p:nvGrpSpPr>
        <p:grpSpPr>
          <a:xfrm>
            <a:off x="8424310" y="4808719"/>
            <a:ext cx="1193400" cy="416520"/>
            <a:chOff x="8424310" y="4808719"/>
            <a:chExt cx="1193400" cy="41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02920DD-9BC7-4DA8-9142-4AE2C747A950}"/>
                    </a:ext>
                  </a:extLst>
                </p14:cNvPr>
                <p14:cNvContentPartPr/>
                <p14:nvPr/>
              </p14:nvContentPartPr>
              <p14:xfrm>
                <a:off x="8441590" y="5074759"/>
                <a:ext cx="568080" cy="97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02920DD-9BC7-4DA8-9142-4AE2C747A95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32950" y="5066119"/>
                  <a:ext cx="5857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9DA5770-5DBA-427D-95D8-F635971639A0}"/>
                    </a:ext>
                  </a:extLst>
                </p14:cNvPr>
                <p14:cNvContentPartPr/>
                <p14:nvPr/>
              </p14:nvContentPartPr>
              <p14:xfrm>
                <a:off x="8424310" y="4997359"/>
                <a:ext cx="289800" cy="227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9DA5770-5DBA-427D-95D8-F635971639A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15310" y="4988359"/>
                  <a:ext cx="3074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A03D78-87D5-421D-AD06-335D76427DEF}"/>
                    </a:ext>
                  </a:extLst>
                </p14:cNvPr>
                <p14:cNvContentPartPr/>
                <p14:nvPr/>
              </p14:nvContentPartPr>
              <p14:xfrm>
                <a:off x="9169150" y="4879639"/>
                <a:ext cx="172080" cy="323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A03D78-87D5-421D-AD06-335D76427DE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160150" y="4870999"/>
                  <a:ext cx="1897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8999120-0C21-49B4-9E0E-E5FCA9A39C2C}"/>
                    </a:ext>
                  </a:extLst>
                </p14:cNvPr>
                <p14:cNvContentPartPr/>
                <p14:nvPr/>
              </p14:nvContentPartPr>
              <p14:xfrm>
                <a:off x="9324670" y="5055319"/>
                <a:ext cx="12600" cy="125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8999120-0C21-49B4-9E0E-E5FCA9A39C2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316030" y="5046319"/>
                  <a:ext cx="30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32EE729-8D8D-4C12-AC9D-7764B00A2DAD}"/>
                    </a:ext>
                  </a:extLst>
                </p14:cNvPr>
                <p14:cNvContentPartPr/>
                <p14:nvPr/>
              </p14:nvContentPartPr>
              <p14:xfrm>
                <a:off x="9427270" y="4808719"/>
                <a:ext cx="190440" cy="338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32EE729-8D8D-4C12-AC9D-7764B00A2DA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418630" y="4800079"/>
                  <a:ext cx="2080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3FE7C3F-678B-4850-B434-9AB9B9FE22FA}"/>
                    </a:ext>
                  </a:extLst>
                </p14:cNvPr>
                <p14:cNvContentPartPr/>
                <p14:nvPr/>
              </p14:nvContentPartPr>
              <p14:xfrm>
                <a:off x="9369670" y="4930039"/>
                <a:ext cx="63000" cy="5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3FE7C3F-678B-4850-B434-9AB9B9FE22F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61030" y="4921399"/>
                  <a:ext cx="8064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67B8BE8-DA17-484E-B097-A714FF3084B2}"/>
              </a:ext>
            </a:extLst>
          </p:cNvPr>
          <p:cNvGrpSpPr/>
          <p:nvPr/>
        </p:nvGrpSpPr>
        <p:grpSpPr>
          <a:xfrm>
            <a:off x="6385270" y="163279"/>
            <a:ext cx="4367880" cy="2044800"/>
            <a:chOff x="6385270" y="163279"/>
            <a:chExt cx="4367880" cy="20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7D54FBC-81FC-4E7B-B342-EA53972023DB}"/>
                    </a:ext>
                  </a:extLst>
                </p14:cNvPr>
                <p14:cNvContentPartPr/>
                <p14:nvPr/>
              </p14:nvContentPartPr>
              <p14:xfrm>
                <a:off x="6385270" y="355519"/>
                <a:ext cx="406080" cy="131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7D54FBC-81FC-4E7B-B342-EA53972023D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76270" y="346879"/>
                  <a:ext cx="423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D0F9AB8-CBA4-4C9D-8F81-86A4D56CCA19}"/>
                    </a:ext>
                  </a:extLst>
                </p14:cNvPr>
                <p14:cNvContentPartPr/>
                <p14:nvPr/>
              </p14:nvContentPartPr>
              <p14:xfrm>
                <a:off x="6599830" y="439039"/>
                <a:ext cx="91800" cy="254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D0F9AB8-CBA4-4C9D-8F81-86A4D56CCA1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91190" y="430399"/>
                  <a:ext cx="1094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D860386-B60D-4197-94F2-9388F0F68E37}"/>
                    </a:ext>
                  </a:extLst>
                </p14:cNvPr>
                <p14:cNvContentPartPr/>
                <p14:nvPr/>
              </p14:nvContentPartPr>
              <p14:xfrm>
                <a:off x="6795670" y="400519"/>
                <a:ext cx="241200" cy="249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D860386-B60D-4197-94F2-9388F0F68E3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787030" y="391519"/>
                  <a:ext cx="2588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A1BB541-9604-4EAB-B124-89AD628353E6}"/>
                    </a:ext>
                  </a:extLst>
                </p14:cNvPr>
                <p14:cNvContentPartPr/>
                <p14:nvPr/>
              </p14:nvContentPartPr>
              <p14:xfrm>
                <a:off x="7074310" y="262639"/>
                <a:ext cx="281880" cy="407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A1BB541-9604-4EAB-B124-89AD628353E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65670" y="253999"/>
                  <a:ext cx="2995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60D8FB0-7693-4764-AD38-A23A2B9D3650}"/>
                    </a:ext>
                  </a:extLst>
                </p14:cNvPr>
                <p14:cNvContentPartPr/>
                <p14:nvPr/>
              </p14:nvContentPartPr>
              <p14:xfrm>
                <a:off x="7523590" y="227719"/>
                <a:ext cx="43560" cy="426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60D8FB0-7693-4764-AD38-A23A2B9D365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14590" y="218719"/>
                  <a:ext cx="612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CD0E508-66F4-455C-B330-25438C1B0273}"/>
                    </a:ext>
                  </a:extLst>
                </p14:cNvPr>
                <p14:cNvContentPartPr/>
                <p14:nvPr/>
              </p14:nvContentPartPr>
              <p14:xfrm>
                <a:off x="7810150" y="309439"/>
                <a:ext cx="26280" cy="343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CD0E508-66F4-455C-B330-25438C1B027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01510" y="300439"/>
                  <a:ext cx="439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96C8E8D-C6AF-40AC-AF2F-3557D9E41FE2}"/>
                    </a:ext>
                  </a:extLst>
                </p14:cNvPr>
                <p14:cNvContentPartPr/>
                <p14:nvPr/>
              </p14:nvContentPartPr>
              <p14:xfrm>
                <a:off x="7952710" y="231679"/>
                <a:ext cx="275040" cy="384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96C8E8D-C6AF-40AC-AF2F-3557D9E41FE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43710" y="223039"/>
                  <a:ext cx="29268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87CC27A-11A8-4CF5-B239-233BF6EE7C24}"/>
                    </a:ext>
                  </a:extLst>
                </p14:cNvPr>
                <p14:cNvContentPartPr/>
                <p14:nvPr/>
              </p14:nvContentPartPr>
              <p14:xfrm>
                <a:off x="8546710" y="356239"/>
                <a:ext cx="201600" cy="24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87CC27A-11A8-4CF5-B239-233BF6EE7C2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37710" y="347599"/>
                  <a:ext cx="2192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4C0033B-DA1B-461A-8722-432BCDA5B7A8}"/>
                    </a:ext>
                  </a:extLst>
                </p14:cNvPr>
                <p14:cNvContentPartPr/>
                <p14:nvPr/>
              </p14:nvContentPartPr>
              <p14:xfrm>
                <a:off x="8793670" y="163279"/>
                <a:ext cx="778320" cy="406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4C0033B-DA1B-461A-8722-432BCDA5B7A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84670" y="154279"/>
                  <a:ext cx="79596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44AD2A8-7896-4F83-8AD7-70144CB7B45C}"/>
                    </a:ext>
                  </a:extLst>
                </p14:cNvPr>
                <p14:cNvContentPartPr/>
                <p14:nvPr/>
              </p14:nvContentPartPr>
              <p14:xfrm>
                <a:off x="9396310" y="382159"/>
                <a:ext cx="192240" cy="167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44AD2A8-7896-4F83-8AD7-70144CB7B45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387310" y="373159"/>
                  <a:ext cx="209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9E2903E-2970-41B4-87E3-5B0325560783}"/>
                    </a:ext>
                  </a:extLst>
                </p14:cNvPr>
                <p14:cNvContentPartPr/>
                <p14:nvPr/>
              </p14:nvContentPartPr>
              <p14:xfrm>
                <a:off x="6633310" y="477559"/>
                <a:ext cx="3016080" cy="496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9E2903E-2970-41B4-87E3-5B032556078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24670" y="468559"/>
                  <a:ext cx="303372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6422FB5-40B7-4DFD-8537-0F4CFCAD999C}"/>
                    </a:ext>
                  </a:extLst>
                </p14:cNvPr>
                <p14:cNvContentPartPr/>
                <p14:nvPr/>
              </p14:nvContentPartPr>
              <p14:xfrm>
                <a:off x="8434390" y="2112679"/>
                <a:ext cx="329040" cy="95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6422FB5-40B7-4DFD-8537-0F4CFCAD999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25750" y="2104039"/>
                  <a:ext cx="346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5FA544C-5730-4A80-A21F-22887ADF27D7}"/>
                    </a:ext>
                  </a:extLst>
                </p14:cNvPr>
                <p14:cNvContentPartPr/>
                <p14:nvPr/>
              </p14:nvContentPartPr>
              <p14:xfrm>
                <a:off x="8590270" y="2033479"/>
                <a:ext cx="201240" cy="129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5FA544C-5730-4A80-A21F-22887ADF27D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581630" y="2024479"/>
                  <a:ext cx="218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43BD590-3A41-47FF-9675-9C9E45454D50}"/>
                    </a:ext>
                  </a:extLst>
                </p14:cNvPr>
                <p14:cNvContentPartPr/>
                <p14:nvPr/>
              </p14:nvContentPartPr>
              <p14:xfrm>
                <a:off x="9001390" y="1891279"/>
                <a:ext cx="27720" cy="15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43BD590-3A41-47FF-9675-9C9E45454D5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992750" y="1882279"/>
                  <a:ext cx="453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C70BC9B-CE58-42F6-BC46-2A04871DDF02}"/>
                    </a:ext>
                  </a:extLst>
                </p14:cNvPr>
                <p14:cNvContentPartPr/>
                <p14:nvPr/>
              </p14:nvContentPartPr>
              <p14:xfrm>
                <a:off x="8970070" y="1801279"/>
                <a:ext cx="27000" cy="223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C70BC9B-CE58-42F6-BC46-2A04871DDF0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961070" y="1792279"/>
                  <a:ext cx="446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BCE8121-3FED-4372-8FF7-FA1128B38D07}"/>
                    </a:ext>
                  </a:extLst>
                </p14:cNvPr>
                <p14:cNvContentPartPr/>
                <p14:nvPr/>
              </p14:nvContentPartPr>
              <p14:xfrm>
                <a:off x="8968990" y="1975519"/>
                <a:ext cx="82440" cy="41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BCE8121-3FED-4372-8FF7-FA1128B38D0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960350" y="1966519"/>
                  <a:ext cx="1000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FBA28C6-8639-4A0D-AE94-E8AC35868B32}"/>
                    </a:ext>
                  </a:extLst>
                </p14:cNvPr>
                <p14:cNvContentPartPr/>
                <p14:nvPr/>
              </p14:nvContentPartPr>
              <p14:xfrm>
                <a:off x="9049270" y="1861759"/>
                <a:ext cx="52200" cy="191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FBA28C6-8639-4A0D-AE94-E8AC35868B3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040630" y="1852759"/>
                  <a:ext cx="69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C6CF7FA-856A-4C5D-8F00-E242712EE9C1}"/>
                    </a:ext>
                  </a:extLst>
                </p14:cNvPr>
                <p14:cNvContentPartPr/>
                <p14:nvPr/>
              </p14:nvContentPartPr>
              <p14:xfrm>
                <a:off x="9151150" y="1812439"/>
                <a:ext cx="158760" cy="49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C6CF7FA-856A-4C5D-8F00-E242712EE9C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142150" y="1803799"/>
                  <a:ext cx="1764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B013469-BE5F-466D-B367-25410B2D88D6}"/>
                    </a:ext>
                  </a:extLst>
                </p14:cNvPr>
                <p14:cNvContentPartPr/>
                <p14:nvPr/>
              </p14:nvContentPartPr>
              <p14:xfrm>
                <a:off x="9202630" y="1839439"/>
                <a:ext cx="83160" cy="249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B013469-BE5F-466D-B367-25410B2D88D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193630" y="1830439"/>
                  <a:ext cx="1008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0E4D1A4-55E3-40F4-AB15-F29996EFB477}"/>
                    </a:ext>
                  </a:extLst>
                </p14:cNvPr>
                <p14:cNvContentPartPr/>
                <p14:nvPr/>
              </p14:nvContentPartPr>
              <p14:xfrm>
                <a:off x="9354550" y="1807399"/>
                <a:ext cx="125640" cy="73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0E4D1A4-55E3-40F4-AB15-F29996EFB47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345910" y="1798759"/>
                  <a:ext cx="1432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8ABC485-2408-4795-AA09-8980BD551A24}"/>
                    </a:ext>
                  </a:extLst>
                </p14:cNvPr>
                <p14:cNvContentPartPr/>
                <p14:nvPr/>
              </p14:nvContentPartPr>
              <p14:xfrm>
                <a:off x="9423310" y="1836919"/>
                <a:ext cx="72720" cy="206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8ABC485-2408-4795-AA09-8980BD551A2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14310" y="1827919"/>
                  <a:ext cx="903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A2D0413-E5A6-4660-AAEB-897B2EB78799}"/>
                    </a:ext>
                  </a:extLst>
                </p14:cNvPr>
                <p14:cNvContentPartPr/>
                <p14:nvPr/>
              </p14:nvContentPartPr>
              <p14:xfrm>
                <a:off x="9638950" y="1738999"/>
                <a:ext cx="182160" cy="292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A2D0413-E5A6-4660-AAEB-897B2EB7879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629950" y="1730359"/>
                  <a:ext cx="1998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E122C7A-B7FE-428C-B011-2B90999FB42D}"/>
                    </a:ext>
                  </a:extLst>
                </p14:cNvPr>
                <p14:cNvContentPartPr/>
                <p14:nvPr/>
              </p14:nvContentPartPr>
              <p14:xfrm>
                <a:off x="9043150" y="1192519"/>
                <a:ext cx="388080" cy="462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E122C7A-B7FE-428C-B011-2B90999FB42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034150" y="1183879"/>
                  <a:ext cx="40572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5A736F9-B8FD-480E-A77E-4622C275D625}"/>
                    </a:ext>
                  </a:extLst>
                </p14:cNvPr>
                <p14:cNvContentPartPr/>
                <p14:nvPr/>
              </p14:nvContentPartPr>
              <p14:xfrm>
                <a:off x="8811310" y="1017919"/>
                <a:ext cx="227520" cy="231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5A736F9-B8FD-480E-A77E-4622C275D62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802310" y="1009279"/>
                  <a:ext cx="2451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47DB4F4-6BFD-4C02-808B-F034AD9B8CB8}"/>
                    </a:ext>
                  </a:extLst>
                </p14:cNvPr>
                <p14:cNvContentPartPr/>
                <p14:nvPr/>
              </p14:nvContentPartPr>
              <p14:xfrm>
                <a:off x="9124150" y="823519"/>
                <a:ext cx="382320" cy="332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47DB4F4-6BFD-4C02-808B-F034AD9B8CB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115510" y="814879"/>
                  <a:ext cx="3999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59D7EE1-B884-4AF0-8E29-BB77BE6EFB5A}"/>
                    </a:ext>
                  </a:extLst>
                </p14:cNvPr>
                <p14:cNvContentPartPr/>
                <p14:nvPr/>
              </p14:nvContentPartPr>
              <p14:xfrm>
                <a:off x="9674950" y="692119"/>
                <a:ext cx="120240" cy="341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59D7EE1-B884-4AF0-8E29-BB77BE6EFB5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666310" y="683479"/>
                  <a:ext cx="1378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B7BE4BA-C9D5-43CD-92CF-0A33D7480360}"/>
                    </a:ext>
                  </a:extLst>
                </p14:cNvPr>
                <p14:cNvContentPartPr/>
                <p14:nvPr/>
              </p14:nvContentPartPr>
              <p14:xfrm>
                <a:off x="9858550" y="812359"/>
                <a:ext cx="894600" cy="313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B7BE4BA-C9D5-43CD-92CF-0A33D748036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849550" y="803359"/>
                  <a:ext cx="9122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C4918DC-B603-482C-8CCF-34768E4CE540}"/>
                    </a:ext>
                  </a:extLst>
                </p14:cNvPr>
                <p14:cNvContentPartPr/>
                <p14:nvPr/>
              </p14:nvContentPartPr>
              <p14:xfrm>
                <a:off x="10479910" y="682399"/>
                <a:ext cx="12960" cy="19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C4918DC-B603-482C-8CCF-34768E4CE54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470910" y="673759"/>
                  <a:ext cx="30600" cy="3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56672" name="Ink 156671">
                <a:extLst>
                  <a:ext uri="{FF2B5EF4-FFF2-40B4-BE49-F238E27FC236}">
                    <a16:creationId xmlns:a16="http://schemas.microsoft.com/office/drawing/2014/main" id="{02FDC27C-5DA0-43F1-8460-184BE00BD54A}"/>
                  </a:ext>
                </a:extLst>
              </p14:cNvPr>
              <p14:cNvContentPartPr/>
              <p14:nvPr/>
            </p14:nvContentPartPr>
            <p14:xfrm>
              <a:off x="-496850" y="3452239"/>
              <a:ext cx="360" cy="360"/>
            </p14:xfrm>
          </p:contentPart>
        </mc:Choice>
        <mc:Fallback xmlns="">
          <p:pic>
            <p:nvPicPr>
              <p:cNvPr id="156672" name="Ink 156671">
                <a:extLst>
                  <a:ext uri="{FF2B5EF4-FFF2-40B4-BE49-F238E27FC236}">
                    <a16:creationId xmlns:a16="http://schemas.microsoft.com/office/drawing/2014/main" id="{02FDC27C-5DA0-43F1-8460-184BE00BD54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-505490" y="344323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710" name="Group 156709">
            <a:extLst>
              <a:ext uri="{FF2B5EF4-FFF2-40B4-BE49-F238E27FC236}">
                <a16:creationId xmlns:a16="http://schemas.microsoft.com/office/drawing/2014/main" id="{CEB23C76-C228-438A-A822-B2D3F9E4C1D5}"/>
              </a:ext>
            </a:extLst>
          </p:cNvPr>
          <p:cNvGrpSpPr/>
          <p:nvPr/>
        </p:nvGrpSpPr>
        <p:grpSpPr>
          <a:xfrm>
            <a:off x="3932950" y="1945639"/>
            <a:ext cx="2285280" cy="3259080"/>
            <a:chOff x="3932950" y="1945639"/>
            <a:chExt cx="2285280" cy="325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56673" name="Ink 156672">
                  <a:extLst>
                    <a:ext uri="{FF2B5EF4-FFF2-40B4-BE49-F238E27FC236}">
                      <a16:creationId xmlns:a16="http://schemas.microsoft.com/office/drawing/2014/main" id="{C6161494-362D-4C5C-8C69-85E57E8C2C6A}"/>
                    </a:ext>
                  </a:extLst>
                </p14:cNvPr>
                <p14:cNvContentPartPr/>
                <p14:nvPr/>
              </p14:nvContentPartPr>
              <p14:xfrm>
                <a:off x="5343790" y="1979479"/>
                <a:ext cx="836280" cy="338040"/>
              </p14:xfrm>
            </p:contentPart>
          </mc:Choice>
          <mc:Fallback xmlns="">
            <p:pic>
              <p:nvPicPr>
                <p:cNvPr id="156673" name="Ink 156672">
                  <a:extLst>
                    <a:ext uri="{FF2B5EF4-FFF2-40B4-BE49-F238E27FC236}">
                      <a16:creationId xmlns:a16="http://schemas.microsoft.com/office/drawing/2014/main" id="{C6161494-362D-4C5C-8C69-85E57E8C2C6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334790" y="1970479"/>
                  <a:ext cx="8539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56686" name="Ink 156685">
                  <a:extLst>
                    <a:ext uri="{FF2B5EF4-FFF2-40B4-BE49-F238E27FC236}">
                      <a16:creationId xmlns:a16="http://schemas.microsoft.com/office/drawing/2014/main" id="{2746F871-B727-4643-A20F-F9F08BC3C3AC}"/>
                    </a:ext>
                  </a:extLst>
                </p14:cNvPr>
                <p14:cNvContentPartPr/>
                <p14:nvPr/>
              </p14:nvContentPartPr>
              <p14:xfrm>
                <a:off x="5559430" y="2023039"/>
                <a:ext cx="118080" cy="216000"/>
              </p14:xfrm>
            </p:contentPart>
          </mc:Choice>
          <mc:Fallback xmlns="">
            <p:pic>
              <p:nvPicPr>
                <p:cNvPr id="156686" name="Ink 156685">
                  <a:extLst>
                    <a:ext uri="{FF2B5EF4-FFF2-40B4-BE49-F238E27FC236}">
                      <a16:creationId xmlns:a16="http://schemas.microsoft.com/office/drawing/2014/main" id="{2746F871-B727-4643-A20F-F9F08BC3C3A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50430" y="2014039"/>
                  <a:ext cx="1357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56687" name="Ink 156686">
                  <a:extLst>
                    <a:ext uri="{FF2B5EF4-FFF2-40B4-BE49-F238E27FC236}">
                      <a16:creationId xmlns:a16="http://schemas.microsoft.com/office/drawing/2014/main" id="{B437AD61-3FD1-4179-81EE-599B69D7EB09}"/>
                    </a:ext>
                  </a:extLst>
                </p14:cNvPr>
                <p14:cNvContentPartPr/>
                <p14:nvPr/>
              </p14:nvContentPartPr>
              <p14:xfrm>
                <a:off x="5755270" y="1945639"/>
                <a:ext cx="462960" cy="338760"/>
              </p14:xfrm>
            </p:contentPart>
          </mc:Choice>
          <mc:Fallback xmlns="">
            <p:pic>
              <p:nvPicPr>
                <p:cNvPr id="156687" name="Ink 156686">
                  <a:extLst>
                    <a:ext uri="{FF2B5EF4-FFF2-40B4-BE49-F238E27FC236}">
                      <a16:creationId xmlns:a16="http://schemas.microsoft.com/office/drawing/2014/main" id="{B437AD61-3FD1-4179-81EE-599B69D7EB0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746630" y="1936639"/>
                  <a:ext cx="4806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56688" name="Ink 156687">
                  <a:extLst>
                    <a:ext uri="{FF2B5EF4-FFF2-40B4-BE49-F238E27FC236}">
                      <a16:creationId xmlns:a16="http://schemas.microsoft.com/office/drawing/2014/main" id="{BD5750E4-7448-4BDD-B7B2-C60398101F47}"/>
                    </a:ext>
                  </a:extLst>
                </p14:cNvPr>
                <p14:cNvContentPartPr/>
                <p14:nvPr/>
              </p14:nvContentPartPr>
              <p14:xfrm>
                <a:off x="5809270" y="2067319"/>
                <a:ext cx="219600" cy="77760"/>
              </p14:xfrm>
            </p:contentPart>
          </mc:Choice>
          <mc:Fallback xmlns="">
            <p:pic>
              <p:nvPicPr>
                <p:cNvPr id="156688" name="Ink 156687">
                  <a:extLst>
                    <a:ext uri="{FF2B5EF4-FFF2-40B4-BE49-F238E27FC236}">
                      <a16:creationId xmlns:a16="http://schemas.microsoft.com/office/drawing/2014/main" id="{BD5750E4-7448-4BDD-B7B2-C60398101F4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800630" y="2058319"/>
                  <a:ext cx="2372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56689" name="Ink 156688">
                  <a:extLst>
                    <a:ext uri="{FF2B5EF4-FFF2-40B4-BE49-F238E27FC236}">
                      <a16:creationId xmlns:a16="http://schemas.microsoft.com/office/drawing/2014/main" id="{04F2B688-C5E2-4F14-9A47-B45A070AE8DC}"/>
                    </a:ext>
                  </a:extLst>
                </p14:cNvPr>
                <p14:cNvContentPartPr/>
                <p14:nvPr/>
              </p14:nvContentPartPr>
              <p14:xfrm>
                <a:off x="5764270" y="2308159"/>
                <a:ext cx="293040" cy="634680"/>
              </p14:xfrm>
            </p:contentPart>
          </mc:Choice>
          <mc:Fallback xmlns="">
            <p:pic>
              <p:nvPicPr>
                <p:cNvPr id="156689" name="Ink 156688">
                  <a:extLst>
                    <a:ext uri="{FF2B5EF4-FFF2-40B4-BE49-F238E27FC236}">
                      <a16:creationId xmlns:a16="http://schemas.microsoft.com/office/drawing/2014/main" id="{04F2B688-C5E2-4F14-9A47-B45A070AE8D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755630" y="2299159"/>
                  <a:ext cx="31068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56691" name="Ink 156690">
                  <a:extLst>
                    <a:ext uri="{FF2B5EF4-FFF2-40B4-BE49-F238E27FC236}">
                      <a16:creationId xmlns:a16="http://schemas.microsoft.com/office/drawing/2014/main" id="{29800D55-E524-4D18-AC88-668582AC53F1}"/>
                    </a:ext>
                  </a:extLst>
                </p14:cNvPr>
                <p14:cNvContentPartPr/>
                <p14:nvPr/>
              </p14:nvContentPartPr>
              <p14:xfrm>
                <a:off x="5893150" y="3091519"/>
                <a:ext cx="258840" cy="621720"/>
              </p14:xfrm>
            </p:contentPart>
          </mc:Choice>
          <mc:Fallback xmlns="">
            <p:pic>
              <p:nvPicPr>
                <p:cNvPr id="156691" name="Ink 156690">
                  <a:extLst>
                    <a:ext uri="{FF2B5EF4-FFF2-40B4-BE49-F238E27FC236}">
                      <a16:creationId xmlns:a16="http://schemas.microsoft.com/office/drawing/2014/main" id="{29800D55-E524-4D18-AC88-668582AC53F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84150" y="3082519"/>
                  <a:ext cx="27648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56692" name="Ink 156691">
                  <a:extLst>
                    <a:ext uri="{FF2B5EF4-FFF2-40B4-BE49-F238E27FC236}">
                      <a16:creationId xmlns:a16="http://schemas.microsoft.com/office/drawing/2014/main" id="{E001A73A-F6D2-4917-BC18-46BE50122C15}"/>
                    </a:ext>
                  </a:extLst>
                </p14:cNvPr>
                <p14:cNvContentPartPr/>
                <p14:nvPr/>
              </p14:nvContentPartPr>
              <p14:xfrm>
                <a:off x="5996830" y="3814039"/>
                <a:ext cx="27000" cy="623880"/>
              </p14:xfrm>
            </p:contentPart>
          </mc:Choice>
          <mc:Fallback xmlns="">
            <p:pic>
              <p:nvPicPr>
                <p:cNvPr id="156692" name="Ink 156691">
                  <a:extLst>
                    <a:ext uri="{FF2B5EF4-FFF2-40B4-BE49-F238E27FC236}">
                      <a16:creationId xmlns:a16="http://schemas.microsoft.com/office/drawing/2014/main" id="{E001A73A-F6D2-4917-BC18-46BE50122C1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88190" y="3805399"/>
                  <a:ext cx="4464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56693" name="Ink 156692">
                  <a:extLst>
                    <a:ext uri="{FF2B5EF4-FFF2-40B4-BE49-F238E27FC236}">
                      <a16:creationId xmlns:a16="http://schemas.microsoft.com/office/drawing/2014/main" id="{2D06E5F1-5AA8-4814-9765-5A69BC9E6558}"/>
                    </a:ext>
                  </a:extLst>
                </p14:cNvPr>
                <p14:cNvContentPartPr/>
                <p14:nvPr/>
              </p14:nvContentPartPr>
              <p14:xfrm>
                <a:off x="5927350" y="4283119"/>
                <a:ext cx="210600" cy="210600"/>
              </p14:xfrm>
            </p:contentPart>
          </mc:Choice>
          <mc:Fallback xmlns="">
            <p:pic>
              <p:nvPicPr>
                <p:cNvPr id="156693" name="Ink 156692">
                  <a:extLst>
                    <a:ext uri="{FF2B5EF4-FFF2-40B4-BE49-F238E27FC236}">
                      <a16:creationId xmlns:a16="http://schemas.microsoft.com/office/drawing/2014/main" id="{2D06E5F1-5AA8-4814-9765-5A69BC9E655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918710" y="4274479"/>
                  <a:ext cx="2282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56694" name="Ink 156693">
                  <a:extLst>
                    <a:ext uri="{FF2B5EF4-FFF2-40B4-BE49-F238E27FC236}">
                      <a16:creationId xmlns:a16="http://schemas.microsoft.com/office/drawing/2014/main" id="{2BAD2DC5-01F6-49BB-839A-C4CD1B3F39C4}"/>
                    </a:ext>
                  </a:extLst>
                </p14:cNvPr>
                <p14:cNvContentPartPr/>
                <p14:nvPr/>
              </p14:nvContentPartPr>
              <p14:xfrm>
                <a:off x="5935270" y="4579759"/>
                <a:ext cx="124200" cy="624960"/>
              </p14:xfrm>
            </p:contentPart>
          </mc:Choice>
          <mc:Fallback xmlns="">
            <p:pic>
              <p:nvPicPr>
                <p:cNvPr id="156694" name="Ink 156693">
                  <a:extLst>
                    <a:ext uri="{FF2B5EF4-FFF2-40B4-BE49-F238E27FC236}">
                      <a16:creationId xmlns:a16="http://schemas.microsoft.com/office/drawing/2014/main" id="{2BAD2DC5-01F6-49BB-839A-C4CD1B3F39C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26630" y="4571119"/>
                  <a:ext cx="14184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56696" name="Ink 156695">
                  <a:extLst>
                    <a:ext uri="{FF2B5EF4-FFF2-40B4-BE49-F238E27FC236}">
                      <a16:creationId xmlns:a16="http://schemas.microsoft.com/office/drawing/2014/main" id="{DFB34051-9C06-4BE2-B058-F81940BB714F}"/>
                    </a:ext>
                  </a:extLst>
                </p14:cNvPr>
                <p14:cNvContentPartPr/>
                <p14:nvPr/>
              </p14:nvContentPartPr>
              <p14:xfrm>
                <a:off x="4625950" y="2735479"/>
                <a:ext cx="770400" cy="501120"/>
              </p14:xfrm>
            </p:contentPart>
          </mc:Choice>
          <mc:Fallback xmlns="">
            <p:pic>
              <p:nvPicPr>
                <p:cNvPr id="156696" name="Ink 156695">
                  <a:extLst>
                    <a:ext uri="{FF2B5EF4-FFF2-40B4-BE49-F238E27FC236}">
                      <a16:creationId xmlns:a16="http://schemas.microsoft.com/office/drawing/2014/main" id="{DFB34051-9C06-4BE2-B058-F81940BB714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617310" y="2726839"/>
                  <a:ext cx="7880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56697" name="Ink 156696">
                  <a:extLst>
                    <a:ext uri="{FF2B5EF4-FFF2-40B4-BE49-F238E27FC236}">
                      <a16:creationId xmlns:a16="http://schemas.microsoft.com/office/drawing/2014/main" id="{68BE88AD-F311-4E21-94D8-C0F15DC2F4AB}"/>
                    </a:ext>
                  </a:extLst>
                </p14:cNvPr>
                <p14:cNvContentPartPr/>
                <p14:nvPr/>
              </p14:nvContentPartPr>
              <p14:xfrm>
                <a:off x="4384750" y="3245599"/>
                <a:ext cx="1230120" cy="424440"/>
              </p14:xfrm>
            </p:contentPart>
          </mc:Choice>
          <mc:Fallback xmlns="">
            <p:pic>
              <p:nvPicPr>
                <p:cNvPr id="156697" name="Ink 156696">
                  <a:extLst>
                    <a:ext uri="{FF2B5EF4-FFF2-40B4-BE49-F238E27FC236}">
                      <a16:creationId xmlns:a16="http://schemas.microsoft.com/office/drawing/2014/main" id="{68BE88AD-F311-4E21-94D8-C0F15DC2F4A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76110" y="3236959"/>
                  <a:ext cx="124776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56699" name="Ink 156698">
                  <a:extLst>
                    <a:ext uri="{FF2B5EF4-FFF2-40B4-BE49-F238E27FC236}">
                      <a16:creationId xmlns:a16="http://schemas.microsoft.com/office/drawing/2014/main" id="{B28C988A-F5E9-4706-B5D2-545839803B8C}"/>
                    </a:ext>
                  </a:extLst>
                </p14:cNvPr>
                <p14:cNvContentPartPr/>
                <p14:nvPr/>
              </p14:nvContentPartPr>
              <p14:xfrm>
                <a:off x="4767430" y="3853999"/>
                <a:ext cx="357480" cy="289800"/>
              </p14:xfrm>
            </p:contentPart>
          </mc:Choice>
          <mc:Fallback xmlns="">
            <p:pic>
              <p:nvPicPr>
                <p:cNvPr id="156699" name="Ink 156698">
                  <a:extLst>
                    <a:ext uri="{FF2B5EF4-FFF2-40B4-BE49-F238E27FC236}">
                      <a16:creationId xmlns:a16="http://schemas.microsoft.com/office/drawing/2014/main" id="{B28C988A-F5E9-4706-B5D2-545839803B8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758430" y="3845359"/>
                  <a:ext cx="3751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6700" name="Ink 156699">
                  <a:extLst>
                    <a:ext uri="{FF2B5EF4-FFF2-40B4-BE49-F238E27FC236}">
                      <a16:creationId xmlns:a16="http://schemas.microsoft.com/office/drawing/2014/main" id="{718671B0-9AA0-429C-8A94-8CB4FE78CFF9}"/>
                    </a:ext>
                  </a:extLst>
                </p14:cNvPr>
                <p14:cNvContentPartPr/>
                <p14:nvPr/>
              </p14:nvContentPartPr>
              <p14:xfrm>
                <a:off x="5273950" y="3850399"/>
                <a:ext cx="201960" cy="166680"/>
              </p14:xfrm>
            </p:contentPart>
          </mc:Choice>
          <mc:Fallback xmlns="">
            <p:pic>
              <p:nvPicPr>
                <p:cNvPr id="156700" name="Ink 156699">
                  <a:extLst>
                    <a:ext uri="{FF2B5EF4-FFF2-40B4-BE49-F238E27FC236}">
                      <a16:creationId xmlns:a16="http://schemas.microsoft.com/office/drawing/2014/main" id="{718671B0-9AA0-429C-8A94-8CB4FE78CFF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265310" y="3841399"/>
                  <a:ext cx="2196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6702" name="Ink 156701">
                  <a:extLst>
                    <a:ext uri="{FF2B5EF4-FFF2-40B4-BE49-F238E27FC236}">
                      <a16:creationId xmlns:a16="http://schemas.microsoft.com/office/drawing/2014/main" id="{40ED8FFD-0CCE-41CD-A59E-AF1F4BA9B645}"/>
                    </a:ext>
                  </a:extLst>
                </p14:cNvPr>
                <p14:cNvContentPartPr/>
                <p14:nvPr/>
              </p14:nvContentPartPr>
              <p14:xfrm>
                <a:off x="4351630" y="4224439"/>
                <a:ext cx="912240" cy="343080"/>
              </p14:xfrm>
            </p:contentPart>
          </mc:Choice>
          <mc:Fallback xmlns="">
            <p:pic>
              <p:nvPicPr>
                <p:cNvPr id="156702" name="Ink 156701">
                  <a:extLst>
                    <a:ext uri="{FF2B5EF4-FFF2-40B4-BE49-F238E27FC236}">
                      <a16:creationId xmlns:a16="http://schemas.microsoft.com/office/drawing/2014/main" id="{40ED8FFD-0CCE-41CD-A59E-AF1F4BA9B64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42630" y="4215799"/>
                  <a:ext cx="9298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6703" name="Ink 156702">
                  <a:extLst>
                    <a:ext uri="{FF2B5EF4-FFF2-40B4-BE49-F238E27FC236}">
                      <a16:creationId xmlns:a16="http://schemas.microsoft.com/office/drawing/2014/main" id="{534F2721-6356-4A10-9B03-E163FBF701CB}"/>
                    </a:ext>
                  </a:extLst>
                </p14:cNvPr>
                <p14:cNvContentPartPr/>
                <p14:nvPr/>
              </p14:nvContentPartPr>
              <p14:xfrm>
                <a:off x="4152190" y="4533319"/>
                <a:ext cx="141840" cy="330480"/>
              </p14:xfrm>
            </p:contentPart>
          </mc:Choice>
          <mc:Fallback xmlns="">
            <p:pic>
              <p:nvPicPr>
                <p:cNvPr id="156703" name="Ink 156702">
                  <a:extLst>
                    <a:ext uri="{FF2B5EF4-FFF2-40B4-BE49-F238E27FC236}">
                      <a16:creationId xmlns:a16="http://schemas.microsoft.com/office/drawing/2014/main" id="{534F2721-6356-4A10-9B03-E163FBF701C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43550" y="4524679"/>
                  <a:ext cx="15948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6704" name="Ink 156703">
                  <a:extLst>
                    <a:ext uri="{FF2B5EF4-FFF2-40B4-BE49-F238E27FC236}">
                      <a16:creationId xmlns:a16="http://schemas.microsoft.com/office/drawing/2014/main" id="{B21AC851-6595-4097-84E7-2A738D0D4C93}"/>
                    </a:ext>
                  </a:extLst>
                </p14:cNvPr>
                <p14:cNvContentPartPr/>
                <p14:nvPr/>
              </p14:nvContentPartPr>
              <p14:xfrm>
                <a:off x="3932950" y="4502359"/>
                <a:ext cx="452160" cy="174600"/>
              </p14:xfrm>
            </p:contentPart>
          </mc:Choice>
          <mc:Fallback xmlns="">
            <p:pic>
              <p:nvPicPr>
                <p:cNvPr id="156704" name="Ink 156703">
                  <a:extLst>
                    <a:ext uri="{FF2B5EF4-FFF2-40B4-BE49-F238E27FC236}">
                      <a16:creationId xmlns:a16="http://schemas.microsoft.com/office/drawing/2014/main" id="{B21AC851-6595-4097-84E7-2A738D0D4C9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924310" y="4493359"/>
                  <a:ext cx="4698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6705" name="Ink 156704">
                  <a:extLst>
                    <a:ext uri="{FF2B5EF4-FFF2-40B4-BE49-F238E27FC236}">
                      <a16:creationId xmlns:a16="http://schemas.microsoft.com/office/drawing/2014/main" id="{A71CC36E-8434-4453-AA05-53ED7DFD8E8F}"/>
                    </a:ext>
                  </a:extLst>
                </p14:cNvPr>
                <p14:cNvContentPartPr/>
                <p14:nvPr/>
              </p14:nvContentPartPr>
              <p14:xfrm>
                <a:off x="4142830" y="4595959"/>
                <a:ext cx="174960" cy="273600"/>
              </p14:xfrm>
            </p:contentPart>
          </mc:Choice>
          <mc:Fallback xmlns="">
            <p:pic>
              <p:nvPicPr>
                <p:cNvPr id="156705" name="Ink 156704">
                  <a:extLst>
                    <a:ext uri="{FF2B5EF4-FFF2-40B4-BE49-F238E27FC236}">
                      <a16:creationId xmlns:a16="http://schemas.microsoft.com/office/drawing/2014/main" id="{A71CC36E-8434-4453-AA05-53ED7DFD8E8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134190" y="4586959"/>
                  <a:ext cx="1926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6706" name="Ink 156705">
                  <a:extLst>
                    <a:ext uri="{FF2B5EF4-FFF2-40B4-BE49-F238E27FC236}">
                      <a16:creationId xmlns:a16="http://schemas.microsoft.com/office/drawing/2014/main" id="{E26A0ADD-9D3B-4557-BCE1-23CE1523AC92}"/>
                    </a:ext>
                  </a:extLst>
                </p14:cNvPr>
                <p14:cNvContentPartPr/>
                <p14:nvPr/>
              </p14:nvContentPartPr>
              <p14:xfrm>
                <a:off x="4392310" y="4639159"/>
                <a:ext cx="282600" cy="375840"/>
              </p14:xfrm>
            </p:contentPart>
          </mc:Choice>
          <mc:Fallback xmlns="">
            <p:pic>
              <p:nvPicPr>
                <p:cNvPr id="156706" name="Ink 156705">
                  <a:extLst>
                    <a:ext uri="{FF2B5EF4-FFF2-40B4-BE49-F238E27FC236}">
                      <a16:creationId xmlns:a16="http://schemas.microsoft.com/office/drawing/2014/main" id="{E26A0ADD-9D3B-4557-BCE1-23CE1523AC9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83670" y="4630159"/>
                  <a:ext cx="30024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6707" name="Ink 156706">
                  <a:extLst>
                    <a:ext uri="{FF2B5EF4-FFF2-40B4-BE49-F238E27FC236}">
                      <a16:creationId xmlns:a16="http://schemas.microsoft.com/office/drawing/2014/main" id="{6EF6DF67-AB5A-4A76-9708-4BE3A2B8F40B}"/>
                    </a:ext>
                  </a:extLst>
                </p14:cNvPr>
                <p14:cNvContentPartPr/>
                <p14:nvPr/>
              </p14:nvContentPartPr>
              <p14:xfrm>
                <a:off x="4899550" y="4446199"/>
                <a:ext cx="302040" cy="358200"/>
              </p14:xfrm>
            </p:contentPart>
          </mc:Choice>
          <mc:Fallback xmlns="">
            <p:pic>
              <p:nvPicPr>
                <p:cNvPr id="156707" name="Ink 156706">
                  <a:extLst>
                    <a:ext uri="{FF2B5EF4-FFF2-40B4-BE49-F238E27FC236}">
                      <a16:creationId xmlns:a16="http://schemas.microsoft.com/office/drawing/2014/main" id="{6EF6DF67-AB5A-4A76-9708-4BE3A2B8F40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890550" y="4437199"/>
                  <a:ext cx="31968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6708" name="Ink 156707">
                  <a:extLst>
                    <a:ext uri="{FF2B5EF4-FFF2-40B4-BE49-F238E27FC236}">
                      <a16:creationId xmlns:a16="http://schemas.microsoft.com/office/drawing/2014/main" id="{57EA6E6D-1841-4506-AB65-031B00FBE3A8}"/>
                    </a:ext>
                  </a:extLst>
                </p14:cNvPr>
                <p14:cNvContentPartPr/>
                <p14:nvPr/>
              </p14:nvContentPartPr>
              <p14:xfrm>
                <a:off x="4839430" y="4470319"/>
                <a:ext cx="211680" cy="96840"/>
              </p14:xfrm>
            </p:contentPart>
          </mc:Choice>
          <mc:Fallback xmlns="">
            <p:pic>
              <p:nvPicPr>
                <p:cNvPr id="156708" name="Ink 156707">
                  <a:extLst>
                    <a:ext uri="{FF2B5EF4-FFF2-40B4-BE49-F238E27FC236}">
                      <a16:creationId xmlns:a16="http://schemas.microsoft.com/office/drawing/2014/main" id="{57EA6E6D-1841-4506-AB65-031B00FBE3A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830430" y="4461319"/>
                  <a:ext cx="2293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6709" name="Ink 156708">
                  <a:extLst>
                    <a:ext uri="{FF2B5EF4-FFF2-40B4-BE49-F238E27FC236}">
                      <a16:creationId xmlns:a16="http://schemas.microsoft.com/office/drawing/2014/main" id="{97231E2F-B920-4377-A610-E6EE9DD84987}"/>
                    </a:ext>
                  </a:extLst>
                </p14:cNvPr>
                <p14:cNvContentPartPr/>
                <p14:nvPr/>
              </p14:nvContentPartPr>
              <p14:xfrm>
                <a:off x="4850950" y="4584079"/>
                <a:ext cx="1085400" cy="526680"/>
              </p14:xfrm>
            </p:contentPart>
          </mc:Choice>
          <mc:Fallback xmlns="">
            <p:pic>
              <p:nvPicPr>
                <p:cNvPr id="156709" name="Ink 156708">
                  <a:extLst>
                    <a:ext uri="{FF2B5EF4-FFF2-40B4-BE49-F238E27FC236}">
                      <a16:creationId xmlns:a16="http://schemas.microsoft.com/office/drawing/2014/main" id="{97231E2F-B920-4377-A610-E6EE9DD8498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42310" y="4575439"/>
                  <a:ext cx="1103040" cy="54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AE6258A-1E37-4AD4-BEE6-D3A8E0724A38}"/>
                  </a:ext>
                </a:extLst>
              </p14:cNvPr>
              <p14:cNvContentPartPr/>
              <p14:nvPr/>
            </p14:nvContentPartPr>
            <p14:xfrm>
              <a:off x="6246112" y="-35690"/>
              <a:ext cx="3816720" cy="1180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AE6258A-1E37-4AD4-BEE6-D3A8E0724A3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237472" y="-44330"/>
                <a:ext cx="3834360" cy="11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56695" name="Ink 156694">
                <a:extLst>
                  <a:ext uri="{FF2B5EF4-FFF2-40B4-BE49-F238E27FC236}">
                    <a16:creationId xmlns:a16="http://schemas.microsoft.com/office/drawing/2014/main" id="{5DB98E53-9258-4085-BA5C-E01BE32FDCD7}"/>
                  </a:ext>
                </a:extLst>
              </p14:cNvPr>
              <p14:cNvContentPartPr/>
              <p14:nvPr/>
            </p14:nvContentPartPr>
            <p14:xfrm>
              <a:off x="8965192" y="2112661"/>
              <a:ext cx="1080360" cy="131400"/>
            </p14:xfrm>
          </p:contentPart>
        </mc:Choice>
        <mc:Fallback xmlns="">
          <p:pic>
            <p:nvPicPr>
              <p:cNvPr id="156695" name="Ink 156694">
                <a:extLst>
                  <a:ext uri="{FF2B5EF4-FFF2-40B4-BE49-F238E27FC236}">
                    <a16:creationId xmlns:a16="http://schemas.microsoft.com/office/drawing/2014/main" id="{5DB98E53-9258-4085-BA5C-E01BE32FDCD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956552" y="2104021"/>
                <a:ext cx="10980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56698" name="Ink 156697">
                <a:extLst>
                  <a:ext uri="{FF2B5EF4-FFF2-40B4-BE49-F238E27FC236}">
                    <a16:creationId xmlns:a16="http://schemas.microsoft.com/office/drawing/2014/main" id="{0525361C-9D13-4A5C-8C86-B0ADBCDC9C80}"/>
                  </a:ext>
                </a:extLst>
              </p14:cNvPr>
              <p14:cNvContentPartPr/>
              <p14:nvPr/>
            </p14:nvContentPartPr>
            <p14:xfrm>
              <a:off x="9814432" y="1936981"/>
              <a:ext cx="181080" cy="187560"/>
            </p14:xfrm>
          </p:contentPart>
        </mc:Choice>
        <mc:Fallback xmlns="">
          <p:pic>
            <p:nvPicPr>
              <p:cNvPr id="156698" name="Ink 156697">
                <a:extLst>
                  <a:ext uri="{FF2B5EF4-FFF2-40B4-BE49-F238E27FC236}">
                    <a16:creationId xmlns:a16="http://schemas.microsoft.com/office/drawing/2014/main" id="{0525361C-9D13-4A5C-8C86-B0ADBCDC9C80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805432" y="1927981"/>
                <a:ext cx="198720" cy="20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711" name="Group 156710">
            <a:extLst>
              <a:ext uri="{FF2B5EF4-FFF2-40B4-BE49-F238E27FC236}">
                <a16:creationId xmlns:a16="http://schemas.microsoft.com/office/drawing/2014/main" id="{67A243E5-B646-4F57-BEBB-55327A1954E7}"/>
              </a:ext>
            </a:extLst>
          </p:cNvPr>
          <p:cNvGrpSpPr/>
          <p:nvPr/>
        </p:nvGrpSpPr>
        <p:grpSpPr>
          <a:xfrm>
            <a:off x="5865592" y="2813941"/>
            <a:ext cx="1303920" cy="1661400"/>
            <a:chOff x="5865592" y="2813941"/>
            <a:chExt cx="1303920" cy="166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71F778F-FBA2-428A-B423-AE4C370B4E18}"/>
                    </a:ext>
                  </a:extLst>
                </p14:cNvPr>
                <p14:cNvContentPartPr/>
                <p14:nvPr/>
              </p14:nvContentPartPr>
              <p14:xfrm>
                <a:off x="6443752" y="4028581"/>
                <a:ext cx="255600" cy="446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71F778F-FBA2-428A-B423-AE4C370B4E1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35112" y="4019581"/>
                  <a:ext cx="2732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9C025F1-B284-4A8E-B3AB-1E6214601755}"/>
                    </a:ext>
                  </a:extLst>
                </p14:cNvPr>
                <p14:cNvContentPartPr/>
                <p14:nvPr/>
              </p14:nvContentPartPr>
              <p14:xfrm>
                <a:off x="6669112" y="3999781"/>
                <a:ext cx="500400" cy="396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9C025F1-B284-4A8E-B3AB-1E621460175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60472" y="3990781"/>
                  <a:ext cx="5180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15B05FA-F198-460F-AFFA-8B9068DCFB75}"/>
                    </a:ext>
                  </a:extLst>
                </p14:cNvPr>
                <p14:cNvContentPartPr/>
                <p14:nvPr/>
              </p14:nvContentPartPr>
              <p14:xfrm>
                <a:off x="6824992" y="4117501"/>
                <a:ext cx="164160" cy="47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15B05FA-F198-460F-AFFA-8B9068DCFB7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815992" y="4108861"/>
                  <a:ext cx="1818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6701" name="Ink 156700">
                  <a:extLst>
                    <a:ext uri="{FF2B5EF4-FFF2-40B4-BE49-F238E27FC236}">
                      <a16:creationId xmlns:a16="http://schemas.microsoft.com/office/drawing/2014/main" id="{DC1C092F-7156-493F-B889-8F021447C536}"/>
                    </a:ext>
                  </a:extLst>
                </p14:cNvPr>
                <p14:cNvContentPartPr/>
                <p14:nvPr/>
              </p14:nvContentPartPr>
              <p14:xfrm>
                <a:off x="5865592" y="2813941"/>
                <a:ext cx="822960" cy="999720"/>
              </p14:xfrm>
            </p:contentPart>
          </mc:Choice>
          <mc:Fallback xmlns="">
            <p:pic>
              <p:nvPicPr>
                <p:cNvPr id="156701" name="Ink 156700">
                  <a:extLst>
                    <a:ext uri="{FF2B5EF4-FFF2-40B4-BE49-F238E27FC236}">
                      <a16:creationId xmlns:a16="http://schemas.microsoft.com/office/drawing/2014/main" id="{DC1C092F-7156-493F-B889-8F021447C53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856592" y="2805301"/>
                  <a:ext cx="840600" cy="1017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58723" name="Rectangle 2"/>
          <p:cNvSpPr>
            <a:spLocks noChangeArrowheads="1"/>
          </p:cNvSpPr>
          <p:nvPr/>
        </p:nvSpPr>
        <p:spPr bwMode="auto">
          <a:xfrm>
            <a:off x="6505575" y="1638300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872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00050" y="85725"/>
            <a:ext cx="6503988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ISO/OSI reference model</a:t>
            </a:r>
          </a:p>
        </p:txBody>
      </p:sp>
      <p:sp>
        <p:nvSpPr>
          <p:cNvPr id="15872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84200" y="1422400"/>
            <a:ext cx="5154613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presentation:</a:t>
            </a:r>
            <a:r>
              <a:rPr lang="en-US" altLang="en-US">
                <a:ea typeface="ＭＳ Ｐゴシック" panose="020B0600070205080204" pitchFamily="34" charset="-128"/>
              </a:rPr>
              <a:t> allow applications to interpret meaning of data, e.g., encryption, compression, machine-specific conventions</a:t>
            </a:r>
          </a:p>
          <a:p>
            <a:pPr eaLnBrk="1" hangingPunct="1">
              <a:buSzPct val="75000"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session:</a:t>
            </a:r>
            <a:r>
              <a:rPr lang="en-US" altLang="en-US">
                <a:ea typeface="ＭＳ Ｐゴシック" panose="020B0600070205080204" pitchFamily="34" charset="-128"/>
              </a:rPr>
              <a:t> synchronization, checkpointing, recovery of data exchange</a:t>
            </a:r>
          </a:p>
          <a:p>
            <a:pPr eaLnBrk="1" hangingPunct="1">
              <a:buSzPct val="75000"/>
            </a:pPr>
            <a:r>
              <a:rPr lang="en-US" altLang="en-US">
                <a:ea typeface="ＭＳ Ｐゴシック" panose="020B0600070205080204" pitchFamily="34" charset="-128"/>
              </a:rPr>
              <a:t>Internet stack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missing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these layers!</a:t>
            </a:r>
          </a:p>
          <a:p>
            <a:pPr lvl="1" eaLnBrk="1" hangingPunct="1"/>
            <a:r>
              <a:rPr lang="en-US" altLang="en-US">
                <a:ea typeface="Arial" panose="020B0604020202020204" pitchFamily="34" charset="0"/>
              </a:rPr>
              <a:t>these services, </a:t>
            </a:r>
            <a:r>
              <a:rPr lang="en-US" altLang="en-US" i="1">
                <a:ea typeface="Arial" panose="020B0604020202020204" pitchFamily="34" charset="0"/>
              </a:rPr>
              <a:t>if needed,</a:t>
            </a:r>
            <a:r>
              <a:rPr lang="en-US" altLang="en-US">
                <a:ea typeface="Arial" panose="020B0604020202020204" pitchFamily="34" charset="0"/>
              </a:rPr>
              <a:t> must be implemented in application</a:t>
            </a:r>
          </a:p>
          <a:p>
            <a:pPr lvl="1" eaLnBrk="1" hangingPunct="1"/>
            <a:r>
              <a:rPr lang="en-US" altLang="en-US">
                <a:ea typeface="Arial" panose="020B0604020202020204" pitchFamily="34" charset="0"/>
              </a:rPr>
              <a:t>needed?</a:t>
            </a:r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6391275" y="1774825"/>
            <a:ext cx="1892300" cy="35861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8727" name="Text Box 7"/>
          <p:cNvSpPr txBox="1">
            <a:spLocks noChangeArrowheads="1"/>
          </p:cNvSpPr>
          <p:nvPr/>
        </p:nvSpPr>
        <p:spPr bwMode="auto">
          <a:xfrm>
            <a:off x="6348413" y="1946275"/>
            <a:ext cx="1982787" cy="341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application</a:t>
            </a: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presentation</a:t>
            </a: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session</a:t>
            </a: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transport</a:t>
            </a: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network</a:t>
            </a: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link</a:t>
            </a: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physical</a:t>
            </a:r>
          </a:p>
        </p:txBody>
      </p:sp>
      <p:sp>
        <p:nvSpPr>
          <p:cNvPr id="158728" name="Line 8"/>
          <p:cNvSpPr>
            <a:spLocks noChangeShapeType="1"/>
          </p:cNvSpPr>
          <p:nvPr/>
        </p:nvSpPr>
        <p:spPr bwMode="auto">
          <a:xfrm>
            <a:off x="6370638" y="2366963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8729" name="Line 9"/>
          <p:cNvSpPr>
            <a:spLocks noChangeShapeType="1"/>
          </p:cNvSpPr>
          <p:nvPr/>
        </p:nvSpPr>
        <p:spPr bwMode="auto">
          <a:xfrm>
            <a:off x="6384925" y="33432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8730" name="Line 10"/>
          <p:cNvSpPr>
            <a:spLocks noChangeShapeType="1"/>
          </p:cNvSpPr>
          <p:nvPr/>
        </p:nvSpPr>
        <p:spPr bwMode="auto">
          <a:xfrm>
            <a:off x="6384925" y="3883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8731" name="Line 11"/>
          <p:cNvSpPr>
            <a:spLocks noChangeShapeType="1"/>
          </p:cNvSpPr>
          <p:nvPr/>
        </p:nvSpPr>
        <p:spPr bwMode="auto">
          <a:xfrm>
            <a:off x="6386513" y="4899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8732" name="Line 12"/>
          <p:cNvSpPr>
            <a:spLocks noChangeShapeType="1"/>
          </p:cNvSpPr>
          <p:nvPr/>
        </p:nvSpPr>
        <p:spPr bwMode="auto">
          <a:xfrm>
            <a:off x="6370638" y="44164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8733" name="Line 13"/>
          <p:cNvSpPr>
            <a:spLocks noChangeShapeType="1"/>
          </p:cNvSpPr>
          <p:nvPr/>
        </p:nvSpPr>
        <p:spPr bwMode="auto">
          <a:xfrm>
            <a:off x="6369050" y="28860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158734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895350"/>
            <a:ext cx="59880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3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9DC4EB34-12B0-4582-AB62-F55A6BBBC0C7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6CEEE6-3A18-4E62-A212-15CBA195A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1FB02F-5DF7-4340-AB92-EAFCECBD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E87E0D74-F8C7-4CD6-8C43-35DEBD2ABF0E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C6DC795-9F27-4245-86C1-9F1C23303F15}"/>
                  </a:ext>
                </a:extLst>
              </p14:cNvPr>
              <p14:cNvContentPartPr/>
              <p14:nvPr/>
            </p14:nvContentPartPr>
            <p14:xfrm>
              <a:off x="4806486" y="3999550"/>
              <a:ext cx="3313080" cy="1658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C6DC795-9F27-4245-86C1-9F1C23303F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97486" y="3990910"/>
                <a:ext cx="3330720" cy="167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56E62CAC-9CF5-40F3-84C2-3ABCA8478E33}"/>
              </a:ext>
            </a:extLst>
          </p:cNvPr>
          <p:cNvGrpSpPr/>
          <p:nvPr/>
        </p:nvGrpSpPr>
        <p:grpSpPr>
          <a:xfrm>
            <a:off x="6064326" y="5144710"/>
            <a:ext cx="3476520" cy="1269360"/>
            <a:chOff x="6064326" y="5144710"/>
            <a:chExt cx="3476520" cy="126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A56A47D-5F77-47B5-9BF5-ECC38FF5CEE9}"/>
                    </a:ext>
                  </a:extLst>
                </p14:cNvPr>
                <p14:cNvContentPartPr/>
                <p14:nvPr/>
              </p14:nvContentPartPr>
              <p14:xfrm>
                <a:off x="7911486" y="5250190"/>
                <a:ext cx="189000" cy="776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A56A47D-5F77-47B5-9BF5-ECC38FF5CEE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02846" y="5241190"/>
                  <a:ext cx="206640" cy="79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F0B5EC3-F04C-49B2-A2D3-9589AE0F59A2}"/>
                    </a:ext>
                  </a:extLst>
                </p14:cNvPr>
                <p14:cNvContentPartPr/>
                <p14:nvPr/>
              </p14:nvContentPartPr>
              <p14:xfrm>
                <a:off x="7908246" y="5144710"/>
                <a:ext cx="790200" cy="818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F0B5EC3-F04C-49B2-A2D3-9589AE0F59A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99246" y="5135710"/>
                  <a:ext cx="807840" cy="8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E877AF9-C367-4AED-9165-A8BD86856556}"/>
                    </a:ext>
                  </a:extLst>
                </p14:cNvPr>
                <p14:cNvContentPartPr/>
                <p14:nvPr/>
              </p14:nvContentPartPr>
              <p14:xfrm>
                <a:off x="8055846" y="5977750"/>
                <a:ext cx="1274040" cy="278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E877AF9-C367-4AED-9165-A8BD8685655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47206" y="5968750"/>
                  <a:ext cx="12916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1DC0525-6F9E-43D4-84DB-C0056587771D}"/>
                    </a:ext>
                  </a:extLst>
                </p14:cNvPr>
                <p14:cNvContentPartPr/>
                <p14:nvPr/>
              </p14:nvContentPartPr>
              <p14:xfrm>
                <a:off x="9525726" y="6085030"/>
                <a:ext cx="15120" cy="29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1DC0525-6F9E-43D4-84DB-C0056587771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16726" y="6076390"/>
                  <a:ext cx="32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40528A3-2BCD-4763-A54C-E8EFA4A2DB19}"/>
                    </a:ext>
                  </a:extLst>
                </p14:cNvPr>
                <p14:cNvContentPartPr/>
                <p14:nvPr/>
              </p14:nvContentPartPr>
              <p14:xfrm>
                <a:off x="6476526" y="5625310"/>
                <a:ext cx="159840" cy="449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40528A3-2BCD-4763-A54C-E8EFA4A2DB1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67526" y="5616670"/>
                  <a:ext cx="17748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53F8558-0415-4275-9AEA-AC8CE6F82EC2}"/>
                    </a:ext>
                  </a:extLst>
                </p14:cNvPr>
                <p14:cNvContentPartPr/>
                <p14:nvPr/>
              </p14:nvContentPartPr>
              <p14:xfrm>
                <a:off x="6535566" y="5655190"/>
                <a:ext cx="708840" cy="427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53F8558-0415-4275-9AEA-AC8CE6F82E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26926" y="5646550"/>
                  <a:ext cx="7264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2900F0A-7528-4DD1-9058-B0975AACF2F1}"/>
                    </a:ext>
                  </a:extLst>
                </p14:cNvPr>
                <p14:cNvContentPartPr/>
                <p14:nvPr/>
              </p14:nvContentPartPr>
              <p14:xfrm>
                <a:off x="6064326" y="6235510"/>
                <a:ext cx="786960" cy="54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2900F0A-7528-4DD1-9058-B0975AACF2F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55326" y="6226870"/>
                  <a:ext cx="804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6A511D1-C084-4718-A057-D91A9758C6A0}"/>
                    </a:ext>
                  </a:extLst>
                </p14:cNvPr>
                <p14:cNvContentPartPr/>
                <p14:nvPr/>
              </p14:nvContentPartPr>
              <p14:xfrm>
                <a:off x="6683166" y="6175030"/>
                <a:ext cx="256320" cy="239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6A511D1-C084-4718-A057-D91A9758C6A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74166" y="6166030"/>
                  <a:ext cx="273960" cy="256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0" name="Rectangle 2">
            <a:extLst>
              <a:ext uri="{FF2B5EF4-FFF2-40B4-BE49-F238E27FC236}">
                <a16:creationId xmlns:a16="http://schemas.microsoft.com/office/drawing/2014/main" id="{7D39AEB1-0DEB-440E-8889-6D0584A57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976" y="241670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1" name="Rectangle 6">
            <a:extLst>
              <a:ext uri="{FF2B5EF4-FFF2-40B4-BE49-F238E27FC236}">
                <a16:creationId xmlns:a16="http://schemas.microsoft.com/office/drawing/2014/main" id="{AFECC2CC-A96A-46A0-B0CB-2BCF5F6AC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3501" y="338508"/>
            <a:ext cx="1892300" cy="353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2" name="Text Box 7">
            <a:extLst>
              <a:ext uri="{FF2B5EF4-FFF2-40B4-BE49-F238E27FC236}">
                <a16:creationId xmlns:a16="http://schemas.microsoft.com/office/drawing/2014/main" id="{2A30F315-E906-443A-9CFC-19BD9D7FE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276" y="435345"/>
            <a:ext cx="164465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application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transport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network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link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physical</a:t>
            </a:r>
          </a:p>
        </p:txBody>
      </p:sp>
      <p:sp>
        <p:nvSpPr>
          <p:cNvPr id="63" name="Line 8">
            <a:extLst>
              <a:ext uri="{FF2B5EF4-FFF2-40B4-BE49-F238E27FC236}">
                <a16:creationId xmlns:a16="http://schemas.microsoft.com/office/drawing/2014/main" id="{F55F6926-F42C-4375-A399-D043ACE363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7151" y="103065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4" name="Line 9">
            <a:extLst>
              <a:ext uri="{FF2B5EF4-FFF2-40B4-BE49-F238E27FC236}">
                <a16:creationId xmlns:a16="http://schemas.microsoft.com/office/drawing/2014/main" id="{D00BDE56-2EB7-469A-8D4A-5E9951C59B5A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7151" y="173550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5" name="Line 10">
            <a:extLst>
              <a:ext uri="{FF2B5EF4-FFF2-40B4-BE49-F238E27FC236}">
                <a16:creationId xmlns:a16="http://schemas.microsoft.com/office/drawing/2014/main" id="{462942F2-831F-4E43-9F4B-636E0750B7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7151" y="244670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6" name="Line 11">
            <a:extLst>
              <a:ext uri="{FF2B5EF4-FFF2-40B4-BE49-F238E27FC236}">
                <a16:creationId xmlns:a16="http://schemas.microsoft.com/office/drawing/2014/main" id="{C42C0F8C-23E6-4752-9624-5F33F708FFEB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7151" y="315790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52E96DF-4767-47F9-8EDE-3BBD4E736778}"/>
                  </a:ext>
                </a:extLst>
              </p14:cNvPr>
              <p14:cNvContentPartPr/>
              <p14:nvPr/>
            </p14:nvContentPartPr>
            <p14:xfrm>
              <a:off x="8457781" y="2866349"/>
              <a:ext cx="543240" cy="478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52E96DF-4767-47F9-8EDE-3BBD4E73677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48775" y="2857349"/>
                <a:ext cx="560892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F0203C6-FEB6-486F-9C4E-0D44EF882887}"/>
                  </a:ext>
                </a:extLst>
              </p14:cNvPr>
              <p14:cNvContentPartPr/>
              <p14:nvPr/>
            </p14:nvContentPartPr>
            <p14:xfrm>
              <a:off x="5543518" y="561550"/>
              <a:ext cx="1188360" cy="4561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F0203C6-FEB6-486F-9C4E-0D44EF88288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34518" y="552910"/>
                <a:ext cx="120600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426C3FBD-4673-4375-86FB-99C44B7CF919}"/>
                  </a:ext>
                </a:extLst>
              </p14:cNvPr>
              <p14:cNvContentPartPr/>
              <p14:nvPr/>
            </p14:nvContentPartPr>
            <p14:xfrm>
              <a:off x="1146976" y="2447178"/>
              <a:ext cx="3152880" cy="10746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426C3FBD-4673-4375-86FB-99C44B7CF91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38336" y="2438538"/>
                <a:ext cx="3170520" cy="10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B17809EF-66B9-4F87-A681-4F32D10B82A2}"/>
                  </a:ext>
                </a:extLst>
              </p14:cNvPr>
              <p14:cNvContentPartPr/>
              <p14:nvPr/>
            </p14:nvContentPartPr>
            <p14:xfrm>
              <a:off x="6684718" y="2758141"/>
              <a:ext cx="241560" cy="3135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B17809EF-66B9-4F87-A681-4F32D10B82A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75718" y="2749501"/>
                <a:ext cx="25920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388BB2E2-13CE-4F51-AC78-2D02A4161CEB}"/>
                  </a:ext>
                </a:extLst>
              </p14:cNvPr>
              <p14:cNvContentPartPr/>
              <p14:nvPr/>
            </p14:nvContentPartPr>
            <p14:xfrm>
              <a:off x="3167518" y="48781"/>
              <a:ext cx="6310080" cy="46904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388BB2E2-13CE-4F51-AC78-2D02A4161CE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58518" y="40141"/>
                <a:ext cx="6327720" cy="47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1A9775E6-AD18-4C98-9A38-C4A40B5C44CE}"/>
                  </a:ext>
                </a:extLst>
              </p14:cNvPr>
              <p14:cNvContentPartPr/>
              <p14:nvPr/>
            </p14:nvContentPartPr>
            <p14:xfrm>
              <a:off x="4791478" y="2190421"/>
              <a:ext cx="84960" cy="2023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1A9775E6-AD18-4C98-9A38-C4A40B5C44C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82478" y="2181781"/>
                <a:ext cx="102600" cy="21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F4C39E8-34E4-4DC7-8950-8BE4EE3F04DF}"/>
              </a:ext>
            </a:extLst>
          </p:cNvPr>
          <p:cNvGrpSpPr/>
          <p:nvPr/>
        </p:nvGrpSpPr>
        <p:grpSpPr>
          <a:xfrm>
            <a:off x="-22056" y="-33222"/>
            <a:ext cx="9828694" cy="4883683"/>
            <a:chOff x="-22056" y="-33222"/>
            <a:chExt cx="9828694" cy="488368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F57D5AC-E593-4326-A2C9-7FA1469F1D98}"/>
                    </a:ext>
                  </a:extLst>
                </p14:cNvPr>
                <p14:cNvContentPartPr/>
                <p14:nvPr/>
              </p14:nvContentPartPr>
              <p14:xfrm>
                <a:off x="835824" y="2246658"/>
                <a:ext cx="91080" cy="614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F57D5AC-E593-4326-A2C9-7FA1469F1D9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6824" y="2238018"/>
                  <a:ext cx="10872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9DD3F2E-CE89-483D-BC3F-36006E6C1E6C}"/>
                    </a:ext>
                  </a:extLst>
                </p14:cNvPr>
                <p14:cNvContentPartPr/>
                <p14:nvPr/>
              </p14:nvContentPartPr>
              <p14:xfrm>
                <a:off x="834384" y="2105178"/>
                <a:ext cx="479880" cy="705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9DD3F2E-CE89-483D-BC3F-36006E6C1E6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25744" y="2096178"/>
                  <a:ext cx="49752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6F6094A-4C81-4AA5-83B9-75F1F5CC74AC}"/>
                    </a:ext>
                  </a:extLst>
                </p14:cNvPr>
                <p14:cNvContentPartPr/>
                <p14:nvPr/>
              </p14:nvContentPartPr>
              <p14:xfrm>
                <a:off x="716304" y="2863338"/>
                <a:ext cx="216000" cy="303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6F6094A-4C81-4AA5-83B9-75F1F5CC74A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7304" y="2854698"/>
                  <a:ext cx="2336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6A07C1-1564-4E58-943C-007C4AE7AD16}"/>
                    </a:ext>
                  </a:extLst>
                </p14:cNvPr>
                <p14:cNvContentPartPr/>
                <p14:nvPr/>
              </p14:nvContentPartPr>
              <p14:xfrm>
                <a:off x="979104" y="2864418"/>
                <a:ext cx="268560" cy="318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6A07C1-1564-4E58-943C-007C4AE7AD1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0104" y="2855778"/>
                  <a:ext cx="2862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7D4335-4846-431C-B434-6206D93EE1E8}"/>
                    </a:ext>
                  </a:extLst>
                </p14:cNvPr>
                <p14:cNvContentPartPr/>
                <p14:nvPr/>
              </p14:nvContentPartPr>
              <p14:xfrm>
                <a:off x="1347384" y="2685138"/>
                <a:ext cx="426600" cy="497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7D4335-4846-431C-B434-6206D93EE1E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38384" y="2676498"/>
                  <a:ext cx="44424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471EDF2-7AB6-4F39-8FFC-5A267C17BD85}"/>
                    </a:ext>
                  </a:extLst>
                </p14:cNvPr>
                <p14:cNvContentPartPr/>
                <p14:nvPr/>
              </p14:nvContentPartPr>
              <p14:xfrm>
                <a:off x="1392024" y="2590458"/>
                <a:ext cx="412560" cy="75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471EDF2-7AB6-4F39-8FFC-5A267C17BD8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83024" y="2581818"/>
                  <a:ext cx="430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6BBC6E9-A25B-4A1B-9AA2-4AC097BC5764}"/>
                    </a:ext>
                  </a:extLst>
                </p14:cNvPr>
                <p14:cNvContentPartPr/>
                <p14:nvPr/>
              </p14:nvContentPartPr>
              <p14:xfrm>
                <a:off x="1861824" y="2126058"/>
                <a:ext cx="32400" cy="66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6BBC6E9-A25B-4A1B-9AA2-4AC097BC576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52824" y="2117418"/>
                  <a:ext cx="500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83D1FF9-DE80-48F5-A708-0C1D2D7C16FC}"/>
                    </a:ext>
                  </a:extLst>
                </p14:cNvPr>
                <p14:cNvContentPartPr/>
                <p14:nvPr/>
              </p14:nvContentPartPr>
              <p14:xfrm>
                <a:off x="1870104" y="2104458"/>
                <a:ext cx="109800" cy="260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83D1FF9-DE80-48F5-A708-0C1D2D7C16F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61104" y="2095458"/>
                  <a:ext cx="1274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8418754-D3BF-4963-A25C-6116155DA266}"/>
                    </a:ext>
                  </a:extLst>
                </p14:cNvPr>
                <p14:cNvContentPartPr/>
                <p14:nvPr/>
              </p14:nvContentPartPr>
              <p14:xfrm>
                <a:off x="1799904" y="1953618"/>
                <a:ext cx="823320" cy="408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8418754-D3BF-4963-A25C-6116155DA2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90904" y="1944618"/>
                  <a:ext cx="84096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01D6551-BAD6-469D-8BE5-D6CD81F00095}"/>
                    </a:ext>
                  </a:extLst>
                </p14:cNvPr>
                <p14:cNvContentPartPr/>
                <p14:nvPr/>
              </p14:nvContentPartPr>
              <p14:xfrm>
                <a:off x="1930224" y="1788378"/>
                <a:ext cx="751680" cy="135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01D6551-BAD6-469D-8BE5-D6CD81F0009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21584" y="1779738"/>
                  <a:ext cx="769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7A3BF71-10EF-4874-B6EB-9C1CF0F71860}"/>
                    </a:ext>
                  </a:extLst>
                </p14:cNvPr>
                <p14:cNvContentPartPr/>
                <p14:nvPr/>
              </p14:nvContentPartPr>
              <p14:xfrm>
                <a:off x="2527464" y="1611618"/>
                <a:ext cx="269640" cy="349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7A3BF71-10EF-4874-B6EB-9C1CF0F7186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18824" y="1602978"/>
                  <a:ext cx="2872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A0E6DED-689F-4DD7-99FA-B2D3A0AF3835}"/>
                    </a:ext>
                  </a:extLst>
                </p14:cNvPr>
                <p14:cNvContentPartPr/>
                <p14:nvPr/>
              </p14:nvContentPartPr>
              <p14:xfrm>
                <a:off x="-22056" y="101418"/>
                <a:ext cx="673200" cy="237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A0E6DED-689F-4DD7-99FA-B2D3A0AF383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-31056" y="92778"/>
                  <a:ext cx="6908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6E27B63-BA1F-428A-B135-D6F34A013E29}"/>
                    </a:ext>
                  </a:extLst>
                </p14:cNvPr>
                <p14:cNvContentPartPr/>
                <p14:nvPr/>
              </p14:nvContentPartPr>
              <p14:xfrm>
                <a:off x="637824" y="91338"/>
                <a:ext cx="202680" cy="201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6E27B63-BA1F-428A-B135-D6F34A013E2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9184" y="82698"/>
                  <a:ext cx="2203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6493D5F-00F3-4C86-9D21-D32AD9DAC763}"/>
                    </a:ext>
                  </a:extLst>
                </p14:cNvPr>
                <p14:cNvContentPartPr/>
                <p14:nvPr/>
              </p14:nvContentPartPr>
              <p14:xfrm>
                <a:off x="866064" y="78378"/>
                <a:ext cx="322560" cy="467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6493D5F-00F3-4C86-9D21-D32AD9DAC76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7064" y="69738"/>
                  <a:ext cx="34020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77518FB-113A-43AB-92EF-341EC5F33238}"/>
                    </a:ext>
                  </a:extLst>
                </p14:cNvPr>
                <p14:cNvContentPartPr/>
                <p14:nvPr/>
              </p14:nvContentPartPr>
              <p14:xfrm>
                <a:off x="1183224" y="-33222"/>
                <a:ext cx="1019160" cy="405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77518FB-113A-43AB-92EF-341EC5F3323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74584" y="-42222"/>
                  <a:ext cx="103680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F351191-976B-482B-B71C-F2238632CCE1}"/>
                    </a:ext>
                  </a:extLst>
                </p14:cNvPr>
                <p14:cNvContentPartPr/>
                <p14:nvPr/>
              </p14:nvContentPartPr>
              <p14:xfrm>
                <a:off x="2213544" y="146418"/>
                <a:ext cx="10440" cy="42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F351191-976B-482B-B71C-F2238632CCE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04544" y="137418"/>
                  <a:ext cx="280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3C9AF0C-B414-4F0D-8AA6-E5465F272344}"/>
                    </a:ext>
                  </a:extLst>
                </p14:cNvPr>
                <p14:cNvContentPartPr/>
                <p14:nvPr/>
              </p14:nvContentPartPr>
              <p14:xfrm>
                <a:off x="2239464" y="177738"/>
                <a:ext cx="500760" cy="149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3C9AF0C-B414-4F0D-8AA6-E5465F27234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30824" y="168738"/>
                  <a:ext cx="518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7731286-6884-46FC-9C00-2E438797C062}"/>
                    </a:ext>
                  </a:extLst>
                </p14:cNvPr>
                <p14:cNvContentPartPr/>
                <p14:nvPr/>
              </p14:nvContentPartPr>
              <p14:xfrm>
                <a:off x="1864704" y="109698"/>
                <a:ext cx="235800" cy="60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7731286-6884-46FC-9C00-2E438797C06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55704" y="101058"/>
                  <a:ext cx="2534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1942117-4888-4112-9077-32FF2ED090E4}"/>
                    </a:ext>
                  </a:extLst>
                </p14:cNvPr>
                <p14:cNvContentPartPr/>
                <p14:nvPr/>
              </p14:nvContentPartPr>
              <p14:xfrm>
                <a:off x="2883864" y="-29622"/>
                <a:ext cx="249120" cy="446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1942117-4888-4112-9077-32FF2ED090E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74864" y="-38262"/>
                  <a:ext cx="2667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466A2FE-06CC-4CEB-90C6-FEEBAA08516B}"/>
                    </a:ext>
                  </a:extLst>
                </p14:cNvPr>
                <p14:cNvContentPartPr/>
                <p14:nvPr/>
              </p14:nvContentPartPr>
              <p14:xfrm>
                <a:off x="3254304" y="-32142"/>
                <a:ext cx="528120" cy="439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466A2FE-06CC-4CEB-90C6-FEEBAA08516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45304" y="-41142"/>
                  <a:ext cx="54576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6F26FB2-28EE-4B8A-9BF8-8CC0F0CFBA18}"/>
                    </a:ext>
                  </a:extLst>
                </p14:cNvPr>
                <p14:cNvContentPartPr/>
                <p14:nvPr/>
              </p14:nvContentPartPr>
              <p14:xfrm>
                <a:off x="3861264" y="234258"/>
                <a:ext cx="319320" cy="33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6F26FB2-28EE-4B8A-9BF8-8CC0F0CFBA1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52624" y="225258"/>
                  <a:ext cx="3369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96FE37A-501F-46EE-A8D6-01E6B35812BC}"/>
                    </a:ext>
                  </a:extLst>
                </p14:cNvPr>
                <p14:cNvContentPartPr/>
                <p14:nvPr/>
              </p14:nvContentPartPr>
              <p14:xfrm>
                <a:off x="2232598" y="3253501"/>
                <a:ext cx="1274760" cy="955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96FE37A-501F-46EE-A8D6-01E6B35812B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23958" y="3244861"/>
                  <a:ext cx="1292400" cy="9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15B57F0-CD2A-448E-826F-4ABC372AD762}"/>
                    </a:ext>
                  </a:extLst>
                </p14:cNvPr>
                <p14:cNvContentPartPr/>
                <p14:nvPr/>
              </p14:nvContentPartPr>
              <p14:xfrm>
                <a:off x="2119558" y="3183301"/>
                <a:ext cx="525960" cy="452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15B57F0-CD2A-448E-826F-4ABC372AD76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10918" y="3174301"/>
                  <a:ext cx="54360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BB6E8D4-1AE1-4666-9945-EFF7E70D7393}"/>
                    </a:ext>
                  </a:extLst>
                </p14:cNvPr>
                <p14:cNvContentPartPr/>
                <p14:nvPr/>
              </p14:nvContentPartPr>
              <p14:xfrm>
                <a:off x="6948238" y="2530030"/>
                <a:ext cx="954720" cy="495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BB6E8D4-1AE1-4666-9945-EFF7E70D739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39238" y="2521030"/>
                  <a:ext cx="97236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9C28857-79CD-4063-BFC3-3C47F3F89CC3}"/>
                    </a:ext>
                  </a:extLst>
                </p14:cNvPr>
                <p14:cNvContentPartPr/>
                <p14:nvPr/>
              </p14:nvContentPartPr>
              <p14:xfrm>
                <a:off x="7384558" y="2568910"/>
                <a:ext cx="332640" cy="36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9C28857-79CD-4063-BFC3-3C47F3F89CC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75918" y="2559910"/>
                  <a:ext cx="3502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3FD1152-1682-4075-9064-4783EFA38F4C}"/>
                    </a:ext>
                  </a:extLst>
                </p14:cNvPr>
                <p14:cNvContentPartPr/>
                <p14:nvPr/>
              </p14:nvContentPartPr>
              <p14:xfrm>
                <a:off x="4239624" y="3145938"/>
                <a:ext cx="840960" cy="632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3FD1152-1682-4075-9064-4783EFA38F4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30984" y="3137298"/>
                  <a:ext cx="858600" cy="64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CE6D31E-9AEE-43F4-8E28-17475E688ED9}"/>
                    </a:ext>
                  </a:extLst>
                </p14:cNvPr>
                <p14:cNvContentPartPr/>
                <p14:nvPr/>
              </p14:nvContentPartPr>
              <p14:xfrm>
                <a:off x="4421064" y="3318378"/>
                <a:ext cx="532440" cy="232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CE6D31E-9AEE-43F4-8E28-17475E688ED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412424" y="3309738"/>
                  <a:ext cx="5500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8DA65A4-098D-47F1-B191-3344630718F6}"/>
                    </a:ext>
                  </a:extLst>
                </p14:cNvPr>
                <p14:cNvContentPartPr/>
                <p14:nvPr/>
              </p14:nvContentPartPr>
              <p14:xfrm>
                <a:off x="4557504" y="3222618"/>
                <a:ext cx="212760" cy="362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8DA65A4-098D-47F1-B191-3344630718F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48504" y="3213978"/>
                  <a:ext cx="2304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21EBBB-89F2-498A-AA06-B36A7FFEAC36}"/>
                    </a:ext>
                  </a:extLst>
                </p14:cNvPr>
                <p14:cNvContentPartPr/>
                <p14:nvPr/>
              </p14:nvContentPartPr>
              <p14:xfrm>
                <a:off x="4157544" y="3771258"/>
                <a:ext cx="681120" cy="384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21EBBB-89F2-498A-AA06-B36A7FFEAC3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48544" y="3762258"/>
                  <a:ext cx="698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E931111-DD75-4D98-996E-1818EDD48C20}"/>
                    </a:ext>
                  </a:extLst>
                </p14:cNvPr>
                <p14:cNvContentPartPr/>
                <p14:nvPr/>
              </p14:nvContentPartPr>
              <p14:xfrm>
                <a:off x="4729224" y="3764418"/>
                <a:ext cx="643680" cy="275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E931111-DD75-4D98-996E-1818EDD48C2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20584" y="3755778"/>
                  <a:ext cx="6613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730C23E-AA37-4A43-BC1C-055A61607844}"/>
                    </a:ext>
                  </a:extLst>
                </p14:cNvPr>
                <p14:cNvContentPartPr/>
                <p14:nvPr/>
              </p14:nvContentPartPr>
              <p14:xfrm>
                <a:off x="4521864" y="3934698"/>
                <a:ext cx="189000" cy="174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730C23E-AA37-4A43-BC1C-055A6160784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12864" y="3926058"/>
                  <a:ext cx="2066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B73B339-067B-4365-8FDC-227DA66B8A85}"/>
                    </a:ext>
                  </a:extLst>
                </p14:cNvPr>
                <p14:cNvContentPartPr/>
                <p14:nvPr/>
              </p14:nvContentPartPr>
              <p14:xfrm>
                <a:off x="4819224" y="2133978"/>
                <a:ext cx="83880" cy="693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B73B339-067B-4365-8FDC-227DA66B8A8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10224" y="2125338"/>
                  <a:ext cx="101520" cy="71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71D453B-A2BB-4E7E-A9A5-02962A868957}"/>
                    </a:ext>
                  </a:extLst>
                </p14:cNvPr>
                <p14:cNvContentPartPr/>
                <p14:nvPr/>
              </p14:nvContentPartPr>
              <p14:xfrm>
                <a:off x="4702584" y="2589378"/>
                <a:ext cx="366120" cy="191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71D453B-A2BB-4E7E-A9A5-02962A86895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693584" y="2580738"/>
                  <a:ext cx="3837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B217DE7-03AA-46C3-B1E7-AA07A15CBB24}"/>
                    </a:ext>
                  </a:extLst>
                </p14:cNvPr>
                <p14:cNvContentPartPr/>
                <p14:nvPr/>
              </p14:nvContentPartPr>
              <p14:xfrm>
                <a:off x="5174296" y="508938"/>
                <a:ext cx="245520" cy="474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B217DE7-03AA-46C3-B1E7-AA07A15CBB2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65656" y="499938"/>
                  <a:ext cx="26316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C7A179E-9A62-4C31-A619-680357F557E2}"/>
                    </a:ext>
                  </a:extLst>
                </p14:cNvPr>
                <p14:cNvContentPartPr/>
                <p14:nvPr/>
              </p14:nvContentPartPr>
              <p14:xfrm>
                <a:off x="5231176" y="610098"/>
                <a:ext cx="82080" cy="190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C7A179E-9A62-4C31-A619-680357F557E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22536" y="601098"/>
                  <a:ext cx="997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3F8ACFE-B90C-46AA-A9EF-F87890BB5445}"/>
                    </a:ext>
                  </a:extLst>
                </p14:cNvPr>
                <p14:cNvContentPartPr/>
                <p14:nvPr/>
              </p14:nvContentPartPr>
              <p14:xfrm>
                <a:off x="5121376" y="564018"/>
                <a:ext cx="188280" cy="235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3F8ACFE-B90C-46AA-A9EF-F87890BB544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12376" y="555378"/>
                  <a:ext cx="2059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203E291-7358-4081-8703-02752EF104CA}"/>
                    </a:ext>
                  </a:extLst>
                </p14:cNvPr>
                <p14:cNvContentPartPr/>
                <p14:nvPr/>
              </p14:nvContentPartPr>
              <p14:xfrm>
                <a:off x="5225776" y="625938"/>
                <a:ext cx="79200" cy="221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203E291-7358-4081-8703-02752EF104C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17136" y="617298"/>
                  <a:ext cx="968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34C1C08-7638-49BC-BDBF-07E7267B9073}"/>
                    </a:ext>
                  </a:extLst>
                </p14:cNvPr>
                <p14:cNvContentPartPr/>
                <p14:nvPr/>
              </p14:nvContentPartPr>
              <p14:xfrm>
                <a:off x="5223616" y="738618"/>
                <a:ext cx="108360" cy="262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34C1C08-7638-49BC-BDBF-07E7267B907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14976" y="729978"/>
                  <a:ext cx="1260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95151B8-3352-4295-A150-D279C7615D07}"/>
                    </a:ext>
                  </a:extLst>
                </p14:cNvPr>
                <p14:cNvContentPartPr/>
                <p14:nvPr/>
              </p14:nvContentPartPr>
              <p14:xfrm>
                <a:off x="5164936" y="1031298"/>
                <a:ext cx="21600" cy="146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95151B8-3352-4295-A150-D279C7615D0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156296" y="1022658"/>
                  <a:ext cx="39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3E010C0-BBAD-4E6D-884F-6814247B4D52}"/>
                    </a:ext>
                  </a:extLst>
                </p14:cNvPr>
                <p14:cNvContentPartPr/>
                <p14:nvPr/>
              </p14:nvContentPartPr>
              <p14:xfrm>
                <a:off x="5151976" y="1069818"/>
                <a:ext cx="105840" cy="30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3E010C0-BBAD-4E6D-884F-6814247B4D5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43336" y="1061178"/>
                  <a:ext cx="1234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C32960A-21FC-4D44-A951-78A2BB3682E5}"/>
                    </a:ext>
                  </a:extLst>
                </p14:cNvPr>
                <p14:cNvContentPartPr/>
                <p14:nvPr/>
              </p14:nvContentPartPr>
              <p14:xfrm>
                <a:off x="5184376" y="977658"/>
                <a:ext cx="113400" cy="24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C32960A-21FC-4D44-A951-78A2BB3682E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175736" y="968658"/>
                  <a:ext cx="1310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6925F91-868F-4712-ACD0-7F1CCA6C542A}"/>
                    </a:ext>
                  </a:extLst>
                </p14:cNvPr>
                <p14:cNvContentPartPr/>
                <p14:nvPr/>
              </p14:nvContentPartPr>
              <p14:xfrm>
                <a:off x="5343496" y="1150818"/>
                <a:ext cx="116640" cy="132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6925F91-868F-4712-ACD0-7F1CCA6C542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34856" y="1142178"/>
                  <a:ext cx="134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F7938DF-0C89-4F9C-B167-8C2915EB97B2}"/>
                    </a:ext>
                  </a:extLst>
                </p14:cNvPr>
                <p14:cNvContentPartPr/>
                <p14:nvPr/>
              </p14:nvContentPartPr>
              <p14:xfrm>
                <a:off x="5034976" y="1207338"/>
                <a:ext cx="1451160" cy="495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F7938DF-0C89-4F9C-B167-8C2915EB97B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025976" y="1198698"/>
                  <a:ext cx="146880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C394B00-B05D-4EA0-87C9-B41EDA7E8829}"/>
                    </a:ext>
                  </a:extLst>
                </p14:cNvPr>
                <p14:cNvContentPartPr/>
                <p14:nvPr/>
              </p14:nvContentPartPr>
              <p14:xfrm>
                <a:off x="5377336" y="1291578"/>
                <a:ext cx="57960" cy="454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C394B00-B05D-4EA0-87C9-B41EDA7E882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68696" y="1282938"/>
                  <a:ext cx="7560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D2EB563-170B-4858-AC60-E2885B61AD88}"/>
                    </a:ext>
                  </a:extLst>
                </p14:cNvPr>
                <p14:cNvContentPartPr/>
                <p14:nvPr/>
              </p14:nvContentPartPr>
              <p14:xfrm>
                <a:off x="5093296" y="1381218"/>
                <a:ext cx="61560" cy="203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D2EB563-170B-4858-AC60-E2885B61AD8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84656" y="1372218"/>
                  <a:ext cx="792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C8375C5-CA0B-473B-909E-446D08CA9831}"/>
                    </a:ext>
                  </a:extLst>
                </p14:cNvPr>
                <p14:cNvContentPartPr/>
                <p14:nvPr/>
              </p14:nvContentPartPr>
              <p14:xfrm>
                <a:off x="5114896" y="1455738"/>
                <a:ext cx="134280" cy="14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C8375C5-CA0B-473B-909E-446D08CA983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106256" y="1446738"/>
                  <a:ext cx="1519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E1A9A0F-4410-458A-B525-01A5BFD0D20C}"/>
                    </a:ext>
                  </a:extLst>
                </p14:cNvPr>
                <p14:cNvContentPartPr/>
                <p14:nvPr/>
              </p14:nvContentPartPr>
              <p14:xfrm>
                <a:off x="5212816" y="1369698"/>
                <a:ext cx="21600" cy="19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E1A9A0F-4410-458A-B525-01A5BFD0D20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03816" y="1360698"/>
                  <a:ext cx="392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83F423B-495E-49CA-A600-FA4AE13F3506}"/>
                    </a:ext>
                  </a:extLst>
                </p14:cNvPr>
                <p14:cNvContentPartPr/>
                <p14:nvPr/>
              </p14:nvContentPartPr>
              <p14:xfrm>
                <a:off x="5293456" y="1489218"/>
                <a:ext cx="101520" cy="164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83F423B-495E-49CA-A600-FA4AE13F350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84816" y="1480218"/>
                  <a:ext cx="119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A2791EB-A320-46B5-9ADB-29519A19DF69}"/>
                    </a:ext>
                  </a:extLst>
                </p14:cNvPr>
                <p14:cNvContentPartPr/>
                <p14:nvPr/>
              </p14:nvContentPartPr>
              <p14:xfrm>
                <a:off x="5684776" y="1340898"/>
                <a:ext cx="136440" cy="225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A2791EB-A320-46B5-9ADB-29519A19DF6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76136" y="1331898"/>
                  <a:ext cx="1540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55A68A3-5379-4646-8246-5AF1DBD04627}"/>
                    </a:ext>
                  </a:extLst>
                </p14:cNvPr>
                <p14:cNvContentPartPr/>
                <p14:nvPr/>
              </p14:nvContentPartPr>
              <p14:xfrm>
                <a:off x="5872336" y="1276458"/>
                <a:ext cx="515160" cy="279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55A68A3-5379-4646-8246-5AF1DBD0462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63696" y="1267458"/>
                  <a:ext cx="5328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1F87917-4AF3-41C2-9580-47B11D5E90B4}"/>
                    </a:ext>
                  </a:extLst>
                </p14:cNvPr>
                <p14:cNvContentPartPr/>
                <p14:nvPr/>
              </p14:nvContentPartPr>
              <p14:xfrm>
                <a:off x="6114256" y="1375458"/>
                <a:ext cx="181440" cy="20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1F87917-4AF3-41C2-9580-47B11D5E90B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105256" y="1366458"/>
                  <a:ext cx="1990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5E49D05-41AD-4536-A9AA-87C206FF0A68}"/>
                    </a:ext>
                  </a:extLst>
                </p14:cNvPr>
                <p14:cNvContentPartPr/>
                <p14:nvPr/>
              </p14:nvContentPartPr>
              <p14:xfrm>
                <a:off x="4654096" y="1263138"/>
                <a:ext cx="401760" cy="470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5E49D05-41AD-4536-A9AA-87C206FF0A6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45456" y="1254138"/>
                  <a:ext cx="4194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572D10E-D567-4602-8E01-03FF83FCEAF6}"/>
                    </a:ext>
                  </a:extLst>
                </p14:cNvPr>
                <p14:cNvContentPartPr/>
                <p14:nvPr/>
              </p14:nvContentPartPr>
              <p14:xfrm>
                <a:off x="4773616" y="1417578"/>
                <a:ext cx="60480" cy="188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572D10E-D567-4602-8E01-03FF83FCEAF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764976" y="1408578"/>
                  <a:ext cx="781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ABCFDDA-85C8-44A1-883A-47567514187F}"/>
                    </a:ext>
                  </a:extLst>
                </p14:cNvPr>
                <p14:cNvContentPartPr/>
                <p14:nvPr/>
              </p14:nvContentPartPr>
              <p14:xfrm>
                <a:off x="4790896" y="1503258"/>
                <a:ext cx="115560" cy="16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ABCFDDA-85C8-44A1-883A-47567514187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81896" y="1494258"/>
                  <a:ext cx="1332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D614E51-CA08-43AB-A4C4-DBC57D1921C1}"/>
                    </a:ext>
                  </a:extLst>
                </p14:cNvPr>
                <p14:cNvContentPartPr/>
                <p14:nvPr/>
              </p14:nvContentPartPr>
              <p14:xfrm>
                <a:off x="4902856" y="1408938"/>
                <a:ext cx="41760" cy="205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D614E51-CA08-43AB-A4C4-DBC57D1921C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893856" y="1400298"/>
                  <a:ext cx="594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D791321-A950-4D35-B587-EDF3127D1BBC}"/>
                    </a:ext>
                  </a:extLst>
                </p14:cNvPr>
                <p14:cNvContentPartPr/>
                <p14:nvPr/>
              </p14:nvContentPartPr>
              <p14:xfrm>
                <a:off x="4936336" y="1562298"/>
                <a:ext cx="146160" cy="21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D791321-A950-4D35-B587-EDF3127D1BB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927336" y="1553298"/>
                  <a:ext cx="163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7928CFC-036D-45C4-8CA1-A13D0D834A5F}"/>
                    </a:ext>
                  </a:extLst>
                </p14:cNvPr>
                <p14:cNvContentPartPr/>
                <p14:nvPr/>
              </p14:nvContentPartPr>
              <p14:xfrm>
                <a:off x="4980616" y="1588218"/>
                <a:ext cx="45720" cy="153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7928CFC-036D-45C4-8CA1-A13D0D834A5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71976" y="1579218"/>
                  <a:ext cx="63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50D52B9-A983-4A60-A5C2-954632A42480}"/>
                    </a:ext>
                  </a:extLst>
                </p14:cNvPr>
                <p14:cNvContentPartPr/>
                <p14:nvPr/>
              </p14:nvContentPartPr>
              <p14:xfrm>
                <a:off x="4490656" y="2013018"/>
                <a:ext cx="64440" cy="270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50D52B9-A983-4A60-A5C2-954632A4248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481656" y="2004018"/>
                  <a:ext cx="820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5711449-632B-4285-8B72-D2208B73C65B}"/>
                    </a:ext>
                  </a:extLst>
                </p14:cNvPr>
                <p14:cNvContentPartPr/>
                <p14:nvPr/>
              </p14:nvContentPartPr>
              <p14:xfrm>
                <a:off x="4483456" y="2144058"/>
                <a:ext cx="180720" cy="11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5711449-632B-4285-8B72-D2208B73C65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74816" y="2135418"/>
                  <a:ext cx="1983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F687BBD-2259-4690-B1E4-7BC88045562C}"/>
                    </a:ext>
                  </a:extLst>
                </p14:cNvPr>
                <p14:cNvContentPartPr/>
                <p14:nvPr/>
              </p14:nvContentPartPr>
              <p14:xfrm>
                <a:off x="4656976" y="1942818"/>
                <a:ext cx="37440" cy="319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F687BBD-2259-4690-B1E4-7BC88045562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647976" y="1933818"/>
                  <a:ext cx="550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D8737B3-1B30-4F89-BCFD-403D915C7197}"/>
                    </a:ext>
                  </a:extLst>
                </p14:cNvPr>
                <p14:cNvContentPartPr/>
                <p14:nvPr/>
              </p14:nvContentPartPr>
              <p14:xfrm>
                <a:off x="4691176" y="2053698"/>
                <a:ext cx="153360" cy="224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D8737B3-1B30-4F89-BCFD-403D915C719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682176" y="2044698"/>
                  <a:ext cx="1710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925FB69-100F-4E10-9A6C-759D205D2C28}"/>
                    </a:ext>
                  </a:extLst>
                </p14:cNvPr>
                <p14:cNvContentPartPr/>
                <p14:nvPr/>
              </p14:nvContentPartPr>
              <p14:xfrm>
                <a:off x="4312816" y="1894578"/>
                <a:ext cx="2340000" cy="510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925FB69-100F-4E10-9A6C-759D205D2C2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304176" y="1885578"/>
                  <a:ext cx="235764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BFD50B2-E62F-4B6C-BEA1-284A9DE0A911}"/>
                    </a:ext>
                  </a:extLst>
                </p14:cNvPr>
                <p14:cNvContentPartPr/>
                <p14:nvPr/>
              </p14:nvContentPartPr>
              <p14:xfrm>
                <a:off x="4259536" y="1824378"/>
                <a:ext cx="2309760" cy="540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BFD50B2-E62F-4B6C-BEA1-284A9DE0A91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250896" y="1815738"/>
                  <a:ext cx="232740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0585861-1B1E-4503-B16A-DA8924788F86}"/>
                    </a:ext>
                  </a:extLst>
                </p14:cNvPr>
                <p14:cNvContentPartPr/>
                <p14:nvPr/>
              </p14:nvContentPartPr>
              <p14:xfrm>
                <a:off x="4880536" y="1877298"/>
                <a:ext cx="75960" cy="583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0585861-1B1E-4503-B16A-DA8924788F8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871536" y="1868658"/>
                  <a:ext cx="9360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3923C8A-D407-4BEB-876D-024A3616A183}"/>
                    </a:ext>
                  </a:extLst>
                </p14:cNvPr>
                <p14:cNvContentPartPr/>
                <p14:nvPr/>
              </p14:nvContentPartPr>
              <p14:xfrm>
                <a:off x="5000416" y="2010138"/>
                <a:ext cx="137520" cy="311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3923C8A-D407-4BEB-876D-024A3616A18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91776" y="2001138"/>
                  <a:ext cx="1551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FD3B30F-045A-46C5-9E87-8898A9BD29BC}"/>
                    </a:ext>
                  </a:extLst>
                </p14:cNvPr>
                <p14:cNvContentPartPr/>
                <p14:nvPr/>
              </p14:nvContentPartPr>
              <p14:xfrm>
                <a:off x="5167456" y="2202378"/>
                <a:ext cx="136800" cy="15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FD3B30F-045A-46C5-9E87-8898A9BD29B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158456" y="2193738"/>
                  <a:ext cx="1544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9BE7F64-2EFB-44B7-8018-942558CD2BBC}"/>
                    </a:ext>
                  </a:extLst>
                </p14:cNvPr>
                <p14:cNvContentPartPr/>
                <p14:nvPr/>
              </p14:nvContentPartPr>
              <p14:xfrm>
                <a:off x="5291656" y="2206698"/>
                <a:ext cx="28800" cy="178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9BE7F64-2EFB-44B7-8018-942558CD2BB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283016" y="2198058"/>
                  <a:ext cx="464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A5F8B6A-B0DA-4D8C-971D-7B5FD897D346}"/>
                    </a:ext>
                  </a:extLst>
                </p14:cNvPr>
                <p14:cNvContentPartPr/>
                <p14:nvPr/>
              </p14:nvContentPartPr>
              <p14:xfrm>
                <a:off x="5429896" y="1938498"/>
                <a:ext cx="54360" cy="536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A5F8B6A-B0DA-4D8C-971D-7B5FD897D34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421256" y="1929858"/>
                  <a:ext cx="7200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0305D38-4951-41C5-ADD4-550BCBF30ED3}"/>
                    </a:ext>
                  </a:extLst>
                </p14:cNvPr>
                <p14:cNvContentPartPr/>
                <p14:nvPr/>
              </p14:nvContentPartPr>
              <p14:xfrm>
                <a:off x="5233696" y="2208138"/>
                <a:ext cx="143640" cy="41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0305D38-4951-41C5-ADD4-550BCBF30ED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225056" y="2199498"/>
                  <a:ext cx="1612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E68B28D-5C38-42A0-B2AD-C3708BDD9292}"/>
                    </a:ext>
                  </a:extLst>
                </p14:cNvPr>
                <p14:cNvContentPartPr/>
                <p14:nvPr/>
              </p14:nvContentPartPr>
              <p14:xfrm>
                <a:off x="5556256" y="2019498"/>
                <a:ext cx="139320" cy="316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E68B28D-5C38-42A0-B2AD-C3708BDD929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547256" y="2010498"/>
                  <a:ext cx="1569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93C5FAE-F853-43B3-8D53-512BF86EA09D}"/>
                    </a:ext>
                  </a:extLst>
                </p14:cNvPr>
                <p14:cNvContentPartPr/>
                <p14:nvPr/>
              </p14:nvContentPartPr>
              <p14:xfrm>
                <a:off x="5749936" y="2211738"/>
                <a:ext cx="128160" cy="172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93C5FAE-F853-43B3-8D53-512BF86EA09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741296" y="2203098"/>
                  <a:ext cx="1458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CA96E71-C90F-4F7F-83DE-CD540193F24E}"/>
                    </a:ext>
                  </a:extLst>
                </p14:cNvPr>
                <p14:cNvContentPartPr/>
                <p14:nvPr/>
              </p14:nvContentPartPr>
              <p14:xfrm>
                <a:off x="5904016" y="1893498"/>
                <a:ext cx="145080" cy="601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CA96E71-C90F-4F7F-83DE-CD540193F24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895016" y="1884858"/>
                  <a:ext cx="162720" cy="61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753D25E-3D66-4746-B28E-08160494C9CD}"/>
                    </a:ext>
                  </a:extLst>
                </p14:cNvPr>
                <p14:cNvContentPartPr/>
                <p14:nvPr/>
              </p14:nvContentPartPr>
              <p14:xfrm>
                <a:off x="6057016" y="1960818"/>
                <a:ext cx="153720" cy="382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753D25E-3D66-4746-B28E-08160494C9C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048016" y="1952178"/>
                  <a:ext cx="17136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2F37E38-AFE3-4042-B180-1AADE12DE09A}"/>
                    </a:ext>
                  </a:extLst>
                </p14:cNvPr>
                <p14:cNvContentPartPr/>
                <p14:nvPr/>
              </p14:nvContentPartPr>
              <p14:xfrm>
                <a:off x="6192736" y="1952898"/>
                <a:ext cx="436320" cy="384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2F37E38-AFE3-4042-B180-1AADE12DE09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183736" y="1943898"/>
                  <a:ext cx="4539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85B842F-58A9-4104-90BB-ECBB88C2D8E1}"/>
                    </a:ext>
                  </a:extLst>
                </p14:cNvPr>
                <p14:cNvContentPartPr/>
                <p14:nvPr/>
              </p14:nvContentPartPr>
              <p14:xfrm>
                <a:off x="6279496" y="2053698"/>
                <a:ext cx="150120" cy="26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85B842F-58A9-4104-90BB-ECBB88C2D8E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270496" y="2044698"/>
                  <a:ext cx="167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AF218D4-3951-43C1-9A5A-BE2D7C3DA6FA}"/>
                    </a:ext>
                  </a:extLst>
                </p14:cNvPr>
                <p14:cNvContentPartPr/>
                <p14:nvPr/>
              </p14:nvContentPartPr>
              <p14:xfrm>
                <a:off x="3648838" y="2635021"/>
                <a:ext cx="3027600" cy="541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AF218D4-3951-43C1-9A5A-BE2D7C3DA6F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39838" y="2626021"/>
                  <a:ext cx="304524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E4E7288-E105-405A-B97F-D56D651E1F7D}"/>
                    </a:ext>
                  </a:extLst>
                </p14:cNvPr>
                <p14:cNvContentPartPr/>
                <p14:nvPr/>
              </p14:nvContentPartPr>
              <p14:xfrm>
                <a:off x="3742438" y="2793421"/>
                <a:ext cx="58680" cy="228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E4E7288-E105-405A-B97F-D56D651E1F7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733438" y="2784781"/>
                  <a:ext cx="763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F2D57AA-BE26-42E8-8144-D4ADBE4931C5}"/>
                    </a:ext>
                  </a:extLst>
                </p14:cNvPr>
                <p14:cNvContentPartPr/>
                <p14:nvPr/>
              </p14:nvContentPartPr>
              <p14:xfrm>
                <a:off x="3854758" y="2780461"/>
                <a:ext cx="46800" cy="2610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F2D57AA-BE26-42E8-8144-D4ADBE4931C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846118" y="2771461"/>
                  <a:ext cx="644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A0B059B-2980-474D-B7DA-3EBB29B33789}"/>
                    </a:ext>
                  </a:extLst>
                </p14:cNvPr>
                <p14:cNvContentPartPr/>
                <p14:nvPr/>
              </p14:nvContentPartPr>
              <p14:xfrm>
                <a:off x="3704278" y="2912581"/>
                <a:ext cx="154440" cy="30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A0B059B-2980-474D-B7DA-3EBB29B3378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695638" y="2903581"/>
                  <a:ext cx="172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B1A2D3A-097C-4DF1-9379-95C06B38098E}"/>
                    </a:ext>
                  </a:extLst>
                </p14:cNvPr>
                <p14:cNvContentPartPr/>
                <p14:nvPr/>
              </p14:nvContentPartPr>
              <p14:xfrm>
                <a:off x="3918118" y="2945341"/>
                <a:ext cx="132480" cy="128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B1A2D3A-097C-4DF1-9379-95C06B38098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909478" y="2936341"/>
                  <a:ext cx="150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4F44E4F-7C81-4609-BD58-123EE7E2CAA4}"/>
                    </a:ext>
                  </a:extLst>
                </p14:cNvPr>
                <p14:cNvContentPartPr/>
                <p14:nvPr/>
              </p14:nvContentPartPr>
              <p14:xfrm>
                <a:off x="4156798" y="2691901"/>
                <a:ext cx="28800" cy="464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4F44E4F-7C81-4609-BD58-123EE7E2CAA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148158" y="2682901"/>
                  <a:ext cx="4644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7DCD4B6-DBF4-4904-B092-24EC5C77604C}"/>
                    </a:ext>
                  </a:extLst>
                </p14:cNvPr>
                <p14:cNvContentPartPr/>
                <p14:nvPr/>
              </p14:nvContentPartPr>
              <p14:xfrm>
                <a:off x="4300438" y="2770021"/>
                <a:ext cx="140760" cy="273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7DCD4B6-DBF4-4904-B092-24EC5C77604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291798" y="2761381"/>
                  <a:ext cx="1584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B2CC4B0-15B5-4F4A-8B18-5219AD8E03E5}"/>
                    </a:ext>
                  </a:extLst>
                </p14:cNvPr>
                <p14:cNvContentPartPr/>
                <p14:nvPr/>
              </p14:nvContentPartPr>
              <p14:xfrm>
                <a:off x="4498078" y="2830501"/>
                <a:ext cx="178560" cy="195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B2CC4B0-15B5-4F4A-8B18-5219AD8E03E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489078" y="2821861"/>
                  <a:ext cx="196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6E82940-29DD-405C-89AA-75D4043176DA}"/>
                    </a:ext>
                  </a:extLst>
                </p14:cNvPr>
                <p14:cNvContentPartPr/>
                <p14:nvPr/>
              </p14:nvContentPartPr>
              <p14:xfrm>
                <a:off x="4774558" y="2726101"/>
                <a:ext cx="63360" cy="391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6E82940-29DD-405C-89AA-75D4043176D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765558" y="2717461"/>
                  <a:ext cx="8100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2F809CA-D451-4E2F-A7C3-E37853018F8B}"/>
                    </a:ext>
                  </a:extLst>
                </p14:cNvPr>
                <p14:cNvContentPartPr/>
                <p14:nvPr/>
              </p14:nvContentPartPr>
              <p14:xfrm>
                <a:off x="4921798" y="2707021"/>
                <a:ext cx="185400" cy="300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2F809CA-D451-4E2F-A7C3-E37853018F8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913158" y="2698021"/>
                  <a:ext cx="2030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5A6672F-722B-4DF3-B14F-3982ED2B162B}"/>
                    </a:ext>
                  </a:extLst>
                </p14:cNvPr>
                <p14:cNvContentPartPr/>
                <p14:nvPr/>
              </p14:nvContentPartPr>
              <p14:xfrm>
                <a:off x="5145718" y="2896381"/>
                <a:ext cx="97560" cy="27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5A6672F-722B-4DF3-B14F-3982ED2B162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37078" y="2887381"/>
                  <a:ext cx="1152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6E1D801-1462-4DE7-BEAF-C71E2DD1F38B}"/>
                    </a:ext>
                  </a:extLst>
                </p14:cNvPr>
                <p14:cNvContentPartPr/>
                <p14:nvPr/>
              </p14:nvContentPartPr>
              <p14:xfrm>
                <a:off x="5193598" y="2923741"/>
                <a:ext cx="40680" cy="1256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6E1D801-1462-4DE7-BEAF-C71E2DD1F38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84598" y="2914741"/>
                  <a:ext cx="58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9CA7F3E-94AD-46A1-B0EC-60BC131F0288}"/>
                    </a:ext>
                  </a:extLst>
                </p14:cNvPr>
                <p14:cNvContentPartPr/>
                <p14:nvPr/>
              </p14:nvContentPartPr>
              <p14:xfrm>
                <a:off x="5371438" y="2719981"/>
                <a:ext cx="64800" cy="462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9CA7F3E-94AD-46A1-B0EC-60BC131F028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362798" y="2710981"/>
                  <a:ext cx="8244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223CF19-F7D0-4658-8E08-0571DB1E621E}"/>
                    </a:ext>
                  </a:extLst>
                </p14:cNvPr>
                <p14:cNvContentPartPr/>
                <p14:nvPr/>
              </p14:nvContentPartPr>
              <p14:xfrm>
                <a:off x="5522998" y="2761741"/>
                <a:ext cx="46440" cy="312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223CF19-F7D0-4658-8E08-0571DB1E621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513998" y="2752741"/>
                  <a:ext cx="640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1ADAEC5-8D0F-457B-B3B5-2B26CE285DDA}"/>
                    </a:ext>
                  </a:extLst>
                </p14:cNvPr>
                <p14:cNvContentPartPr/>
                <p14:nvPr/>
              </p14:nvContentPartPr>
              <p14:xfrm>
                <a:off x="5560078" y="2930941"/>
                <a:ext cx="129600" cy="16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1ADAEC5-8D0F-457B-B3B5-2B26CE285D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551078" y="2921941"/>
                  <a:ext cx="147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9A0AD6F-78D1-4348-8E28-AAE4376319A6}"/>
                    </a:ext>
                  </a:extLst>
                </p14:cNvPr>
                <p14:cNvContentPartPr/>
                <p14:nvPr/>
              </p14:nvContentPartPr>
              <p14:xfrm>
                <a:off x="5560438" y="2742661"/>
                <a:ext cx="123120" cy="318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9A0AD6F-78D1-4348-8E28-AAE4376319A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551798" y="2733661"/>
                  <a:ext cx="1407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6AC0CC2-9644-4DB3-9FC3-32322EB1C67E}"/>
                    </a:ext>
                  </a:extLst>
                </p14:cNvPr>
                <p14:cNvContentPartPr/>
                <p14:nvPr/>
              </p14:nvContentPartPr>
              <p14:xfrm>
                <a:off x="5762398" y="2920861"/>
                <a:ext cx="120600" cy="2329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6AC0CC2-9644-4DB3-9FC3-32322EB1C67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753398" y="2911861"/>
                  <a:ext cx="1382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9625214-7BA0-472C-A136-FD68F1BC46E6}"/>
                    </a:ext>
                  </a:extLst>
                </p14:cNvPr>
                <p14:cNvContentPartPr/>
                <p14:nvPr/>
              </p14:nvContentPartPr>
              <p14:xfrm>
                <a:off x="5737198" y="3044701"/>
                <a:ext cx="145800" cy="13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9625214-7BA0-472C-A136-FD68F1BC46E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728198" y="3035701"/>
                  <a:ext cx="1634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F9FFA9F-9E72-409B-BE87-7E82587F89D1}"/>
                    </a:ext>
                  </a:extLst>
                </p14:cNvPr>
                <p14:cNvContentPartPr/>
                <p14:nvPr/>
              </p14:nvContentPartPr>
              <p14:xfrm>
                <a:off x="5964358" y="2631061"/>
                <a:ext cx="73440" cy="601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F9FFA9F-9E72-409B-BE87-7E82587F89D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955718" y="2622421"/>
                  <a:ext cx="9108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0382462-63B6-49DF-A74D-3AF168F72929}"/>
                    </a:ext>
                  </a:extLst>
                </p14:cNvPr>
                <p14:cNvContentPartPr/>
                <p14:nvPr/>
              </p14:nvContentPartPr>
              <p14:xfrm>
                <a:off x="6104758" y="2775421"/>
                <a:ext cx="171000" cy="246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0382462-63B6-49DF-A74D-3AF168F7292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095758" y="2766421"/>
                  <a:ext cx="188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9980997-C22C-4CBA-9603-1D232158FACB}"/>
                    </a:ext>
                  </a:extLst>
                </p14:cNvPr>
                <p14:cNvContentPartPr/>
                <p14:nvPr/>
              </p14:nvContentPartPr>
              <p14:xfrm>
                <a:off x="6270718" y="2663101"/>
                <a:ext cx="356040" cy="3312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9980997-C22C-4CBA-9603-1D232158FAC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261718" y="2654101"/>
                  <a:ext cx="3736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23F5408-1319-4C87-9727-3048F114EA59}"/>
                    </a:ext>
                  </a:extLst>
                </p14:cNvPr>
                <p14:cNvContentPartPr/>
                <p14:nvPr/>
              </p14:nvContentPartPr>
              <p14:xfrm>
                <a:off x="6390598" y="2770381"/>
                <a:ext cx="192600" cy="306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23F5408-1319-4C87-9727-3048F114EA5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381598" y="2761381"/>
                  <a:ext cx="210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5EC2889-930D-4480-86C1-6E990A1424AF}"/>
                    </a:ext>
                  </a:extLst>
                </p14:cNvPr>
                <p14:cNvContentPartPr/>
                <p14:nvPr/>
              </p14:nvContentPartPr>
              <p14:xfrm>
                <a:off x="6455038" y="2648701"/>
                <a:ext cx="570960" cy="5792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5EC2889-930D-4480-86C1-6E990A1424A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446038" y="2639701"/>
                  <a:ext cx="58860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9ABC1C7-56D0-4D67-BAAB-E7D4CD9BA360}"/>
                    </a:ext>
                  </a:extLst>
                </p14:cNvPr>
                <p14:cNvContentPartPr/>
                <p14:nvPr/>
              </p14:nvContentPartPr>
              <p14:xfrm>
                <a:off x="6743038" y="2801701"/>
                <a:ext cx="18360" cy="310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9ABC1C7-56D0-4D67-BAAB-E7D4CD9BA36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734398" y="2793061"/>
                  <a:ext cx="360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C675E37-36A0-46CA-B7CA-F4708BDB0502}"/>
                    </a:ext>
                  </a:extLst>
                </p14:cNvPr>
                <p14:cNvContentPartPr/>
                <p14:nvPr/>
              </p14:nvContentPartPr>
              <p14:xfrm>
                <a:off x="6968398" y="2975221"/>
                <a:ext cx="153720" cy="1767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C675E37-36A0-46CA-B7CA-F4708BDB050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959398" y="2966581"/>
                  <a:ext cx="1713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A491568-701C-4ADB-BA82-3333A0322B1B}"/>
                    </a:ext>
                  </a:extLst>
                </p14:cNvPr>
                <p14:cNvContentPartPr/>
                <p14:nvPr/>
              </p14:nvContentPartPr>
              <p14:xfrm>
                <a:off x="7055158" y="2948581"/>
                <a:ext cx="105840" cy="239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A491568-701C-4ADB-BA82-3333A0322B1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046158" y="2939581"/>
                  <a:ext cx="1234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606C9E7-F4EE-4CE9-A49C-C64C0E8EC1AB}"/>
                    </a:ext>
                  </a:extLst>
                </p14:cNvPr>
                <p14:cNvContentPartPr/>
                <p14:nvPr/>
              </p14:nvContentPartPr>
              <p14:xfrm>
                <a:off x="7051558" y="3040381"/>
                <a:ext cx="190800" cy="32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606C9E7-F4EE-4CE9-A49C-C64C0E8EC1A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042558" y="3031381"/>
                  <a:ext cx="2084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17ABF22-12F2-4391-A8A0-E304F38632CC}"/>
                    </a:ext>
                  </a:extLst>
                </p14:cNvPr>
                <p14:cNvContentPartPr/>
                <p14:nvPr/>
              </p14:nvContentPartPr>
              <p14:xfrm>
                <a:off x="4006318" y="3410821"/>
                <a:ext cx="1746000" cy="9406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17ABF22-12F2-4391-A8A0-E304F38632C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997678" y="3401821"/>
                  <a:ext cx="1763640" cy="9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7AAB241-1213-418B-B336-80955C00F30F}"/>
                    </a:ext>
                  </a:extLst>
                </p14:cNvPr>
                <p14:cNvContentPartPr/>
                <p14:nvPr/>
              </p14:nvContentPartPr>
              <p14:xfrm>
                <a:off x="5465398" y="2048221"/>
                <a:ext cx="4341240" cy="2196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7AAB241-1213-418B-B336-80955C00F30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456398" y="2039221"/>
                  <a:ext cx="4358880" cy="22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4CEAB8C-6FBC-4188-B4B7-2D249782ABDA}"/>
                    </a:ext>
                  </a:extLst>
                </p14:cNvPr>
                <p14:cNvContentPartPr/>
                <p14:nvPr/>
              </p14:nvContentPartPr>
              <p14:xfrm>
                <a:off x="3637678" y="4302901"/>
                <a:ext cx="52920" cy="473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4CEAB8C-6FBC-4188-B4B7-2D249782ABD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629038" y="4294261"/>
                  <a:ext cx="7056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AFA6800-F66C-44E5-874C-631C98AB8D29}"/>
                    </a:ext>
                  </a:extLst>
                </p14:cNvPr>
                <p14:cNvContentPartPr/>
                <p14:nvPr/>
              </p14:nvContentPartPr>
              <p14:xfrm>
                <a:off x="3696358" y="4474621"/>
                <a:ext cx="151200" cy="698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AFA6800-F66C-44E5-874C-631C98AB8D2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687358" y="4465621"/>
                  <a:ext cx="168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7F45888-BE2A-4BC9-85A5-FC2B5DA7E9D7}"/>
                    </a:ext>
                  </a:extLst>
                </p14:cNvPr>
                <p14:cNvContentPartPr/>
                <p14:nvPr/>
              </p14:nvContentPartPr>
              <p14:xfrm>
                <a:off x="3823078" y="4225141"/>
                <a:ext cx="66960" cy="505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7F45888-BE2A-4BC9-85A5-FC2B5DA7E9D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814078" y="4216501"/>
                  <a:ext cx="8460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5224399-34A9-41B4-8187-314D2589BF38}"/>
                    </a:ext>
                  </a:extLst>
                </p14:cNvPr>
                <p14:cNvContentPartPr/>
                <p14:nvPr/>
              </p14:nvContentPartPr>
              <p14:xfrm>
                <a:off x="3903358" y="4479661"/>
                <a:ext cx="183960" cy="2404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5224399-34A9-41B4-8187-314D2589BF3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894358" y="4470661"/>
                  <a:ext cx="201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D342E88-E051-47BC-9583-F06B50B36BD8}"/>
                    </a:ext>
                  </a:extLst>
                </p14:cNvPr>
                <p14:cNvContentPartPr/>
                <p14:nvPr/>
              </p14:nvContentPartPr>
              <p14:xfrm>
                <a:off x="3640558" y="1604701"/>
                <a:ext cx="3702960" cy="1014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D342E88-E051-47BC-9583-F06B50B36BD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631558" y="1595701"/>
                  <a:ext cx="3720600" cy="10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6736E81-0418-4A05-9106-ACA750D1DBF2}"/>
                    </a:ext>
                  </a:extLst>
                </p14:cNvPr>
                <p14:cNvContentPartPr/>
                <p14:nvPr/>
              </p14:nvContentPartPr>
              <p14:xfrm>
                <a:off x="3239158" y="2217061"/>
                <a:ext cx="917280" cy="2633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6736E81-0418-4A05-9106-ACA750D1DBF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230158" y="2208421"/>
                  <a:ext cx="934920" cy="265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08FA86F8-25FC-4C9C-808E-11ECC37A582B}"/>
                  </a:ext>
                </a:extLst>
              </p14:cNvPr>
              <p14:cNvContentPartPr/>
              <p14:nvPr/>
            </p14:nvContentPartPr>
            <p14:xfrm>
              <a:off x="-710762" y="2941021"/>
              <a:ext cx="360" cy="3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08FA86F8-25FC-4C9C-808E-11ECC37A582B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-719762" y="293202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18B43F0A-4F83-4E43-AD9D-69853E993168}"/>
                  </a:ext>
                </a:extLst>
              </p14:cNvPr>
              <p14:cNvContentPartPr/>
              <p14:nvPr/>
            </p14:nvContentPartPr>
            <p14:xfrm>
              <a:off x="2349197" y="2664181"/>
              <a:ext cx="1939680" cy="105840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18B43F0A-4F83-4E43-AD9D-69853E993168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2340197" y="2655541"/>
                <a:ext cx="1957320" cy="10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016B3997-ECC5-4601-BDBE-CB50C50B7605}"/>
                  </a:ext>
                </a:extLst>
              </p14:cNvPr>
              <p14:cNvContentPartPr/>
              <p14:nvPr/>
            </p14:nvContentPartPr>
            <p14:xfrm>
              <a:off x="4914197" y="3267901"/>
              <a:ext cx="929520" cy="90648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016B3997-ECC5-4601-BDBE-CB50C50B7605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4905197" y="3258901"/>
                <a:ext cx="947160" cy="92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C983AC6F-1D07-4D3E-B772-AE076D5C1D46}"/>
              </a:ext>
            </a:extLst>
          </p:cNvPr>
          <p:cNvGrpSpPr/>
          <p:nvPr/>
        </p:nvGrpSpPr>
        <p:grpSpPr>
          <a:xfrm>
            <a:off x="3404717" y="3331621"/>
            <a:ext cx="7248550" cy="2458800"/>
            <a:chOff x="3404717" y="3331621"/>
            <a:chExt cx="7248550" cy="245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BBA1F2C-860E-4B57-919E-BD1FD2FA8F38}"/>
                    </a:ext>
                  </a:extLst>
                </p14:cNvPr>
                <p14:cNvContentPartPr/>
                <p14:nvPr/>
              </p14:nvContentPartPr>
              <p14:xfrm>
                <a:off x="5831158" y="3938581"/>
                <a:ext cx="301680" cy="3798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BBA1F2C-860E-4B57-919E-BD1FD2FA8F3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822518" y="3929581"/>
                  <a:ext cx="3193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8C9C37C-03D2-48A1-8A42-EAA4B46289C3}"/>
                    </a:ext>
                  </a:extLst>
                </p14:cNvPr>
                <p14:cNvContentPartPr/>
                <p14:nvPr/>
              </p14:nvContentPartPr>
              <p14:xfrm>
                <a:off x="3996238" y="3331621"/>
                <a:ext cx="1900080" cy="10296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8C9C37C-03D2-48A1-8A42-EAA4B46289C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987238" y="3322981"/>
                  <a:ext cx="1917720" cy="10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592D3C5-C1CB-4275-B9DF-A9E08C3F37D4}"/>
                    </a:ext>
                  </a:extLst>
                </p14:cNvPr>
                <p14:cNvContentPartPr/>
                <p14:nvPr/>
              </p14:nvContentPartPr>
              <p14:xfrm>
                <a:off x="5758078" y="3967741"/>
                <a:ext cx="338400" cy="380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592D3C5-C1CB-4275-B9DF-A9E08C3F37D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749438" y="3958741"/>
                  <a:ext cx="35604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14DC10F-FB5C-490B-9341-1641A72E69EB}"/>
                    </a:ext>
                  </a:extLst>
                </p14:cNvPr>
                <p14:cNvContentPartPr/>
                <p14:nvPr/>
              </p14:nvContentPartPr>
              <p14:xfrm>
                <a:off x="6230398" y="4365901"/>
                <a:ext cx="139320" cy="3402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14DC10F-FB5C-490B-9341-1641A72E69E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221758" y="4357261"/>
                  <a:ext cx="1569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9FE0983-BA1F-4815-8CD0-28950F164C0C}"/>
                    </a:ext>
                  </a:extLst>
                </p14:cNvPr>
                <p14:cNvContentPartPr/>
                <p14:nvPr/>
              </p14:nvContentPartPr>
              <p14:xfrm>
                <a:off x="6474118" y="4514581"/>
                <a:ext cx="186480" cy="1922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9FE0983-BA1F-4815-8CD0-28950F164C0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465478" y="4505941"/>
                  <a:ext cx="204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8FC2F93-1C70-4F7C-AC79-073C4485B16E}"/>
                    </a:ext>
                  </a:extLst>
                </p14:cNvPr>
                <p14:cNvContentPartPr/>
                <p14:nvPr/>
              </p14:nvContentPartPr>
              <p14:xfrm>
                <a:off x="6757798" y="4642021"/>
                <a:ext cx="247680" cy="97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8FC2F93-1C70-4F7C-AC79-073C4485B16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749158" y="4633381"/>
                  <a:ext cx="265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BFDC4BF-F12D-481B-9285-2707594417DA}"/>
                    </a:ext>
                  </a:extLst>
                </p14:cNvPr>
                <p14:cNvContentPartPr/>
                <p14:nvPr/>
              </p14:nvContentPartPr>
              <p14:xfrm>
                <a:off x="7041838" y="4175461"/>
                <a:ext cx="108720" cy="7308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BFDC4BF-F12D-481B-9285-2707594417D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033198" y="4166821"/>
                  <a:ext cx="126360" cy="74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D3941C7-4CE6-49BC-9344-6342A4A7ECAD}"/>
                    </a:ext>
                  </a:extLst>
                </p14:cNvPr>
                <p14:cNvContentPartPr/>
                <p14:nvPr/>
              </p14:nvContentPartPr>
              <p14:xfrm>
                <a:off x="7268998" y="4264741"/>
                <a:ext cx="159840" cy="3859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D3941C7-4CE6-49BC-9344-6342A4A7ECA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259998" y="4256101"/>
                  <a:ext cx="17748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B3C4EF2-DF47-4109-AE79-981F0BE62439}"/>
                    </a:ext>
                  </a:extLst>
                </p14:cNvPr>
                <p14:cNvContentPartPr/>
                <p14:nvPr/>
              </p14:nvContentPartPr>
              <p14:xfrm>
                <a:off x="7479958" y="4509181"/>
                <a:ext cx="160200" cy="2408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B3C4EF2-DF47-4109-AE79-981F0BE6243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470958" y="4500181"/>
                  <a:ext cx="1778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0AAB4C7-B068-452C-97E6-AE3604B10470}"/>
                    </a:ext>
                  </a:extLst>
                </p14:cNvPr>
                <p14:cNvContentPartPr/>
                <p14:nvPr/>
              </p14:nvContentPartPr>
              <p14:xfrm>
                <a:off x="7850758" y="4035781"/>
                <a:ext cx="88200" cy="7984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0AAB4C7-B068-452C-97E6-AE3604B1047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841758" y="4026781"/>
                  <a:ext cx="105840" cy="81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93EE0C0-6C91-4FA6-8CC4-F476EE2EF6A0}"/>
                    </a:ext>
                  </a:extLst>
                </p14:cNvPr>
                <p14:cNvContentPartPr/>
                <p14:nvPr/>
              </p14:nvContentPartPr>
              <p14:xfrm>
                <a:off x="8130118" y="4141981"/>
                <a:ext cx="210240" cy="4366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93EE0C0-6C91-4FA6-8CC4-F476EE2EF6A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121478" y="4132981"/>
                  <a:ext cx="2278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635B42B-336D-4C59-8B39-FF97C2791564}"/>
                    </a:ext>
                  </a:extLst>
                </p14:cNvPr>
                <p14:cNvContentPartPr/>
                <p14:nvPr/>
              </p14:nvContentPartPr>
              <p14:xfrm>
                <a:off x="8410918" y="4352581"/>
                <a:ext cx="180360" cy="2314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635B42B-336D-4C59-8B39-FF97C279156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402278" y="4343941"/>
                  <a:ext cx="1980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99E0105-96B0-44BA-A248-E5586827309E}"/>
                    </a:ext>
                  </a:extLst>
                </p14:cNvPr>
                <p14:cNvContentPartPr/>
                <p14:nvPr/>
              </p14:nvContentPartPr>
              <p14:xfrm>
                <a:off x="8411638" y="4504501"/>
                <a:ext cx="199080" cy="223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99E0105-96B0-44BA-A248-E5586827309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402998" y="4495501"/>
                  <a:ext cx="216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9FA585E-76E4-4260-9312-07791011E77C}"/>
                    </a:ext>
                  </a:extLst>
                </p14:cNvPr>
                <p14:cNvContentPartPr/>
                <p14:nvPr/>
              </p14:nvContentPartPr>
              <p14:xfrm>
                <a:off x="8774518" y="3890701"/>
                <a:ext cx="137160" cy="7848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9FA585E-76E4-4260-9312-07791011E77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765518" y="3882061"/>
                  <a:ext cx="154800" cy="80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2D5F513-0913-43FE-A240-27993608AD83}"/>
                    </a:ext>
                  </a:extLst>
                </p14:cNvPr>
                <p14:cNvContentPartPr/>
                <p14:nvPr/>
              </p14:nvContentPartPr>
              <p14:xfrm>
                <a:off x="8991598" y="4001221"/>
                <a:ext cx="306720" cy="3837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2D5F513-0913-43FE-A240-27993608AD8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982598" y="3992221"/>
                  <a:ext cx="3243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3726595-EC91-4FAC-A637-05C3D16F936E}"/>
                    </a:ext>
                  </a:extLst>
                </p14:cNvPr>
                <p14:cNvContentPartPr/>
                <p14:nvPr/>
              </p14:nvContentPartPr>
              <p14:xfrm>
                <a:off x="9366358" y="3852541"/>
                <a:ext cx="545760" cy="505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3726595-EC91-4FAC-A637-05C3D16F936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357358" y="3843541"/>
                  <a:ext cx="56340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648ED09-85AF-40C4-95EB-8A27D3A0EFC7}"/>
                    </a:ext>
                  </a:extLst>
                </p14:cNvPr>
                <p14:cNvContentPartPr/>
                <p14:nvPr/>
              </p14:nvContentPartPr>
              <p14:xfrm>
                <a:off x="9452398" y="4147381"/>
                <a:ext cx="223560" cy="306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648ED09-85AF-40C4-95EB-8A27D3A0EFC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443758" y="4138741"/>
                  <a:ext cx="2412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577D184-F38C-4A86-ACC5-881FA48906B1}"/>
                    </a:ext>
                  </a:extLst>
                </p14:cNvPr>
                <p14:cNvContentPartPr/>
                <p14:nvPr/>
              </p14:nvContentPartPr>
              <p14:xfrm>
                <a:off x="5853118" y="3627901"/>
                <a:ext cx="4464000" cy="1371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577D184-F38C-4A86-ACC5-881FA48906B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844118" y="3619261"/>
                  <a:ext cx="4481640" cy="13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EB57B16-0E4C-4D05-B1AD-80C8C2AABAF8}"/>
                    </a:ext>
                  </a:extLst>
                </p14:cNvPr>
                <p14:cNvContentPartPr/>
                <p14:nvPr/>
              </p14:nvContentPartPr>
              <p14:xfrm>
                <a:off x="5484118" y="4181941"/>
                <a:ext cx="452520" cy="863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EB57B16-0E4C-4D05-B1AD-80C8C2AABAF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475478" y="4172941"/>
                  <a:ext cx="470160" cy="8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AF4C657-8533-487B-865B-16C9412185A1}"/>
                    </a:ext>
                  </a:extLst>
                </p14:cNvPr>
                <p14:cNvContentPartPr/>
                <p14:nvPr/>
              </p14:nvContentPartPr>
              <p14:xfrm>
                <a:off x="5537398" y="4387141"/>
                <a:ext cx="187200" cy="4024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AF4C657-8533-487B-865B-16C9412185A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28398" y="4378501"/>
                  <a:ext cx="2048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3F9EB5E-0609-492D-9B61-D76F00F4DAB5}"/>
                    </a:ext>
                  </a:extLst>
                </p14:cNvPr>
                <p14:cNvContentPartPr/>
                <p14:nvPr/>
              </p14:nvContentPartPr>
              <p14:xfrm>
                <a:off x="5747998" y="4658581"/>
                <a:ext cx="171720" cy="1944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3F9EB5E-0609-492D-9B61-D76F00F4DAB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738998" y="4649581"/>
                  <a:ext cx="1893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8FAF6EB-D4C5-49C1-82EC-5FC47C44942E}"/>
                    </a:ext>
                  </a:extLst>
                </p14:cNvPr>
                <p14:cNvContentPartPr/>
                <p14:nvPr/>
              </p14:nvContentPartPr>
              <p14:xfrm>
                <a:off x="9995638" y="3657781"/>
                <a:ext cx="528480" cy="8899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8FAF6EB-D4C5-49C1-82EC-5FC47C44942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986998" y="3648781"/>
                  <a:ext cx="546120" cy="90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8745E17-2DDE-45DC-9FC9-197E0413AEC9}"/>
                    </a:ext>
                  </a:extLst>
                </p14:cNvPr>
                <p14:cNvContentPartPr/>
                <p14:nvPr/>
              </p14:nvContentPartPr>
              <p14:xfrm>
                <a:off x="10196441" y="3855781"/>
                <a:ext cx="168480" cy="3517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8745E17-2DDE-45DC-9FC9-197E0413AEC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187441" y="3847141"/>
                  <a:ext cx="1861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3BABC34-BA1E-4D59-AF7F-FF414F282418}"/>
                    </a:ext>
                  </a:extLst>
                </p14:cNvPr>
                <p14:cNvContentPartPr/>
                <p14:nvPr/>
              </p14:nvContentPartPr>
              <p14:xfrm>
                <a:off x="10375721" y="4058461"/>
                <a:ext cx="119160" cy="1861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3BABC34-BA1E-4D59-AF7F-FF414F28241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366721" y="4049821"/>
                  <a:ext cx="1368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06B5814-0B19-4BD6-8F4F-E06166217589}"/>
                    </a:ext>
                  </a:extLst>
                </p14:cNvPr>
                <p14:cNvContentPartPr/>
                <p14:nvPr/>
              </p14:nvContentPartPr>
              <p14:xfrm>
                <a:off x="10537721" y="4072141"/>
                <a:ext cx="43560" cy="1778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06B5814-0B19-4BD6-8F4F-E0616621758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529081" y="4063141"/>
                  <a:ext cx="61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24B90FE-B0C1-4F16-8CD7-8EE70FF63E30}"/>
                    </a:ext>
                  </a:extLst>
                </p14:cNvPr>
                <p14:cNvContentPartPr/>
                <p14:nvPr/>
              </p14:nvContentPartPr>
              <p14:xfrm>
                <a:off x="10582707" y="4123981"/>
                <a:ext cx="70560" cy="302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24B90FE-B0C1-4F16-8CD7-8EE70FF63E3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573707" y="4114981"/>
                  <a:ext cx="882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1E8882D-4B46-4D72-B2C7-7CF0A4EF1218}"/>
                    </a:ext>
                  </a:extLst>
                </p14:cNvPr>
                <p14:cNvContentPartPr/>
                <p14:nvPr/>
              </p14:nvContentPartPr>
              <p14:xfrm>
                <a:off x="5017157" y="4265101"/>
                <a:ext cx="585360" cy="7722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1E8882D-4B46-4D72-B2C7-7CF0A4EF121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008517" y="4256101"/>
                  <a:ext cx="603000" cy="78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0FBB100-9476-4BCE-A490-F73BBC6FADCE}"/>
                    </a:ext>
                  </a:extLst>
                </p14:cNvPr>
                <p14:cNvContentPartPr/>
                <p14:nvPr/>
              </p14:nvContentPartPr>
              <p14:xfrm>
                <a:off x="5197517" y="4452301"/>
                <a:ext cx="201960" cy="3744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0FBB100-9476-4BCE-A490-F73BBC6FADC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188517" y="4443301"/>
                  <a:ext cx="2196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3276661-98FE-42C0-AB10-E3121F345AF9}"/>
                    </a:ext>
                  </a:extLst>
                </p14:cNvPr>
                <p14:cNvContentPartPr/>
                <p14:nvPr/>
              </p14:nvContentPartPr>
              <p14:xfrm>
                <a:off x="5454917" y="4678741"/>
                <a:ext cx="180000" cy="316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3276661-98FE-42C0-AB10-E3121F345AF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445917" y="4669741"/>
                  <a:ext cx="1976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8C76522-719D-41E6-B35A-7FEAA766CE8B}"/>
                    </a:ext>
                  </a:extLst>
                </p14:cNvPr>
                <p14:cNvContentPartPr/>
                <p14:nvPr/>
              </p14:nvContentPartPr>
              <p14:xfrm>
                <a:off x="5077277" y="5255821"/>
                <a:ext cx="266040" cy="3009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8C76522-719D-41E6-B35A-7FEAA766CE8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068637" y="5247181"/>
                  <a:ext cx="2836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91827BF-1C34-47C2-8934-A7D9DCBEAEC4}"/>
                    </a:ext>
                  </a:extLst>
                </p14:cNvPr>
                <p14:cNvContentPartPr/>
                <p14:nvPr/>
              </p14:nvContentPartPr>
              <p14:xfrm>
                <a:off x="5061437" y="4394701"/>
                <a:ext cx="5406480" cy="8434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91827BF-1C34-47C2-8934-A7D9DCBEAEC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052797" y="4386061"/>
                  <a:ext cx="5424120" cy="86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BA49368-70F0-4C97-8958-3ECF6D2BA8C2}"/>
                    </a:ext>
                  </a:extLst>
                </p14:cNvPr>
                <p14:cNvContentPartPr/>
                <p14:nvPr/>
              </p14:nvContentPartPr>
              <p14:xfrm>
                <a:off x="5484437" y="5190301"/>
                <a:ext cx="699120" cy="492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BA49368-70F0-4C97-8958-3ECF6D2BA8C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475437" y="5181301"/>
                  <a:ext cx="7167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DB887DE-226D-4BC5-BC1A-AA31FAF56E6D}"/>
                    </a:ext>
                  </a:extLst>
                </p14:cNvPr>
                <p14:cNvContentPartPr/>
                <p14:nvPr/>
              </p14:nvContentPartPr>
              <p14:xfrm>
                <a:off x="3593398" y="4886461"/>
                <a:ext cx="88920" cy="4150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DB887DE-226D-4BC5-BC1A-AA31FAF56E6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584758" y="4877461"/>
                  <a:ext cx="10656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164A138-1CFD-4F53-938A-BA700B6B5B87}"/>
                    </a:ext>
                  </a:extLst>
                </p14:cNvPr>
                <p14:cNvContentPartPr/>
                <p14:nvPr/>
              </p14:nvContentPartPr>
              <p14:xfrm>
                <a:off x="3587638" y="4864861"/>
                <a:ext cx="276840" cy="448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164A138-1CFD-4F53-938A-BA700B6B5B8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578998" y="4856221"/>
                  <a:ext cx="29448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EA63564-24FA-40B6-BADA-CB69DA2E4F06}"/>
                    </a:ext>
                  </a:extLst>
                </p14:cNvPr>
                <p14:cNvContentPartPr/>
                <p14:nvPr/>
              </p14:nvContentPartPr>
              <p14:xfrm>
                <a:off x="3857638" y="5064661"/>
                <a:ext cx="263880" cy="259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EA63564-24FA-40B6-BADA-CB69DA2E4F0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848998" y="5056021"/>
                  <a:ext cx="2815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4DE3DEC-FB27-4362-B4F0-74571EE8A06D}"/>
                    </a:ext>
                  </a:extLst>
                </p14:cNvPr>
                <p14:cNvContentPartPr/>
                <p14:nvPr/>
              </p14:nvContentPartPr>
              <p14:xfrm>
                <a:off x="4153558" y="5203981"/>
                <a:ext cx="49320" cy="2008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4DE3DEC-FB27-4362-B4F0-74571EE8A06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144558" y="5194981"/>
                  <a:ext cx="669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0D739F7-BD16-4986-9997-907B8A57E9C4}"/>
                    </a:ext>
                  </a:extLst>
                </p14:cNvPr>
                <p14:cNvContentPartPr/>
                <p14:nvPr/>
              </p14:nvContentPartPr>
              <p14:xfrm>
                <a:off x="4051277" y="4066741"/>
                <a:ext cx="368640" cy="6951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0D739F7-BD16-4986-9997-907B8A57E9C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042277" y="4058101"/>
                  <a:ext cx="386280" cy="71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912A55B-5CA7-400A-9A5F-C4865BDA4EB7}"/>
                    </a:ext>
                  </a:extLst>
                </p14:cNvPr>
                <p14:cNvContentPartPr/>
                <p14:nvPr/>
              </p14:nvContentPartPr>
              <p14:xfrm>
                <a:off x="4208237" y="4114621"/>
                <a:ext cx="293040" cy="2185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912A55B-5CA7-400A-9A5F-C4865BDA4EB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199597" y="4105981"/>
                  <a:ext cx="3106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D4384E8-2EA6-4D06-A583-19720B693B1E}"/>
                    </a:ext>
                  </a:extLst>
                </p14:cNvPr>
                <p14:cNvContentPartPr/>
                <p14:nvPr/>
              </p14:nvContentPartPr>
              <p14:xfrm>
                <a:off x="3990077" y="4627261"/>
                <a:ext cx="143640" cy="3456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D4384E8-2EA6-4D06-A583-19720B693B1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81437" y="4618621"/>
                  <a:ext cx="16128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FC04216-50B9-4505-AA67-64892B445C9A}"/>
                    </a:ext>
                  </a:extLst>
                </p14:cNvPr>
                <p14:cNvContentPartPr/>
                <p14:nvPr/>
              </p14:nvContentPartPr>
              <p14:xfrm>
                <a:off x="3404717" y="4703941"/>
                <a:ext cx="1038960" cy="10864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FC04216-50B9-4505-AA67-64892B445C9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396077" y="4695301"/>
                  <a:ext cx="1056600" cy="11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88C9962-941E-4E1C-9689-AA90E74DAD8A}"/>
                    </a:ext>
                  </a:extLst>
                </p14:cNvPr>
                <p14:cNvContentPartPr/>
                <p14:nvPr/>
              </p14:nvContentPartPr>
              <p14:xfrm>
                <a:off x="6811757" y="4208941"/>
                <a:ext cx="38880" cy="295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88C9962-941E-4E1C-9689-AA90E74DAD8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802757" y="4199941"/>
                  <a:ext cx="565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0C2B64D-189E-452B-9032-9EDB2E17E48B}"/>
                    </a:ext>
                  </a:extLst>
                </p14:cNvPr>
                <p14:cNvContentPartPr/>
                <p14:nvPr/>
              </p14:nvContentPartPr>
              <p14:xfrm>
                <a:off x="5986997" y="4034341"/>
                <a:ext cx="1219320" cy="10774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0C2B64D-189E-452B-9032-9EDB2E17E48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978357" y="4025701"/>
                  <a:ext cx="1236960" cy="10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E9DB57C3-91D2-4483-A822-AE7D0F1001A6}"/>
                    </a:ext>
                  </a:extLst>
                </p14:cNvPr>
                <p14:cNvContentPartPr/>
                <p14:nvPr/>
              </p14:nvContentPartPr>
              <p14:xfrm>
                <a:off x="5886557" y="4733461"/>
                <a:ext cx="332280" cy="2696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E9DB57C3-91D2-4483-A822-AE7D0F1001A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877917" y="4724821"/>
                  <a:ext cx="3499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265EBA2-9312-4B44-8EDB-DF37AC2CB3C6}"/>
                    </a:ext>
                  </a:extLst>
                </p14:cNvPr>
                <p14:cNvContentPartPr/>
                <p14:nvPr/>
              </p14:nvContentPartPr>
              <p14:xfrm>
                <a:off x="5565437" y="4850101"/>
                <a:ext cx="245880" cy="1530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265EBA2-9312-4B44-8EDB-DF37AC2CB3C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556437" y="4841101"/>
                  <a:ext cx="263520" cy="170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61609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>
                <a:ea typeface="ＭＳ Ｐゴシック" panose="020B0600070205080204" pitchFamily="34" charset="-128"/>
              </a:rPr>
              <a:t>TCP/IP Model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686800" cy="51816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Open Standard</a:t>
            </a:r>
            <a:br>
              <a:rPr lang="en-US" altLang="en-US">
                <a:ea typeface="ＭＳ Ｐゴシック" panose="020B0600070205080204" pitchFamily="34" charset="-128"/>
              </a:rPr>
            </a:br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No one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company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controls it.</a:t>
            </a:r>
            <a:br>
              <a:rPr lang="en-US" altLang="en-US">
                <a:ea typeface="ＭＳ Ｐゴシック" panose="020B0600070205080204" pitchFamily="34" charset="-128"/>
              </a:rPr>
            </a:br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i="1">
                <a:solidFill>
                  <a:srgbClr val="C00000"/>
                </a:solidFill>
                <a:ea typeface="ＭＳ Ｐゴシック" panose="020B0600070205080204" pitchFamily="34" charset="-128"/>
              </a:rPr>
              <a:t>Governed by</a:t>
            </a:r>
            <a:br>
              <a:rPr lang="en-US" altLang="en-US" i="1">
                <a:solidFill>
                  <a:srgbClr val="C00000"/>
                </a:solidFill>
                <a:ea typeface="ＭＳ Ｐゴシック" panose="020B0600070205080204" pitchFamily="34" charset="-128"/>
              </a:rPr>
            </a:br>
            <a:r>
              <a:rPr lang="en-US" altLang="en-US" i="1">
                <a:solidFill>
                  <a:srgbClr val="C00000"/>
                </a:solidFill>
                <a:ea typeface="ＭＳ Ｐゴシック" panose="020B0600070205080204" pitchFamily="34" charset="-128"/>
              </a:rPr>
              <a:t>IETF </a:t>
            </a:r>
            <a:r>
              <a:rPr lang="en-US" altLang="en-US">
                <a:ea typeface="ＭＳ Ｐゴシック" panose="020B0600070205080204" pitchFamily="34" charset="-128"/>
              </a:rPr>
              <a:t>Working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Groups</a:t>
            </a:r>
            <a:br>
              <a:rPr lang="en-US" altLang="en-US">
                <a:ea typeface="ＭＳ Ｐゴシック" panose="020B0600070205080204" pitchFamily="34" charset="-128"/>
              </a:rPr>
            </a:br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Standards proposed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using </a:t>
            </a:r>
            <a:r>
              <a:rPr lang="en-US" altLang="en-US" i="1">
                <a:solidFill>
                  <a:srgbClr val="C00000"/>
                </a:solidFill>
                <a:ea typeface="ＭＳ Ｐゴシック" panose="020B0600070205080204" pitchFamily="34" charset="-128"/>
              </a:rPr>
              <a:t>Request for Comments (RFCs)</a:t>
            </a:r>
            <a:r>
              <a:rPr lang="en-US" altLang="en-US">
                <a:solidFill>
                  <a:srgbClr val="C00000"/>
                </a:solidFill>
                <a:ea typeface="ＭＳ Ｐゴシック" panose="020B0600070205080204" pitchFamily="34" charset="-128"/>
              </a:rPr>
              <a:t>.</a:t>
            </a:r>
          </a:p>
        </p:txBody>
      </p:sp>
      <p:pic>
        <p:nvPicPr>
          <p:cNvPr id="160772" name="Picture 5" descr="model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100" y="1647825"/>
            <a:ext cx="5394325" cy="3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773" name="Picture 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1120775"/>
            <a:ext cx="355917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>
                <a:ea typeface="ＭＳ Ｐゴシック" panose="020B0600070205080204" pitchFamily="34" charset="-128"/>
              </a:rPr>
              <a:t>Request For Comments RFC</a:t>
            </a:r>
          </a:p>
        </p:txBody>
      </p:sp>
      <p:pic>
        <p:nvPicPr>
          <p:cNvPr id="162819" name="Picture 5" descr="model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35088"/>
            <a:ext cx="7323138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2820" name="Picture 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16013"/>
            <a:ext cx="6396038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>
                <a:ea typeface="ＭＳ Ｐゴシック" panose="020B0600070205080204" pitchFamily="34" charset="-128"/>
              </a:rPr>
              <a:t>The Communication Process</a:t>
            </a:r>
          </a:p>
        </p:txBody>
      </p:sp>
      <p:pic>
        <p:nvPicPr>
          <p:cNvPr id="164867" name="Picture 15" descr="model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47800"/>
            <a:ext cx="45085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868" name="AutoShape 23"/>
          <p:cNvSpPr>
            <a:spLocks noChangeArrowheads="1"/>
          </p:cNvSpPr>
          <p:nvPr/>
        </p:nvSpPr>
        <p:spPr bwMode="auto">
          <a:xfrm>
            <a:off x="4038600" y="17526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gradFill rotWithShape="1">
            <a:gsLst>
              <a:gs pos="0">
                <a:srgbClr val="4D0808"/>
              </a:gs>
              <a:gs pos="14999">
                <a:srgbClr val="FF0300"/>
              </a:gs>
              <a:gs pos="27499">
                <a:srgbClr val="FF7A00"/>
              </a:gs>
              <a:gs pos="50000">
                <a:srgbClr val="FFF200"/>
              </a:gs>
              <a:gs pos="72501">
                <a:srgbClr val="FF7A00"/>
              </a:gs>
              <a:gs pos="85001">
                <a:srgbClr val="FF0300"/>
              </a:gs>
              <a:gs pos="100000">
                <a:srgbClr val="4D0808"/>
              </a:gs>
            </a:gsLst>
            <a:lin ang="0" scaled="1"/>
          </a:gradFill>
          <a:ln w="38100" algn="ctr">
            <a:solidFill>
              <a:srgbClr val="9933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457200" y="3200400"/>
            <a:ext cx="2286000" cy="914400"/>
            <a:chOff x="288" y="2016"/>
            <a:chExt cx="1440" cy="576"/>
          </a:xfrm>
        </p:grpSpPr>
        <p:sp>
          <p:nvSpPr>
            <p:cNvPr id="164890" name="Line 25"/>
            <p:cNvSpPr>
              <a:spLocks noChangeShapeType="1"/>
            </p:cNvSpPr>
            <p:nvPr/>
          </p:nvSpPr>
          <p:spPr bwMode="auto">
            <a:xfrm>
              <a:off x="1296" y="2304"/>
              <a:ext cx="432" cy="288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4891" name="Line 26"/>
            <p:cNvSpPr>
              <a:spLocks noChangeShapeType="1"/>
            </p:cNvSpPr>
            <p:nvPr/>
          </p:nvSpPr>
          <p:spPr bwMode="auto">
            <a:xfrm flipV="1">
              <a:off x="1296" y="2112"/>
              <a:ext cx="432" cy="96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7953" name="Text Box 17"/>
            <p:cNvSpPr txBox="1">
              <a:spLocks noChangeArrowheads="1"/>
            </p:cNvSpPr>
            <p:nvPr/>
          </p:nvSpPr>
          <p:spPr bwMode="auto">
            <a:xfrm>
              <a:off x="288" y="2016"/>
              <a:ext cx="1104" cy="466"/>
            </a:xfrm>
            <a:prstGeom prst="rect">
              <a:avLst/>
            </a:prstGeom>
            <a:solidFill>
              <a:srgbClr val="006600"/>
            </a:solidFill>
            <a:ln w="38100" algn="ctr">
              <a:solidFill>
                <a:srgbClr val="00FF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Segment and Encapsulate</a:t>
              </a:r>
            </a:p>
          </p:txBody>
        </p:sp>
      </p:grp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533400" y="4572000"/>
            <a:ext cx="2209800" cy="739775"/>
            <a:chOff x="336" y="2880"/>
            <a:chExt cx="1392" cy="466"/>
          </a:xfrm>
        </p:grpSpPr>
        <p:sp>
          <p:nvSpPr>
            <p:cNvPr id="164888" name="Line 24"/>
            <p:cNvSpPr>
              <a:spLocks noChangeShapeType="1"/>
            </p:cNvSpPr>
            <p:nvPr/>
          </p:nvSpPr>
          <p:spPr bwMode="auto">
            <a:xfrm>
              <a:off x="1296" y="3120"/>
              <a:ext cx="432" cy="0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7954" name="Text Box 18"/>
            <p:cNvSpPr txBox="1">
              <a:spLocks noChangeArrowheads="1"/>
            </p:cNvSpPr>
            <p:nvPr/>
          </p:nvSpPr>
          <p:spPr bwMode="auto">
            <a:xfrm>
              <a:off x="336" y="2880"/>
              <a:ext cx="1056" cy="466"/>
            </a:xfrm>
            <a:prstGeom prst="rect">
              <a:avLst/>
            </a:prstGeom>
            <a:solidFill>
              <a:srgbClr val="006600"/>
            </a:solidFill>
            <a:ln w="38100" algn="ctr">
              <a:solidFill>
                <a:srgbClr val="00FF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Generate on to the media</a:t>
              </a:r>
            </a:p>
          </p:txBody>
        </p:sp>
      </p:grp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533400" y="2133600"/>
            <a:ext cx="2209800" cy="434975"/>
            <a:chOff x="336" y="1344"/>
            <a:chExt cx="1392" cy="274"/>
          </a:xfrm>
        </p:grpSpPr>
        <p:sp>
          <p:nvSpPr>
            <p:cNvPr id="164886" name="Line 27"/>
            <p:cNvSpPr>
              <a:spLocks noChangeShapeType="1"/>
            </p:cNvSpPr>
            <p:nvPr/>
          </p:nvSpPr>
          <p:spPr bwMode="auto">
            <a:xfrm>
              <a:off x="1296" y="1488"/>
              <a:ext cx="432" cy="0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7952" name="Text Box 16"/>
            <p:cNvSpPr txBox="1">
              <a:spLocks noChangeArrowheads="1"/>
            </p:cNvSpPr>
            <p:nvPr/>
          </p:nvSpPr>
          <p:spPr bwMode="auto">
            <a:xfrm>
              <a:off x="336" y="1344"/>
              <a:ext cx="1056" cy="274"/>
            </a:xfrm>
            <a:prstGeom prst="rect">
              <a:avLst/>
            </a:prstGeom>
            <a:solidFill>
              <a:srgbClr val="008000"/>
            </a:solidFill>
            <a:ln w="38100" algn="ctr">
              <a:solidFill>
                <a:srgbClr val="00FF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Create Data</a:t>
              </a:r>
            </a:p>
          </p:txBody>
        </p:sp>
      </p:grpSp>
      <p:grpSp>
        <p:nvGrpSpPr>
          <p:cNvPr id="5" name="Group 36"/>
          <p:cNvGrpSpPr>
            <a:grpSpLocks/>
          </p:cNvGrpSpPr>
          <p:nvPr/>
        </p:nvGrpSpPr>
        <p:grpSpPr bwMode="auto">
          <a:xfrm>
            <a:off x="2667000" y="5791200"/>
            <a:ext cx="3886200" cy="815975"/>
            <a:chOff x="1680" y="3648"/>
            <a:chExt cx="2448" cy="514"/>
          </a:xfrm>
        </p:grpSpPr>
        <p:sp>
          <p:nvSpPr>
            <p:cNvPr id="167955" name="Text Box 19"/>
            <p:cNvSpPr txBox="1">
              <a:spLocks noChangeArrowheads="1"/>
            </p:cNvSpPr>
            <p:nvPr/>
          </p:nvSpPr>
          <p:spPr bwMode="auto">
            <a:xfrm>
              <a:off x="1680" y="3888"/>
              <a:ext cx="2448" cy="274"/>
            </a:xfrm>
            <a:prstGeom prst="rect">
              <a:avLst/>
            </a:prstGeom>
            <a:solidFill>
              <a:srgbClr val="000080"/>
            </a:solidFill>
            <a:ln w="38100" algn="ctr">
              <a:solidFill>
                <a:srgbClr val="00CCFF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Transport through the segment</a:t>
              </a:r>
            </a:p>
          </p:txBody>
        </p:sp>
        <p:sp>
          <p:nvSpPr>
            <p:cNvPr id="164885" name="Line 28"/>
            <p:cNvSpPr>
              <a:spLocks noChangeShapeType="1"/>
            </p:cNvSpPr>
            <p:nvPr/>
          </p:nvSpPr>
          <p:spPr bwMode="auto">
            <a:xfrm flipV="1">
              <a:off x="2880" y="3648"/>
              <a:ext cx="0" cy="240"/>
            </a:xfrm>
            <a:prstGeom prst="line">
              <a:avLst/>
            </a:prstGeom>
            <a:noFill/>
            <a:ln w="57150">
              <a:solidFill>
                <a:srgbClr val="00CC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6324600" y="2057400"/>
            <a:ext cx="2209800" cy="739775"/>
            <a:chOff x="3984" y="1296"/>
            <a:chExt cx="1392" cy="466"/>
          </a:xfrm>
        </p:grpSpPr>
        <p:sp>
          <p:nvSpPr>
            <p:cNvPr id="164882" name="Line 30"/>
            <p:cNvSpPr>
              <a:spLocks noChangeShapeType="1"/>
            </p:cNvSpPr>
            <p:nvPr/>
          </p:nvSpPr>
          <p:spPr bwMode="auto">
            <a:xfrm flipH="1">
              <a:off x="3984" y="1536"/>
              <a:ext cx="384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7958" name="Text Box 22"/>
            <p:cNvSpPr txBox="1">
              <a:spLocks noChangeArrowheads="1"/>
            </p:cNvSpPr>
            <p:nvPr/>
          </p:nvSpPr>
          <p:spPr bwMode="auto">
            <a:xfrm>
              <a:off x="4320" y="1296"/>
              <a:ext cx="1056" cy="466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Pass data to application</a:t>
              </a:r>
            </a:p>
          </p:txBody>
        </p:sp>
      </p:grpSp>
      <p:grpSp>
        <p:nvGrpSpPr>
          <p:cNvPr id="7" name="Group 37"/>
          <p:cNvGrpSpPr>
            <a:grpSpLocks/>
          </p:cNvGrpSpPr>
          <p:nvPr/>
        </p:nvGrpSpPr>
        <p:grpSpPr bwMode="auto">
          <a:xfrm>
            <a:off x="6324600" y="4648200"/>
            <a:ext cx="2286000" cy="739775"/>
            <a:chOff x="3984" y="2928"/>
            <a:chExt cx="1488" cy="466"/>
          </a:xfrm>
        </p:grpSpPr>
        <p:sp>
          <p:nvSpPr>
            <p:cNvPr id="164880" name="Line 29"/>
            <p:cNvSpPr>
              <a:spLocks noChangeShapeType="1"/>
            </p:cNvSpPr>
            <p:nvPr/>
          </p:nvSpPr>
          <p:spPr bwMode="auto">
            <a:xfrm flipH="1">
              <a:off x="3984" y="3168"/>
              <a:ext cx="384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7956" name="Text Box 20"/>
            <p:cNvSpPr txBox="1">
              <a:spLocks noChangeArrowheads="1"/>
            </p:cNvSpPr>
            <p:nvPr/>
          </p:nvSpPr>
          <p:spPr bwMode="auto">
            <a:xfrm>
              <a:off x="4320" y="2928"/>
              <a:ext cx="1152" cy="466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Receive from the media</a:t>
              </a:r>
            </a:p>
          </p:txBody>
        </p:sp>
      </p:grpSp>
      <p:grpSp>
        <p:nvGrpSpPr>
          <p:cNvPr id="8" name="Group 38"/>
          <p:cNvGrpSpPr>
            <a:grpSpLocks/>
          </p:cNvGrpSpPr>
          <p:nvPr/>
        </p:nvGrpSpPr>
        <p:grpSpPr bwMode="auto">
          <a:xfrm>
            <a:off x="6324600" y="3276600"/>
            <a:ext cx="2667000" cy="838200"/>
            <a:chOff x="3984" y="2064"/>
            <a:chExt cx="1680" cy="528"/>
          </a:xfrm>
        </p:grpSpPr>
        <p:sp>
          <p:nvSpPr>
            <p:cNvPr id="164877" name="Line 31"/>
            <p:cNvSpPr>
              <a:spLocks noChangeShapeType="1"/>
            </p:cNvSpPr>
            <p:nvPr/>
          </p:nvSpPr>
          <p:spPr bwMode="auto">
            <a:xfrm flipH="1">
              <a:off x="4032" y="2400"/>
              <a:ext cx="384" cy="192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4878" name="Line 32"/>
            <p:cNvSpPr>
              <a:spLocks noChangeShapeType="1"/>
            </p:cNvSpPr>
            <p:nvPr/>
          </p:nvSpPr>
          <p:spPr bwMode="auto">
            <a:xfrm flipH="1" flipV="1">
              <a:off x="3984" y="2112"/>
              <a:ext cx="384" cy="14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7957" name="Text Box 21"/>
            <p:cNvSpPr txBox="1">
              <a:spLocks noChangeArrowheads="1"/>
            </p:cNvSpPr>
            <p:nvPr/>
          </p:nvSpPr>
          <p:spPr bwMode="auto">
            <a:xfrm>
              <a:off x="4320" y="2064"/>
              <a:ext cx="1344" cy="466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Decapsulate and Reassemble</a:t>
              </a:r>
            </a:p>
          </p:txBody>
        </p:sp>
      </p:grpSp>
      <p:pic>
        <p:nvPicPr>
          <p:cNvPr id="164876" name="Picture 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38" y="1116013"/>
            <a:ext cx="649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73938" y="6467475"/>
            <a:ext cx="1098550" cy="2889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6088" y="1516063"/>
            <a:ext cx="4768850" cy="44577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en-US" sz="2400" i="1">
                <a:solidFill>
                  <a:srgbClr val="CC0000"/>
                </a:solidFill>
                <a:ea typeface="ＭＳ Ｐゴシック" panose="020B0600070205080204" pitchFamily="34" charset="-128"/>
              </a:rPr>
              <a:t>Internet: </a:t>
            </a:r>
            <a:r>
              <a:rPr lang="ja-JP" altLang="en-US" sz="2400">
                <a:solidFill>
                  <a:srgbClr val="CC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2400">
                <a:solidFill>
                  <a:srgbClr val="CC0000"/>
                </a:solidFill>
                <a:ea typeface="ＭＳ Ｐゴシック" panose="020B0600070205080204" pitchFamily="34" charset="-128"/>
              </a:rPr>
              <a:t>network of networks</a:t>
            </a:r>
            <a:r>
              <a:rPr lang="ja-JP" altLang="en-US" sz="2400">
                <a:solidFill>
                  <a:srgbClr val="CC0000"/>
                </a:solidFill>
                <a:ea typeface="ＭＳ Ｐゴシック" panose="020B0600070205080204" pitchFamily="34" charset="-128"/>
              </a:rPr>
              <a:t>”</a:t>
            </a:r>
            <a:endParaRPr lang="en-US" altLang="ja-JP" sz="240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en-US" sz="2000">
                <a:ea typeface="Arial" panose="020B0604020202020204" pitchFamily="34" charset="0"/>
              </a:rPr>
              <a:t>Interconnected ISPs</a:t>
            </a:r>
          </a:p>
          <a:p>
            <a:pPr eaLnBrk="1" hangingPunct="1">
              <a:buSzPct val="75000"/>
            </a:pPr>
            <a:r>
              <a:rPr lang="en-US" altLang="en-US" sz="2400" i="1">
                <a:solidFill>
                  <a:srgbClr val="CC0000"/>
                </a:solidFill>
                <a:ea typeface="ＭＳ Ｐゴシック" panose="020B0600070205080204" pitchFamily="34" charset="-128"/>
              </a:rPr>
              <a:t>protocols</a:t>
            </a: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ea typeface="ＭＳ Ｐゴシック" panose="020B0600070205080204" pitchFamily="34" charset="-128"/>
              </a:rPr>
              <a:t>control sending, receiving of msgs</a:t>
            </a:r>
          </a:p>
          <a:p>
            <a:pPr lvl="1" eaLnBrk="1" hangingPunct="1"/>
            <a:r>
              <a:rPr lang="en-US" altLang="en-US" sz="2000">
                <a:ea typeface="Arial" panose="020B0604020202020204" pitchFamily="34" charset="0"/>
              </a:rPr>
              <a:t>e.g., TCP, IP, HTTP, Skype,  802.11</a:t>
            </a:r>
            <a:endParaRPr lang="en-US" altLang="en-US">
              <a:ea typeface="Arial" panose="020B0604020202020204" pitchFamily="34" charset="0"/>
            </a:endParaRPr>
          </a:p>
          <a:p>
            <a:pPr eaLnBrk="1" hangingPunct="1">
              <a:buSzPct val="75000"/>
            </a:pPr>
            <a:r>
              <a:rPr lang="en-US" altLang="en-US" sz="2400" i="1">
                <a:solidFill>
                  <a:srgbClr val="C00000"/>
                </a:solidFill>
                <a:ea typeface="ＭＳ Ｐゴシック" panose="020B0600070205080204" pitchFamily="34" charset="-128"/>
              </a:rPr>
              <a:t>Internet  standards</a:t>
            </a:r>
          </a:p>
          <a:p>
            <a:pPr lvl="1" eaLnBrk="1" hangingPunct="1"/>
            <a:r>
              <a:rPr lang="en-US" altLang="en-US" sz="2000">
                <a:ea typeface="Arial" panose="020B0604020202020204" pitchFamily="34" charset="0"/>
              </a:rPr>
              <a:t>RFC: Request for comments</a:t>
            </a:r>
          </a:p>
          <a:p>
            <a:pPr lvl="1" eaLnBrk="1" hangingPunct="1"/>
            <a:r>
              <a:rPr lang="en-US" altLang="en-US" sz="2000">
                <a:ea typeface="Arial" panose="020B0604020202020204" pitchFamily="34" charset="0"/>
              </a:rPr>
              <a:t>IETF: Internet Engineering Task Force</a:t>
            </a:r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212725" y="190500"/>
            <a:ext cx="83820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000099"/>
                </a:solidFill>
              </a:rPr>
              <a:t>What</a:t>
            </a:r>
            <a:r>
              <a:rPr lang="ja-JP" altLang="en-US" sz="3600">
                <a:solidFill>
                  <a:srgbClr val="000099"/>
                </a:solidFill>
              </a:rPr>
              <a:t>’</a:t>
            </a:r>
            <a:r>
              <a:rPr lang="en-US" altLang="ja-JP" sz="3600">
                <a:solidFill>
                  <a:srgbClr val="000099"/>
                </a:solidFill>
              </a:rPr>
              <a:t>s the Internet: </a:t>
            </a:r>
            <a:r>
              <a:rPr lang="ja-JP" altLang="en-US" sz="3600">
                <a:solidFill>
                  <a:srgbClr val="000099"/>
                </a:solidFill>
              </a:rPr>
              <a:t>“</a:t>
            </a:r>
            <a:r>
              <a:rPr lang="en-US" altLang="ja-JP" sz="3600">
                <a:solidFill>
                  <a:srgbClr val="000099"/>
                </a:solidFill>
              </a:rPr>
              <a:t>nuts and bolts</a:t>
            </a:r>
            <a:r>
              <a:rPr lang="ja-JP" altLang="en-US" sz="3600">
                <a:solidFill>
                  <a:srgbClr val="000099"/>
                </a:solidFill>
              </a:rPr>
              <a:t>”</a:t>
            </a:r>
            <a:r>
              <a:rPr lang="en-US" altLang="ja-JP" sz="3600">
                <a:solidFill>
                  <a:srgbClr val="000099"/>
                </a:solidFill>
              </a:rPr>
              <a:t> view</a:t>
            </a:r>
            <a:endParaRPr lang="en-US" altLang="en-US" sz="4400">
              <a:solidFill>
                <a:srgbClr val="000099"/>
              </a:solidFill>
            </a:endParaRPr>
          </a:p>
        </p:txBody>
      </p:sp>
      <p:pic>
        <p:nvPicPr>
          <p:cNvPr id="29701" name="Picture 330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846138"/>
            <a:ext cx="8228013" cy="14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702" name="Group 366"/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29704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6 w 828"/>
                <a:gd name="T1" fmla="*/ 2147483646 h 425"/>
                <a:gd name="T2" fmla="*/ 2147483646 w 828"/>
                <a:gd name="T3" fmla="*/ 2147483646 h 425"/>
                <a:gd name="T4" fmla="*/ 2147483646 w 828"/>
                <a:gd name="T5" fmla="*/ 2147483646 h 425"/>
                <a:gd name="T6" fmla="*/ 2147483646 w 828"/>
                <a:gd name="T7" fmla="*/ 2147483646 h 425"/>
                <a:gd name="T8" fmla="*/ 2147483646 w 828"/>
                <a:gd name="T9" fmla="*/ 2147483646 h 425"/>
                <a:gd name="T10" fmla="*/ 2147483646 w 828"/>
                <a:gd name="T11" fmla="*/ 2147483646 h 425"/>
                <a:gd name="T12" fmla="*/ 2147483646 w 828"/>
                <a:gd name="T13" fmla="*/ 2147483646 h 425"/>
                <a:gd name="T14" fmla="*/ 2147483646 w 828"/>
                <a:gd name="T15" fmla="*/ 2147483646 h 425"/>
                <a:gd name="T16" fmla="*/ 2147483646 w 828"/>
                <a:gd name="T17" fmla="*/ 2147483646 h 425"/>
                <a:gd name="T18" fmla="*/ 2147483646 w 828"/>
                <a:gd name="T19" fmla="*/ 2147483646 h 425"/>
                <a:gd name="T20" fmla="*/ 2147483646 w 828"/>
                <a:gd name="T21" fmla="*/ 2147483646 h 425"/>
                <a:gd name="T22" fmla="*/ 2147483646 w 828"/>
                <a:gd name="T23" fmla="*/ 2147483646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705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6 w 765"/>
                <a:gd name="T1" fmla="*/ 2147483646 h 459"/>
                <a:gd name="T2" fmla="*/ 2147483646 w 765"/>
                <a:gd name="T3" fmla="*/ 2147483646 h 459"/>
                <a:gd name="T4" fmla="*/ 2147483646 w 765"/>
                <a:gd name="T5" fmla="*/ 2147483646 h 459"/>
                <a:gd name="T6" fmla="*/ 2147483646 w 765"/>
                <a:gd name="T7" fmla="*/ 2147483646 h 459"/>
                <a:gd name="T8" fmla="*/ 2147483646 w 765"/>
                <a:gd name="T9" fmla="*/ 2147483646 h 459"/>
                <a:gd name="T10" fmla="*/ 2147483646 w 765"/>
                <a:gd name="T11" fmla="*/ 2147483646 h 459"/>
                <a:gd name="T12" fmla="*/ 2147483646 w 765"/>
                <a:gd name="T13" fmla="*/ 2147483646 h 459"/>
                <a:gd name="T14" fmla="*/ 2147483646 w 765"/>
                <a:gd name="T15" fmla="*/ 2147483646 h 459"/>
                <a:gd name="T16" fmla="*/ 2147483646 w 765"/>
                <a:gd name="T17" fmla="*/ 2147483646 h 459"/>
                <a:gd name="T18" fmla="*/ 2147483646 w 765"/>
                <a:gd name="T19" fmla="*/ 2147483646 h 459"/>
                <a:gd name="T20" fmla="*/ 2147483646 w 765"/>
                <a:gd name="T21" fmla="*/ 2147483646 h 459"/>
                <a:gd name="T22" fmla="*/ 2147483646 w 765"/>
                <a:gd name="T23" fmla="*/ 2147483646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706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29707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30057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0058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9708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709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710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711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712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713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714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715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16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17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18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719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720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721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722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723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724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725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726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727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728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729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730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731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732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733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734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735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736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29737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30055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056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29738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0053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054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29739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0051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052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29740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30049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050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pic>
          <p:nvPicPr>
            <p:cNvPr id="29741" name="Picture 603" descr="car_icon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9742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30047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048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9743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3003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4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4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0042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0045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0046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30043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044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9744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3003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3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3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0034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0037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0038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30035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036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9745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3002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2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2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0026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0029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0030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30027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028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9746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3001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1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1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0018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0021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0022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30019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020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9747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29748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3000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0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0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0010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0013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0014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30011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012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9749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999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0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0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0002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0005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0006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30003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004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9750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999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9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9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9994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9997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9998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29995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996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9751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2998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8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8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9986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9989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9990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29987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988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9752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2997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7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7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9978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9981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9982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29979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980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9753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2996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6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6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9970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9973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9974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29971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972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9754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2995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6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6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9962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9965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9966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29963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964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9755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2995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5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5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9954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9957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9958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29955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956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9756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29949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950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9757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29947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948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9758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29929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9932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9933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9934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9935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9936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9937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9938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9939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9940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9941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9942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9943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9944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9945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29946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</p:grpSp>
          <p:pic>
            <p:nvPicPr>
              <p:cNvPr id="29930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931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9759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mobile network</a:t>
              </a:r>
            </a:p>
          </p:txBody>
        </p:sp>
        <p:sp>
          <p:nvSpPr>
            <p:cNvPr id="29760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global ISP</a:t>
              </a:r>
            </a:p>
          </p:txBody>
        </p:sp>
        <p:sp>
          <p:nvSpPr>
            <p:cNvPr id="29761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regional ISP</a:t>
              </a:r>
            </a:p>
          </p:txBody>
        </p:sp>
        <p:sp>
          <p:nvSpPr>
            <p:cNvPr id="29762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home 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network</a:t>
              </a:r>
            </a:p>
          </p:txBody>
        </p:sp>
        <p:sp>
          <p:nvSpPr>
            <p:cNvPr id="29763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institutional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       network</a:t>
              </a:r>
            </a:p>
          </p:txBody>
        </p:sp>
        <p:grpSp>
          <p:nvGrpSpPr>
            <p:cNvPr id="29764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29897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4 w 354"/>
                  <a:gd name="T1" fmla="*/ 0 h 2742"/>
                  <a:gd name="T2" fmla="*/ 19 w 354"/>
                  <a:gd name="T3" fmla="*/ 32 h 2742"/>
                  <a:gd name="T4" fmla="*/ 19 w 354"/>
                  <a:gd name="T5" fmla="*/ 246 h 2742"/>
                  <a:gd name="T6" fmla="*/ 0 w 354"/>
                  <a:gd name="T7" fmla="*/ 258 h 2742"/>
                  <a:gd name="T8" fmla="*/ 4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98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899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1 w 211"/>
                  <a:gd name="T3" fmla="*/ 21 h 2537"/>
                  <a:gd name="T4" fmla="*/ 2 w 211"/>
                  <a:gd name="T5" fmla="*/ 23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900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8 w 328"/>
                  <a:gd name="T3" fmla="*/ 13 h 226"/>
                  <a:gd name="T4" fmla="*/ 18 w 328"/>
                  <a:gd name="T5" fmla="*/ 23 h 226"/>
                  <a:gd name="T6" fmla="*/ 0 w 328"/>
                  <a:gd name="T7" fmla="*/ 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901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9902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9927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928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9903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9904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9925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926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9905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906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9907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9923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924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9908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8 w 328"/>
                  <a:gd name="T3" fmla="*/ 12 h 226"/>
                  <a:gd name="T4" fmla="*/ 18 w 328"/>
                  <a:gd name="T5" fmla="*/ 21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29909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9921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922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9910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911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7 w 296"/>
                  <a:gd name="T3" fmla="*/ 12 h 256"/>
                  <a:gd name="T4" fmla="*/ 17 w 296"/>
                  <a:gd name="T5" fmla="*/ 23 h 256"/>
                  <a:gd name="T6" fmla="*/ 0 w 296"/>
                  <a:gd name="T7" fmla="*/ 8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912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8 w 304"/>
                  <a:gd name="T3" fmla="*/ 16 h 288"/>
                  <a:gd name="T4" fmla="*/ 16 w 304"/>
                  <a:gd name="T5" fmla="*/ 28 h 288"/>
                  <a:gd name="T6" fmla="*/ 2 w 304"/>
                  <a:gd name="T7" fmla="*/ 1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913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914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1 h 240"/>
                  <a:gd name="T2" fmla="*/ 2 w 306"/>
                  <a:gd name="T3" fmla="*/ 23 h 240"/>
                  <a:gd name="T4" fmla="*/ 18 w 306"/>
                  <a:gd name="T5" fmla="*/ 11 h 240"/>
                  <a:gd name="T6" fmla="*/ 17 w 306"/>
                  <a:gd name="T7" fmla="*/ 0 h 240"/>
                  <a:gd name="T8" fmla="*/ 0 w 306"/>
                  <a:gd name="T9" fmla="*/ 11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915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916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917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918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9919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920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9765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29865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4 w 354"/>
                  <a:gd name="T1" fmla="*/ 0 h 2742"/>
                  <a:gd name="T2" fmla="*/ 19 w 354"/>
                  <a:gd name="T3" fmla="*/ 32 h 2742"/>
                  <a:gd name="T4" fmla="*/ 19 w 354"/>
                  <a:gd name="T5" fmla="*/ 246 h 2742"/>
                  <a:gd name="T6" fmla="*/ 0 w 354"/>
                  <a:gd name="T7" fmla="*/ 258 h 2742"/>
                  <a:gd name="T8" fmla="*/ 4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66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867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1 w 211"/>
                  <a:gd name="T3" fmla="*/ 21 h 2537"/>
                  <a:gd name="T4" fmla="*/ 2 w 211"/>
                  <a:gd name="T5" fmla="*/ 23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68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8 w 328"/>
                  <a:gd name="T3" fmla="*/ 13 h 226"/>
                  <a:gd name="T4" fmla="*/ 18 w 328"/>
                  <a:gd name="T5" fmla="*/ 23 h 226"/>
                  <a:gd name="T6" fmla="*/ 0 w 328"/>
                  <a:gd name="T7" fmla="*/ 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69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9870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9895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896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9871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9872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9893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894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9873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874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9875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9891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892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9876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8 w 328"/>
                  <a:gd name="T3" fmla="*/ 12 h 226"/>
                  <a:gd name="T4" fmla="*/ 18 w 328"/>
                  <a:gd name="T5" fmla="*/ 21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29877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9889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890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9878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879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7 w 296"/>
                  <a:gd name="T3" fmla="*/ 12 h 256"/>
                  <a:gd name="T4" fmla="*/ 17 w 296"/>
                  <a:gd name="T5" fmla="*/ 23 h 256"/>
                  <a:gd name="T6" fmla="*/ 0 w 296"/>
                  <a:gd name="T7" fmla="*/ 8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80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8 w 304"/>
                  <a:gd name="T3" fmla="*/ 16 h 288"/>
                  <a:gd name="T4" fmla="*/ 16 w 304"/>
                  <a:gd name="T5" fmla="*/ 28 h 288"/>
                  <a:gd name="T6" fmla="*/ 2 w 304"/>
                  <a:gd name="T7" fmla="*/ 1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81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882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1 h 240"/>
                  <a:gd name="T2" fmla="*/ 2 w 306"/>
                  <a:gd name="T3" fmla="*/ 23 h 240"/>
                  <a:gd name="T4" fmla="*/ 18 w 306"/>
                  <a:gd name="T5" fmla="*/ 11 h 240"/>
                  <a:gd name="T6" fmla="*/ 17 w 306"/>
                  <a:gd name="T7" fmla="*/ 0 h 240"/>
                  <a:gd name="T8" fmla="*/ 0 w 306"/>
                  <a:gd name="T9" fmla="*/ 11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83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884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885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886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9887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888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9766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29842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843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844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4 w 2982"/>
                  <a:gd name="T5" fmla="*/ 1 h 2442"/>
                  <a:gd name="T6" fmla="*/ 4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29845" name="Picture 1020" descr="screen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846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4 w 2528"/>
                  <a:gd name="T3" fmla="*/ 1 h 455"/>
                  <a:gd name="T4" fmla="*/ 4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47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48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49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4 w 2773"/>
                  <a:gd name="T5" fmla="*/ 1 h 738"/>
                  <a:gd name="T6" fmla="*/ 4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50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3 w 637"/>
                  <a:gd name="T1" fmla="*/ 0 h 1659"/>
                  <a:gd name="T2" fmla="*/ 3 w 637"/>
                  <a:gd name="T3" fmla="*/ 0 h 1659"/>
                  <a:gd name="T4" fmla="*/ 1 w 637"/>
                  <a:gd name="T5" fmla="*/ 21 h 1659"/>
                  <a:gd name="T6" fmla="*/ 0 w 637"/>
                  <a:gd name="T7" fmla="*/ 21 h 1659"/>
                  <a:gd name="T8" fmla="*/ 3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51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3 w 2216"/>
                  <a:gd name="T5" fmla="*/ 7 h 550"/>
                  <a:gd name="T6" fmla="*/ 13 w 2216"/>
                  <a:gd name="T7" fmla="*/ 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29852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9859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9860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9861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9862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9863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9864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29853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3 h 792"/>
                  <a:gd name="T2" fmla="*/ 2 w 990"/>
                  <a:gd name="T3" fmla="*/ 0 h 792"/>
                  <a:gd name="T4" fmla="*/ 2 w 990"/>
                  <a:gd name="T5" fmla="*/ 1 h 792"/>
                  <a:gd name="T6" fmla="*/ 0 w 990"/>
                  <a:gd name="T7" fmla="*/ 3 h 792"/>
                  <a:gd name="T8" fmla="*/ 1 w 990"/>
                  <a:gd name="T9" fmla="*/ 3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54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6 w 2532"/>
                  <a:gd name="T5" fmla="*/ 3 h 723"/>
                  <a:gd name="T6" fmla="*/ 6 w 2532"/>
                  <a:gd name="T7" fmla="*/ 3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55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56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2 w 1176"/>
                  <a:gd name="T1" fmla="*/ 0 h 606"/>
                  <a:gd name="T2" fmla="*/ 0 w 1176"/>
                  <a:gd name="T3" fmla="*/ 2 h 606"/>
                  <a:gd name="T4" fmla="*/ 1 w 1176"/>
                  <a:gd name="T5" fmla="*/ 2 h 606"/>
                  <a:gd name="T6" fmla="*/ 2 w 1176"/>
                  <a:gd name="T7" fmla="*/ 1 h 606"/>
                  <a:gd name="T8" fmla="*/ 2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57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 w 2532"/>
                  <a:gd name="T5" fmla="*/ 1 h 723"/>
                  <a:gd name="T6" fmla="*/ 2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58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 h 723"/>
                  <a:gd name="T6" fmla="*/ 0 w 2532"/>
                  <a:gd name="T7" fmla="*/ 3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9767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29819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820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821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4 w 2982"/>
                  <a:gd name="T5" fmla="*/ 1 h 2442"/>
                  <a:gd name="T6" fmla="*/ 4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29822" name="Picture 1068" descr="screen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823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4 w 2528"/>
                  <a:gd name="T3" fmla="*/ 1 h 455"/>
                  <a:gd name="T4" fmla="*/ 4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24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25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26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4 w 2773"/>
                  <a:gd name="T5" fmla="*/ 1 h 738"/>
                  <a:gd name="T6" fmla="*/ 4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27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3 w 637"/>
                  <a:gd name="T1" fmla="*/ 0 h 1659"/>
                  <a:gd name="T2" fmla="*/ 3 w 637"/>
                  <a:gd name="T3" fmla="*/ 0 h 1659"/>
                  <a:gd name="T4" fmla="*/ 1 w 637"/>
                  <a:gd name="T5" fmla="*/ 21 h 1659"/>
                  <a:gd name="T6" fmla="*/ 0 w 637"/>
                  <a:gd name="T7" fmla="*/ 21 h 1659"/>
                  <a:gd name="T8" fmla="*/ 3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28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3 w 2216"/>
                  <a:gd name="T5" fmla="*/ 7 h 550"/>
                  <a:gd name="T6" fmla="*/ 13 w 2216"/>
                  <a:gd name="T7" fmla="*/ 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29829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9836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9837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9838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9839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9840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9841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29830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3 h 792"/>
                  <a:gd name="T2" fmla="*/ 2 w 990"/>
                  <a:gd name="T3" fmla="*/ 0 h 792"/>
                  <a:gd name="T4" fmla="*/ 2 w 990"/>
                  <a:gd name="T5" fmla="*/ 1 h 792"/>
                  <a:gd name="T6" fmla="*/ 0 w 990"/>
                  <a:gd name="T7" fmla="*/ 3 h 792"/>
                  <a:gd name="T8" fmla="*/ 1 w 990"/>
                  <a:gd name="T9" fmla="*/ 3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31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6 w 2532"/>
                  <a:gd name="T5" fmla="*/ 3 h 723"/>
                  <a:gd name="T6" fmla="*/ 6 w 2532"/>
                  <a:gd name="T7" fmla="*/ 3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32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33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2 w 1176"/>
                  <a:gd name="T1" fmla="*/ 0 h 606"/>
                  <a:gd name="T2" fmla="*/ 0 w 1176"/>
                  <a:gd name="T3" fmla="*/ 2 h 606"/>
                  <a:gd name="T4" fmla="*/ 1 w 1176"/>
                  <a:gd name="T5" fmla="*/ 2 h 606"/>
                  <a:gd name="T6" fmla="*/ 2 w 1176"/>
                  <a:gd name="T7" fmla="*/ 1 h 606"/>
                  <a:gd name="T8" fmla="*/ 2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34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 w 2532"/>
                  <a:gd name="T5" fmla="*/ 1 h 723"/>
                  <a:gd name="T6" fmla="*/ 2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35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 h 723"/>
                  <a:gd name="T6" fmla="*/ 0 w 2532"/>
                  <a:gd name="T7" fmla="*/ 3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9768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29796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797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798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4 w 2982"/>
                  <a:gd name="T5" fmla="*/ 1 h 2442"/>
                  <a:gd name="T6" fmla="*/ 4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29799" name="Picture 1118" descr="screen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800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4 w 2528"/>
                  <a:gd name="T3" fmla="*/ 1 h 455"/>
                  <a:gd name="T4" fmla="*/ 4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01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02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03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4 w 2773"/>
                  <a:gd name="T5" fmla="*/ 1 h 738"/>
                  <a:gd name="T6" fmla="*/ 4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04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3 w 637"/>
                  <a:gd name="T1" fmla="*/ 0 h 1659"/>
                  <a:gd name="T2" fmla="*/ 3 w 637"/>
                  <a:gd name="T3" fmla="*/ 0 h 1659"/>
                  <a:gd name="T4" fmla="*/ 1 w 637"/>
                  <a:gd name="T5" fmla="*/ 21 h 1659"/>
                  <a:gd name="T6" fmla="*/ 0 w 637"/>
                  <a:gd name="T7" fmla="*/ 21 h 1659"/>
                  <a:gd name="T8" fmla="*/ 3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05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3 w 2216"/>
                  <a:gd name="T5" fmla="*/ 7 h 550"/>
                  <a:gd name="T6" fmla="*/ 13 w 2216"/>
                  <a:gd name="T7" fmla="*/ 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29806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9813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9814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9815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9816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9817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9818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29807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3 h 792"/>
                  <a:gd name="T2" fmla="*/ 2 w 990"/>
                  <a:gd name="T3" fmla="*/ 0 h 792"/>
                  <a:gd name="T4" fmla="*/ 2 w 990"/>
                  <a:gd name="T5" fmla="*/ 1 h 792"/>
                  <a:gd name="T6" fmla="*/ 0 w 990"/>
                  <a:gd name="T7" fmla="*/ 3 h 792"/>
                  <a:gd name="T8" fmla="*/ 1 w 990"/>
                  <a:gd name="T9" fmla="*/ 3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08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6 w 2532"/>
                  <a:gd name="T5" fmla="*/ 3 h 723"/>
                  <a:gd name="T6" fmla="*/ 6 w 2532"/>
                  <a:gd name="T7" fmla="*/ 3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09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10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2 w 1176"/>
                  <a:gd name="T1" fmla="*/ 0 h 606"/>
                  <a:gd name="T2" fmla="*/ 0 w 1176"/>
                  <a:gd name="T3" fmla="*/ 2 h 606"/>
                  <a:gd name="T4" fmla="*/ 1 w 1176"/>
                  <a:gd name="T5" fmla="*/ 2 h 606"/>
                  <a:gd name="T6" fmla="*/ 2 w 1176"/>
                  <a:gd name="T7" fmla="*/ 1 h 606"/>
                  <a:gd name="T8" fmla="*/ 2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11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 w 2532"/>
                  <a:gd name="T5" fmla="*/ 1 h 723"/>
                  <a:gd name="T6" fmla="*/ 2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12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 h 723"/>
                  <a:gd name="T6" fmla="*/ 0 w 2532"/>
                  <a:gd name="T7" fmla="*/ 3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9769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29794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795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29770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29771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772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773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4 w 2982"/>
                  <a:gd name="T5" fmla="*/ 1 h 2442"/>
                  <a:gd name="T6" fmla="*/ 4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29774" name="Picture 1146" descr="screen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775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4 w 2528"/>
                  <a:gd name="T3" fmla="*/ 1 h 455"/>
                  <a:gd name="T4" fmla="*/ 4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776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777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778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4 w 2773"/>
                  <a:gd name="T5" fmla="*/ 1 h 738"/>
                  <a:gd name="T6" fmla="*/ 4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779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3 w 637"/>
                  <a:gd name="T1" fmla="*/ 0 h 1659"/>
                  <a:gd name="T2" fmla="*/ 3 w 637"/>
                  <a:gd name="T3" fmla="*/ 0 h 1659"/>
                  <a:gd name="T4" fmla="*/ 1 w 637"/>
                  <a:gd name="T5" fmla="*/ 21 h 1659"/>
                  <a:gd name="T6" fmla="*/ 0 w 637"/>
                  <a:gd name="T7" fmla="*/ 21 h 1659"/>
                  <a:gd name="T8" fmla="*/ 3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780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3 w 2216"/>
                  <a:gd name="T5" fmla="*/ 7 h 550"/>
                  <a:gd name="T6" fmla="*/ 13 w 2216"/>
                  <a:gd name="T7" fmla="*/ 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29781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9788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9789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9790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9791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9792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9793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29782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3 h 792"/>
                  <a:gd name="T2" fmla="*/ 2 w 990"/>
                  <a:gd name="T3" fmla="*/ 0 h 792"/>
                  <a:gd name="T4" fmla="*/ 2 w 990"/>
                  <a:gd name="T5" fmla="*/ 1 h 792"/>
                  <a:gd name="T6" fmla="*/ 0 w 990"/>
                  <a:gd name="T7" fmla="*/ 3 h 792"/>
                  <a:gd name="T8" fmla="*/ 1 w 990"/>
                  <a:gd name="T9" fmla="*/ 3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783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6 w 2532"/>
                  <a:gd name="T5" fmla="*/ 3 h 723"/>
                  <a:gd name="T6" fmla="*/ 6 w 2532"/>
                  <a:gd name="T7" fmla="*/ 3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784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785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2 w 1176"/>
                  <a:gd name="T1" fmla="*/ 0 h 606"/>
                  <a:gd name="T2" fmla="*/ 0 w 1176"/>
                  <a:gd name="T3" fmla="*/ 2 h 606"/>
                  <a:gd name="T4" fmla="*/ 1 w 1176"/>
                  <a:gd name="T5" fmla="*/ 2 h 606"/>
                  <a:gd name="T6" fmla="*/ 2 w 1176"/>
                  <a:gd name="T7" fmla="*/ 1 h 606"/>
                  <a:gd name="T8" fmla="*/ 2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786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 w 2532"/>
                  <a:gd name="T5" fmla="*/ 1 h 723"/>
                  <a:gd name="T6" fmla="*/ 2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787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 h 723"/>
                  <a:gd name="T6" fmla="*/ 0 w 2532"/>
                  <a:gd name="T7" fmla="*/ 3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2970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13956D3D-F15A-4C0A-BE74-AF0007E62990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1B109E9-EAFA-4E4B-9BD0-D7DD819E5358}"/>
                  </a:ext>
                </a:extLst>
              </p14:cNvPr>
              <p14:cNvContentPartPr/>
              <p14:nvPr/>
            </p14:nvContentPartPr>
            <p14:xfrm>
              <a:off x="1455606" y="2686270"/>
              <a:ext cx="2448720" cy="647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1B109E9-EAFA-4E4B-9BD0-D7DD819E535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46966" y="2677630"/>
                <a:ext cx="2466360" cy="66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C45EF32-D471-4FAA-907F-5A1A9C69F820}"/>
                  </a:ext>
                </a:extLst>
              </p14:cNvPr>
              <p14:cNvContentPartPr/>
              <p14:nvPr/>
            </p14:nvContentPartPr>
            <p14:xfrm>
              <a:off x="692046" y="3413110"/>
              <a:ext cx="695160" cy="1542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C45EF32-D471-4FAA-907F-5A1A9C69F82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3046" y="3404110"/>
                <a:ext cx="712800" cy="155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C7AED51-9E63-4ACE-A099-1EEAC28183E6}"/>
              </a:ext>
            </a:extLst>
          </p:cNvPr>
          <p:cNvGrpSpPr/>
          <p:nvPr/>
        </p:nvGrpSpPr>
        <p:grpSpPr>
          <a:xfrm>
            <a:off x="4153446" y="3435790"/>
            <a:ext cx="756000" cy="1026000"/>
            <a:chOff x="4153446" y="3435790"/>
            <a:chExt cx="756000" cy="102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1A27066-402A-4A5E-98F6-862DF8493CD6}"/>
                    </a:ext>
                  </a:extLst>
                </p14:cNvPr>
                <p14:cNvContentPartPr/>
                <p14:nvPr/>
              </p14:nvContentPartPr>
              <p14:xfrm>
                <a:off x="4429206" y="3435790"/>
                <a:ext cx="480240" cy="366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1A27066-402A-4A5E-98F6-862DF8493CD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20566" y="3426790"/>
                  <a:ext cx="4978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FCF3D11-73EF-4016-A8D1-0A5F2DD33515}"/>
                    </a:ext>
                  </a:extLst>
                </p14:cNvPr>
                <p14:cNvContentPartPr/>
                <p14:nvPr/>
              </p14:nvContentPartPr>
              <p14:xfrm>
                <a:off x="4153446" y="4009270"/>
                <a:ext cx="563400" cy="452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FCF3D11-73EF-4016-A8D1-0A5F2DD3351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44806" y="4000270"/>
                  <a:ext cx="581040" cy="470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>
                <a:ea typeface="ＭＳ Ｐゴシック" panose="020B0600070205080204" pitchFamily="34" charset="-128"/>
              </a:rPr>
              <a:t>Protocol Data Units and Encapsulation</a:t>
            </a:r>
          </a:p>
        </p:txBody>
      </p:sp>
      <p:sp>
        <p:nvSpPr>
          <p:cNvPr id="171020" name="Text Box 12"/>
          <p:cNvSpPr txBox="1">
            <a:spLocks noChangeArrowheads="1"/>
          </p:cNvSpPr>
          <p:nvPr/>
        </p:nvSpPr>
        <p:spPr bwMode="auto">
          <a:xfrm>
            <a:off x="5562600" y="3810000"/>
            <a:ext cx="1295400" cy="430213"/>
          </a:xfrm>
          <a:prstGeom prst="rect">
            <a:avLst/>
          </a:prstGeom>
          <a:solidFill>
            <a:srgbClr val="33CCFF"/>
          </a:solidFill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200" b="1">
                <a:latin typeface="Arial" panose="020B0604020202020204" pitchFamily="34" charset="0"/>
              </a:rPr>
              <a:t>Header</a:t>
            </a:r>
          </a:p>
        </p:txBody>
      </p:sp>
      <p:sp>
        <p:nvSpPr>
          <p:cNvPr id="171024" name="Text Box 16"/>
          <p:cNvSpPr txBox="1">
            <a:spLocks noChangeArrowheads="1"/>
          </p:cNvSpPr>
          <p:nvPr/>
        </p:nvSpPr>
        <p:spPr bwMode="auto">
          <a:xfrm>
            <a:off x="4267200" y="4572000"/>
            <a:ext cx="1295400" cy="4302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200" b="1" dirty="0">
                <a:latin typeface="Arial" charset="0"/>
              </a:rPr>
              <a:t>Header</a:t>
            </a:r>
          </a:p>
        </p:txBody>
      </p:sp>
      <p:sp>
        <p:nvSpPr>
          <p:cNvPr id="171026" name="Text Box 18"/>
          <p:cNvSpPr txBox="1">
            <a:spLocks noChangeArrowheads="1"/>
          </p:cNvSpPr>
          <p:nvPr/>
        </p:nvSpPr>
        <p:spPr bwMode="auto">
          <a:xfrm>
            <a:off x="5562600" y="4572000"/>
            <a:ext cx="2362200" cy="465138"/>
          </a:xfrm>
          <a:prstGeom prst="rect">
            <a:avLst/>
          </a:prstGeom>
          <a:solidFill>
            <a:srgbClr val="008000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Data</a:t>
            </a:r>
          </a:p>
        </p:txBody>
      </p:sp>
      <p:sp>
        <p:nvSpPr>
          <p:cNvPr id="171033" name="Text Box 25"/>
          <p:cNvSpPr txBox="1">
            <a:spLocks noChangeArrowheads="1"/>
          </p:cNvSpPr>
          <p:nvPr/>
        </p:nvSpPr>
        <p:spPr bwMode="auto">
          <a:xfrm>
            <a:off x="2971800" y="5410200"/>
            <a:ext cx="1295400" cy="430213"/>
          </a:xfrm>
          <a:prstGeom prst="rect">
            <a:avLst/>
          </a:prstGeom>
          <a:solidFill>
            <a:schemeClr val="accent1"/>
          </a:solidFill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200" b="1">
                <a:latin typeface="Arial" panose="020B0604020202020204" pitchFamily="34" charset="0"/>
              </a:rPr>
              <a:t>Header</a:t>
            </a:r>
          </a:p>
        </p:txBody>
      </p:sp>
      <p:sp>
        <p:nvSpPr>
          <p:cNvPr id="171034" name="Text Box 26"/>
          <p:cNvSpPr txBox="1">
            <a:spLocks noChangeArrowheads="1"/>
          </p:cNvSpPr>
          <p:nvPr/>
        </p:nvSpPr>
        <p:spPr bwMode="auto">
          <a:xfrm>
            <a:off x="7924800" y="5410200"/>
            <a:ext cx="1066800" cy="430213"/>
          </a:xfrm>
          <a:prstGeom prst="rect">
            <a:avLst/>
          </a:prstGeom>
          <a:solidFill>
            <a:srgbClr val="333399"/>
          </a:solidFill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200" b="1">
                <a:latin typeface="Arial" panose="020B0604020202020204" pitchFamily="34" charset="0"/>
              </a:rPr>
              <a:t>Trailer</a:t>
            </a:r>
          </a:p>
        </p:txBody>
      </p:sp>
      <p:pic>
        <p:nvPicPr>
          <p:cNvPr id="166920" name="Picture 29" descr="model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81200"/>
            <a:ext cx="265747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2209800" y="2133600"/>
            <a:ext cx="5638800" cy="914400"/>
            <a:chOff x="1440" y="1344"/>
            <a:chExt cx="3552" cy="576"/>
          </a:xfrm>
        </p:grpSpPr>
        <p:sp>
          <p:nvSpPr>
            <p:cNvPr id="166938" name="Text Box 5"/>
            <p:cNvSpPr txBox="1">
              <a:spLocks noChangeArrowheads="1"/>
            </p:cNvSpPr>
            <p:nvPr/>
          </p:nvSpPr>
          <p:spPr bwMode="auto">
            <a:xfrm>
              <a:off x="2880" y="1344"/>
              <a:ext cx="2112" cy="271"/>
            </a:xfrm>
            <a:prstGeom prst="rect">
              <a:avLst/>
            </a:prstGeom>
            <a:solidFill>
              <a:srgbClr val="008000"/>
            </a:solidFill>
            <a:ln w="381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200" b="1">
                  <a:latin typeface="Arial" panose="020B0604020202020204" pitchFamily="34" charset="0"/>
                </a:rPr>
                <a:t>Email Message</a:t>
              </a:r>
            </a:p>
          </p:txBody>
        </p:sp>
        <p:sp>
          <p:nvSpPr>
            <p:cNvPr id="166939" name="Line 30"/>
            <p:cNvSpPr>
              <a:spLocks noChangeShapeType="1"/>
            </p:cNvSpPr>
            <p:nvPr/>
          </p:nvSpPr>
          <p:spPr bwMode="auto">
            <a:xfrm flipV="1">
              <a:off x="1440" y="1536"/>
              <a:ext cx="1296" cy="38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2286000" y="2971800"/>
            <a:ext cx="5638800" cy="914400"/>
            <a:chOff x="1440" y="1872"/>
            <a:chExt cx="3552" cy="576"/>
          </a:xfrm>
        </p:grpSpPr>
        <p:sp>
          <p:nvSpPr>
            <p:cNvPr id="171015" name="Text Box 7"/>
            <p:cNvSpPr txBox="1">
              <a:spLocks noChangeArrowheads="1"/>
            </p:cNvSpPr>
            <p:nvPr/>
          </p:nvSpPr>
          <p:spPr bwMode="auto">
            <a:xfrm>
              <a:off x="2880" y="1872"/>
              <a:ext cx="672" cy="293"/>
            </a:xfrm>
            <a:prstGeom prst="rect">
              <a:avLst/>
            </a:prstGeom>
            <a:solidFill>
              <a:srgbClr val="008000"/>
            </a:solidFill>
            <a:ln w="381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Data</a:t>
              </a:r>
            </a:p>
          </p:txBody>
        </p:sp>
        <p:sp>
          <p:nvSpPr>
            <p:cNvPr id="171016" name="Text Box 8"/>
            <p:cNvSpPr txBox="1">
              <a:spLocks noChangeArrowheads="1"/>
            </p:cNvSpPr>
            <p:nvPr/>
          </p:nvSpPr>
          <p:spPr bwMode="auto">
            <a:xfrm>
              <a:off x="3600" y="1872"/>
              <a:ext cx="672" cy="293"/>
            </a:xfrm>
            <a:prstGeom prst="rect">
              <a:avLst/>
            </a:prstGeom>
            <a:solidFill>
              <a:srgbClr val="008000"/>
            </a:solidFill>
            <a:ln w="381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Data</a:t>
              </a:r>
            </a:p>
          </p:txBody>
        </p:sp>
        <p:sp>
          <p:nvSpPr>
            <p:cNvPr id="171017" name="Text Box 9"/>
            <p:cNvSpPr txBox="1">
              <a:spLocks noChangeArrowheads="1"/>
            </p:cNvSpPr>
            <p:nvPr/>
          </p:nvSpPr>
          <p:spPr bwMode="auto">
            <a:xfrm>
              <a:off x="4320" y="1872"/>
              <a:ext cx="672" cy="293"/>
            </a:xfrm>
            <a:prstGeom prst="rect">
              <a:avLst/>
            </a:prstGeom>
            <a:solidFill>
              <a:srgbClr val="008000"/>
            </a:solidFill>
            <a:ln w="381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Data</a:t>
              </a:r>
            </a:p>
          </p:txBody>
        </p:sp>
        <p:sp>
          <p:nvSpPr>
            <p:cNvPr id="166937" name="Line 31"/>
            <p:cNvSpPr>
              <a:spLocks noChangeShapeType="1"/>
            </p:cNvSpPr>
            <p:nvPr/>
          </p:nvSpPr>
          <p:spPr bwMode="auto">
            <a:xfrm flipV="1">
              <a:off x="1440" y="2064"/>
              <a:ext cx="1296" cy="38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2286000" y="3810000"/>
            <a:ext cx="5638800" cy="465138"/>
            <a:chOff x="1440" y="2400"/>
            <a:chExt cx="3552" cy="293"/>
          </a:xfrm>
        </p:grpSpPr>
        <p:sp>
          <p:nvSpPr>
            <p:cNvPr id="171018" name="Text Box 10"/>
            <p:cNvSpPr txBox="1">
              <a:spLocks noChangeArrowheads="1"/>
            </p:cNvSpPr>
            <p:nvPr/>
          </p:nvSpPr>
          <p:spPr bwMode="auto">
            <a:xfrm>
              <a:off x="4320" y="2400"/>
              <a:ext cx="672" cy="293"/>
            </a:xfrm>
            <a:prstGeom prst="rect">
              <a:avLst/>
            </a:prstGeom>
            <a:solidFill>
              <a:srgbClr val="008000"/>
            </a:solidFill>
            <a:ln w="381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Data</a:t>
              </a:r>
            </a:p>
          </p:txBody>
        </p:sp>
        <p:sp>
          <p:nvSpPr>
            <p:cNvPr id="166933" name="Line 32"/>
            <p:cNvSpPr>
              <a:spLocks noChangeShapeType="1"/>
            </p:cNvSpPr>
            <p:nvPr/>
          </p:nvSpPr>
          <p:spPr bwMode="auto">
            <a:xfrm flipV="1">
              <a:off x="1440" y="2496"/>
              <a:ext cx="1968" cy="4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71041" name="Line 33"/>
          <p:cNvSpPr>
            <a:spLocks noChangeShapeType="1"/>
          </p:cNvSpPr>
          <p:nvPr/>
        </p:nvSpPr>
        <p:spPr bwMode="auto">
          <a:xfrm>
            <a:off x="2133600" y="4495800"/>
            <a:ext cx="1905000" cy="2286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5" name="Group 43"/>
          <p:cNvGrpSpPr>
            <a:grpSpLocks/>
          </p:cNvGrpSpPr>
          <p:nvPr/>
        </p:nvGrpSpPr>
        <p:grpSpPr bwMode="auto">
          <a:xfrm>
            <a:off x="2133600" y="5181600"/>
            <a:ext cx="5791200" cy="693738"/>
            <a:chOff x="1344" y="3264"/>
            <a:chExt cx="3648" cy="437"/>
          </a:xfrm>
        </p:grpSpPr>
        <p:sp>
          <p:nvSpPr>
            <p:cNvPr id="171031" name="Text Box 23"/>
            <p:cNvSpPr txBox="1">
              <a:spLocks noChangeArrowheads="1"/>
            </p:cNvSpPr>
            <p:nvPr/>
          </p:nvSpPr>
          <p:spPr bwMode="auto">
            <a:xfrm>
              <a:off x="2688" y="3408"/>
              <a:ext cx="2304" cy="293"/>
            </a:xfrm>
            <a:prstGeom prst="rect">
              <a:avLst/>
            </a:prstGeom>
            <a:solidFill>
              <a:srgbClr val="008000"/>
            </a:solidFill>
            <a:ln w="381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Data</a:t>
              </a:r>
            </a:p>
          </p:txBody>
        </p:sp>
        <p:sp>
          <p:nvSpPr>
            <p:cNvPr id="166931" name="Line 34"/>
            <p:cNvSpPr>
              <a:spLocks noChangeShapeType="1"/>
            </p:cNvSpPr>
            <p:nvPr/>
          </p:nvSpPr>
          <p:spPr bwMode="auto">
            <a:xfrm>
              <a:off x="1344" y="3264"/>
              <a:ext cx="480" cy="28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71043" name="Text Box 35"/>
          <p:cNvSpPr txBox="1">
            <a:spLocks noChangeArrowheads="1"/>
          </p:cNvSpPr>
          <p:nvPr/>
        </p:nvSpPr>
        <p:spPr bwMode="auto">
          <a:xfrm>
            <a:off x="2743200" y="6019800"/>
            <a:ext cx="5867400" cy="3968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0010100111011001010000011111010100010101</a:t>
            </a:r>
          </a:p>
        </p:txBody>
      </p:sp>
      <p:sp>
        <p:nvSpPr>
          <p:cNvPr id="166927" name="Text Box 36"/>
          <p:cNvSpPr txBox="1">
            <a:spLocks noChangeArrowheads="1"/>
          </p:cNvSpPr>
          <p:nvPr/>
        </p:nvSpPr>
        <p:spPr bwMode="auto">
          <a:xfrm>
            <a:off x="2209800" y="1414463"/>
            <a:ext cx="5638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latin typeface="Arial" panose="020B0604020202020204" pitchFamily="34" charset="0"/>
              </a:rPr>
              <a:t>Segmentation and Encapsulation</a:t>
            </a:r>
          </a:p>
        </p:txBody>
      </p:sp>
      <p:sp>
        <p:nvSpPr>
          <p:cNvPr id="166928" name="AutoShape 39"/>
          <p:cNvSpPr>
            <a:spLocks noChangeArrowheads="1"/>
          </p:cNvSpPr>
          <p:nvPr/>
        </p:nvSpPr>
        <p:spPr bwMode="auto">
          <a:xfrm>
            <a:off x="304800" y="2209800"/>
            <a:ext cx="381000" cy="3276600"/>
          </a:xfrm>
          <a:prstGeom prst="downArrow">
            <a:avLst>
              <a:gd name="adj1" fmla="val 50000"/>
              <a:gd name="adj2" fmla="val 215000"/>
            </a:avLst>
          </a:prstGeom>
          <a:solidFill>
            <a:srgbClr val="FFCC00"/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pic>
        <p:nvPicPr>
          <p:cNvPr id="166929" name="Picture 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755650"/>
            <a:ext cx="566737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17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0" dur="500"/>
                                        <p:tgtEl>
                                          <p:spTgt spid="17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9" dur="500"/>
                                        <p:tgtEl>
                                          <p:spTgt spid="17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500"/>
                                        <p:tgtEl>
                                          <p:spTgt spid="17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71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7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20" grpId="0" animBg="1"/>
      <p:bldP spid="171024" grpId="0" animBg="1"/>
      <p:bldP spid="171026" grpId="0" animBg="1"/>
      <p:bldP spid="171033" grpId="0" animBg="1"/>
      <p:bldP spid="171034" grpId="0" animBg="1"/>
      <p:bldP spid="171043" grpId="0"/>
      <p:bldP spid="171043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>
                <a:ea typeface="ＭＳ Ｐゴシック" panose="020B0600070205080204" pitchFamily="34" charset="-128"/>
              </a:rPr>
              <a:t>Protocol Data Units and Encapsulation</a:t>
            </a:r>
          </a:p>
        </p:txBody>
      </p:sp>
      <p:sp>
        <p:nvSpPr>
          <p:cNvPr id="172035" name="Text Box 3"/>
          <p:cNvSpPr txBox="1">
            <a:spLocks noChangeArrowheads="1"/>
          </p:cNvSpPr>
          <p:nvPr/>
        </p:nvSpPr>
        <p:spPr bwMode="auto">
          <a:xfrm>
            <a:off x="5562600" y="3810000"/>
            <a:ext cx="1295400" cy="465138"/>
          </a:xfrm>
          <a:prstGeom prst="rect">
            <a:avLst/>
          </a:prstGeom>
          <a:solidFill>
            <a:srgbClr val="000080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Header</a:t>
            </a:r>
          </a:p>
        </p:txBody>
      </p:sp>
      <p:sp>
        <p:nvSpPr>
          <p:cNvPr id="172036" name="Text Box 4"/>
          <p:cNvSpPr txBox="1">
            <a:spLocks noChangeArrowheads="1"/>
          </p:cNvSpPr>
          <p:nvPr/>
        </p:nvSpPr>
        <p:spPr bwMode="auto">
          <a:xfrm>
            <a:off x="4267200" y="4572000"/>
            <a:ext cx="1295400" cy="465138"/>
          </a:xfrm>
          <a:prstGeom prst="rect">
            <a:avLst/>
          </a:prstGeom>
          <a:solidFill>
            <a:srgbClr val="800000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Header</a:t>
            </a:r>
          </a:p>
        </p:txBody>
      </p:sp>
      <p:sp>
        <p:nvSpPr>
          <p:cNvPr id="172038" name="Text Box 6"/>
          <p:cNvSpPr txBox="1">
            <a:spLocks noChangeArrowheads="1"/>
          </p:cNvSpPr>
          <p:nvPr/>
        </p:nvSpPr>
        <p:spPr bwMode="auto">
          <a:xfrm>
            <a:off x="2971800" y="5410200"/>
            <a:ext cx="1295400" cy="465138"/>
          </a:xfrm>
          <a:prstGeom prst="rect">
            <a:avLst/>
          </a:prstGeom>
          <a:solidFill>
            <a:srgbClr val="333399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Header</a:t>
            </a:r>
          </a:p>
        </p:txBody>
      </p:sp>
      <p:sp>
        <p:nvSpPr>
          <p:cNvPr id="172039" name="Text Box 7"/>
          <p:cNvSpPr txBox="1">
            <a:spLocks noChangeArrowheads="1"/>
          </p:cNvSpPr>
          <p:nvPr/>
        </p:nvSpPr>
        <p:spPr bwMode="auto">
          <a:xfrm>
            <a:off x="7924800" y="5410200"/>
            <a:ext cx="1066800" cy="465138"/>
          </a:xfrm>
          <a:prstGeom prst="rect">
            <a:avLst/>
          </a:prstGeom>
          <a:solidFill>
            <a:srgbClr val="333399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Trailer</a:t>
            </a:r>
          </a:p>
        </p:txBody>
      </p:sp>
      <p:pic>
        <p:nvPicPr>
          <p:cNvPr id="168967" name="Picture 8" descr="model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81200"/>
            <a:ext cx="265747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2286000" y="2133600"/>
            <a:ext cx="5638800" cy="914400"/>
            <a:chOff x="1440" y="1344"/>
            <a:chExt cx="3552" cy="576"/>
          </a:xfrm>
        </p:grpSpPr>
        <p:sp>
          <p:nvSpPr>
            <p:cNvPr id="172042" name="Text Box 10"/>
            <p:cNvSpPr txBox="1">
              <a:spLocks noChangeArrowheads="1"/>
            </p:cNvSpPr>
            <p:nvPr/>
          </p:nvSpPr>
          <p:spPr bwMode="auto">
            <a:xfrm>
              <a:off x="2880" y="1344"/>
              <a:ext cx="2112" cy="293"/>
            </a:xfrm>
            <a:prstGeom prst="rect">
              <a:avLst/>
            </a:prstGeom>
            <a:solidFill>
              <a:srgbClr val="008000"/>
            </a:solidFill>
            <a:ln w="381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2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Email Message</a:t>
              </a:r>
            </a:p>
          </p:txBody>
        </p:sp>
        <p:sp>
          <p:nvSpPr>
            <p:cNvPr id="168989" name="Line 11"/>
            <p:cNvSpPr>
              <a:spLocks noChangeShapeType="1"/>
            </p:cNvSpPr>
            <p:nvPr/>
          </p:nvSpPr>
          <p:spPr bwMode="auto">
            <a:xfrm flipV="1">
              <a:off x="1440" y="1536"/>
              <a:ext cx="1296" cy="38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2286000" y="2971800"/>
            <a:ext cx="5638800" cy="914400"/>
            <a:chOff x="1440" y="1872"/>
            <a:chExt cx="3552" cy="576"/>
          </a:xfrm>
        </p:grpSpPr>
        <p:sp>
          <p:nvSpPr>
            <p:cNvPr id="172045" name="Text Box 13"/>
            <p:cNvSpPr txBox="1">
              <a:spLocks noChangeArrowheads="1"/>
            </p:cNvSpPr>
            <p:nvPr/>
          </p:nvSpPr>
          <p:spPr bwMode="auto">
            <a:xfrm>
              <a:off x="2880" y="1872"/>
              <a:ext cx="672" cy="293"/>
            </a:xfrm>
            <a:prstGeom prst="rect">
              <a:avLst/>
            </a:prstGeom>
            <a:solidFill>
              <a:srgbClr val="008000"/>
            </a:solidFill>
            <a:ln w="381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Data</a:t>
              </a:r>
            </a:p>
          </p:txBody>
        </p:sp>
        <p:sp>
          <p:nvSpPr>
            <p:cNvPr id="172046" name="Text Box 14"/>
            <p:cNvSpPr txBox="1">
              <a:spLocks noChangeArrowheads="1"/>
            </p:cNvSpPr>
            <p:nvPr/>
          </p:nvSpPr>
          <p:spPr bwMode="auto">
            <a:xfrm>
              <a:off x="3600" y="1872"/>
              <a:ext cx="672" cy="293"/>
            </a:xfrm>
            <a:prstGeom prst="rect">
              <a:avLst/>
            </a:prstGeom>
            <a:solidFill>
              <a:srgbClr val="008000"/>
            </a:solidFill>
            <a:ln w="381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Data</a:t>
              </a:r>
            </a:p>
          </p:txBody>
        </p:sp>
        <p:sp>
          <p:nvSpPr>
            <p:cNvPr id="172047" name="Text Box 15"/>
            <p:cNvSpPr txBox="1">
              <a:spLocks noChangeArrowheads="1"/>
            </p:cNvSpPr>
            <p:nvPr/>
          </p:nvSpPr>
          <p:spPr bwMode="auto">
            <a:xfrm>
              <a:off x="4320" y="1872"/>
              <a:ext cx="672" cy="293"/>
            </a:xfrm>
            <a:prstGeom prst="rect">
              <a:avLst/>
            </a:prstGeom>
            <a:solidFill>
              <a:srgbClr val="008000"/>
            </a:solidFill>
            <a:ln w="381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Data</a:t>
              </a:r>
            </a:p>
          </p:txBody>
        </p:sp>
        <p:sp>
          <p:nvSpPr>
            <p:cNvPr id="168987" name="Line 16"/>
            <p:cNvSpPr>
              <a:spLocks noChangeShapeType="1"/>
            </p:cNvSpPr>
            <p:nvPr/>
          </p:nvSpPr>
          <p:spPr bwMode="auto">
            <a:xfrm flipV="1">
              <a:off x="1440" y="2064"/>
              <a:ext cx="1296" cy="38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2286000" y="3810000"/>
            <a:ext cx="5638800" cy="465138"/>
            <a:chOff x="1440" y="2400"/>
            <a:chExt cx="3552" cy="293"/>
          </a:xfrm>
        </p:grpSpPr>
        <p:sp>
          <p:nvSpPr>
            <p:cNvPr id="172050" name="Text Box 18"/>
            <p:cNvSpPr txBox="1">
              <a:spLocks noChangeArrowheads="1"/>
            </p:cNvSpPr>
            <p:nvPr/>
          </p:nvSpPr>
          <p:spPr bwMode="auto">
            <a:xfrm>
              <a:off x="4320" y="2400"/>
              <a:ext cx="672" cy="293"/>
            </a:xfrm>
            <a:prstGeom prst="rect">
              <a:avLst/>
            </a:prstGeom>
            <a:solidFill>
              <a:srgbClr val="008000"/>
            </a:solidFill>
            <a:ln w="381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Data</a:t>
              </a:r>
            </a:p>
          </p:txBody>
        </p:sp>
        <p:sp>
          <p:nvSpPr>
            <p:cNvPr id="168983" name="Line 19"/>
            <p:cNvSpPr>
              <a:spLocks noChangeShapeType="1"/>
            </p:cNvSpPr>
            <p:nvPr/>
          </p:nvSpPr>
          <p:spPr bwMode="auto">
            <a:xfrm flipV="1">
              <a:off x="1440" y="2496"/>
              <a:ext cx="1968" cy="4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5" name="Group 27"/>
          <p:cNvGrpSpPr>
            <a:grpSpLocks/>
          </p:cNvGrpSpPr>
          <p:nvPr/>
        </p:nvGrpSpPr>
        <p:grpSpPr bwMode="auto">
          <a:xfrm>
            <a:off x="2133600" y="4495800"/>
            <a:ext cx="5791200" cy="541338"/>
            <a:chOff x="1344" y="2832"/>
            <a:chExt cx="3648" cy="341"/>
          </a:xfrm>
        </p:grpSpPr>
        <p:sp>
          <p:nvSpPr>
            <p:cNvPr id="172037" name="Text Box 5"/>
            <p:cNvSpPr txBox="1">
              <a:spLocks noChangeArrowheads="1"/>
            </p:cNvSpPr>
            <p:nvPr/>
          </p:nvSpPr>
          <p:spPr bwMode="auto">
            <a:xfrm>
              <a:off x="3504" y="2880"/>
              <a:ext cx="1488" cy="293"/>
            </a:xfrm>
            <a:prstGeom prst="rect">
              <a:avLst/>
            </a:prstGeom>
            <a:solidFill>
              <a:srgbClr val="008000"/>
            </a:solidFill>
            <a:ln w="381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Data</a:t>
              </a:r>
            </a:p>
          </p:txBody>
        </p:sp>
        <p:sp>
          <p:nvSpPr>
            <p:cNvPr id="168981" name="Line 20"/>
            <p:cNvSpPr>
              <a:spLocks noChangeShapeType="1"/>
            </p:cNvSpPr>
            <p:nvPr/>
          </p:nvSpPr>
          <p:spPr bwMode="auto">
            <a:xfrm>
              <a:off x="1344" y="2832"/>
              <a:ext cx="1200" cy="14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2133600" y="5181600"/>
            <a:ext cx="5791200" cy="693738"/>
            <a:chOff x="1344" y="3264"/>
            <a:chExt cx="3648" cy="437"/>
          </a:xfrm>
        </p:grpSpPr>
        <p:sp>
          <p:nvSpPr>
            <p:cNvPr id="172054" name="Text Box 22"/>
            <p:cNvSpPr txBox="1">
              <a:spLocks noChangeArrowheads="1"/>
            </p:cNvSpPr>
            <p:nvPr/>
          </p:nvSpPr>
          <p:spPr bwMode="auto">
            <a:xfrm>
              <a:off x="2688" y="3408"/>
              <a:ext cx="2304" cy="293"/>
            </a:xfrm>
            <a:prstGeom prst="rect">
              <a:avLst/>
            </a:prstGeom>
            <a:solidFill>
              <a:srgbClr val="008000"/>
            </a:solidFill>
            <a:ln w="381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Data</a:t>
              </a:r>
            </a:p>
          </p:txBody>
        </p:sp>
        <p:sp>
          <p:nvSpPr>
            <p:cNvPr id="168979" name="Line 23"/>
            <p:cNvSpPr>
              <a:spLocks noChangeShapeType="1"/>
            </p:cNvSpPr>
            <p:nvPr/>
          </p:nvSpPr>
          <p:spPr bwMode="auto">
            <a:xfrm>
              <a:off x="1344" y="3264"/>
              <a:ext cx="480" cy="28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8973" name="Text Box 25"/>
          <p:cNvSpPr txBox="1">
            <a:spLocks noChangeArrowheads="1"/>
          </p:cNvSpPr>
          <p:nvPr/>
        </p:nvSpPr>
        <p:spPr bwMode="auto">
          <a:xfrm>
            <a:off x="2209800" y="1381125"/>
            <a:ext cx="480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latin typeface="Arial" panose="020B0604020202020204" pitchFamily="34" charset="0"/>
              </a:rPr>
              <a:t>Decapsulation and Reassembly</a:t>
            </a:r>
          </a:p>
        </p:txBody>
      </p:sp>
      <p:sp>
        <p:nvSpPr>
          <p:cNvPr id="172060" name="Text Box 28"/>
          <p:cNvSpPr txBox="1">
            <a:spLocks noChangeArrowheads="1"/>
          </p:cNvSpPr>
          <p:nvPr/>
        </p:nvSpPr>
        <p:spPr bwMode="auto">
          <a:xfrm>
            <a:off x="4572000" y="2971800"/>
            <a:ext cx="3352800" cy="465138"/>
          </a:xfrm>
          <a:prstGeom prst="rect">
            <a:avLst/>
          </a:prstGeom>
          <a:solidFill>
            <a:srgbClr val="008000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Data</a:t>
            </a:r>
          </a:p>
        </p:txBody>
      </p:sp>
      <p:sp>
        <p:nvSpPr>
          <p:cNvPr id="168975" name="AutoShape 30"/>
          <p:cNvSpPr>
            <a:spLocks noChangeArrowheads="1"/>
          </p:cNvSpPr>
          <p:nvPr/>
        </p:nvSpPr>
        <p:spPr bwMode="auto">
          <a:xfrm flipV="1">
            <a:off x="381000" y="2209800"/>
            <a:ext cx="381000" cy="3352800"/>
          </a:xfrm>
          <a:prstGeom prst="downArrow">
            <a:avLst>
              <a:gd name="adj1" fmla="val 50000"/>
              <a:gd name="adj2" fmla="val 220000"/>
            </a:avLst>
          </a:prstGeom>
          <a:solidFill>
            <a:srgbClr val="FFCC00"/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72063" name="Text Box 31"/>
          <p:cNvSpPr txBox="1">
            <a:spLocks noChangeArrowheads="1"/>
          </p:cNvSpPr>
          <p:nvPr/>
        </p:nvSpPr>
        <p:spPr bwMode="auto">
          <a:xfrm>
            <a:off x="2743200" y="6019800"/>
            <a:ext cx="5867400" cy="3968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0010100111011001010000011111010100010101</a:t>
            </a:r>
          </a:p>
        </p:txBody>
      </p:sp>
      <p:pic>
        <p:nvPicPr>
          <p:cNvPr id="168977" name="Picture 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888" y="755650"/>
            <a:ext cx="566737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2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2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720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Left)">
                                      <p:cBhvr>
                                        <p:cTn id="23" dur="500"/>
                                        <p:tgtEl>
                                          <p:spTgt spid="172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26" dur="500"/>
                                        <p:tgtEl>
                                          <p:spTgt spid="1720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72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Left)">
                                      <p:cBhvr>
                                        <p:cTn id="42" dur="500"/>
                                        <p:tgtEl>
                                          <p:spTgt spid="172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72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Left)">
                                      <p:cBhvr>
                                        <p:cTn id="58" dur="500"/>
                                        <p:tgtEl>
                                          <p:spTgt spid="1720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7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1720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animBg="1"/>
      <p:bldP spid="172035" grpId="1" animBg="1"/>
      <p:bldP spid="172036" grpId="0" animBg="1"/>
      <p:bldP spid="172036" grpId="1" animBg="1"/>
      <p:bldP spid="172038" grpId="0" animBg="1"/>
      <p:bldP spid="172038" grpId="1" animBg="1"/>
      <p:bldP spid="172039" grpId="0" animBg="1"/>
      <p:bldP spid="172039" grpId="1" animBg="1"/>
      <p:bldP spid="172060" grpId="0" animBg="1"/>
      <p:bldP spid="172060" grpId="1" animBg="1"/>
      <p:bldP spid="172063" grpId="0"/>
      <p:bldP spid="172063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>
                <a:ea typeface="ＭＳ Ｐゴシック" panose="020B0600070205080204" pitchFamily="34" charset="-128"/>
              </a:rPr>
              <a:t>Protocol Data Units and Encapsulation</a:t>
            </a:r>
          </a:p>
        </p:txBody>
      </p:sp>
      <p:sp>
        <p:nvSpPr>
          <p:cNvPr id="171011" name="Text Box 3"/>
          <p:cNvSpPr txBox="1">
            <a:spLocks noChangeArrowheads="1"/>
          </p:cNvSpPr>
          <p:nvPr/>
        </p:nvSpPr>
        <p:spPr bwMode="auto">
          <a:xfrm>
            <a:off x="3048000" y="3733800"/>
            <a:ext cx="914400" cy="338138"/>
          </a:xfrm>
          <a:prstGeom prst="rect">
            <a:avLst/>
          </a:prstGeom>
          <a:solidFill>
            <a:schemeClr val="accent1"/>
          </a:solidFill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 b="1">
                <a:latin typeface="Arial" panose="020B0604020202020204" pitchFamily="34" charset="0"/>
              </a:rPr>
              <a:t>Header</a:t>
            </a:r>
          </a:p>
        </p:txBody>
      </p:sp>
      <p:sp>
        <p:nvSpPr>
          <p:cNvPr id="171012" name="Text Box 4"/>
          <p:cNvSpPr txBox="1">
            <a:spLocks noChangeArrowheads="1"/>
          </p:cNvSpPr>
          <p:nvPr/>
        </p:nvSpPr>
        <p:spPr bwMode="auto">
          <a:xfrm>
            <a:off x="3048000" y="4343400"/>
            <a:ext cx="914400" cy="338138"/>
          </a:xfrm>
          <a:prstGeom prst="rect">
            <a:avLst/>
          </a:prstGeom>
          <a:solidFill>
            <a:srgbClr val="800000"/>
          </a:solidFill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 b="1">
                <a:latin typeface="Arial" panose="020B0604020202020204" pitchFamily="34" charset="0"/>
              </a:rPr>
              <a:t>Header</a:t>
            </a:r>
          </a:p>
        </p:txBody>
      </p:sp>
      <p:sp>
        <p:nvSpPr>
          <p:cNvPr id="171013" name="Text Box 5"/>
          <p:cNvSpPr txBox="1">
            <a:spLocks noChangeArrowheads="1"/>
          </p:cNvSpPr>
          <p:nvPr/>
        </p:nvSpPr>
        <p:spPr bwMode="auto">
          <a:xfrm>
            <a:off x="3048000" y="5029200"/>
            <a:ext cx="914400" cy="338138"/>
          </a:xfrm>
          <a:prstGeom prst="rect">
            <a:avLst/>
          </a:prstGeom>
          <a:solidFill>
            <a:srgbClr val="7030A0"/>
          </a:solidFill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 b="1">
                <a:latin typeface="Arial" panose="020B0604020202020204" pitchFamily="34" charset="0"/>
              </a:rPr>
              <a:t>Header</a:t>
            </a:r>
          </a:p>
        </p:txBody>
      </p:sp>
      <p:sp>
        <p:nvSpPr>
          <p:cNvPr id="171014" name="Text Box 6"/>
          <p:cNvSpPr txBox="1">
            <a:spLocks noChangeArrowheads="1"/>
          </p:cNvSpPr>
          <p:nvPr/>
        </p:nvSpPr>
        <p:spPr bwMode="auto">
          <a:xfrm>
            <a:off x="5029200" y="5029200"/>
            <a:ext cx="914400" cy="338138"/>
          </a:xfrm>
          <a:prstGeom prst="rect">
            <a:avLst/>
          </a:prstGeom>
          <a:solidFill>
            <a:srgbClr val="7030A0"/>
          </a:solidFill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 b="1">
                <a:latin typeface="Arial" panose="020B0604020202020204" pitchFamily="34" charset="0"/>
              </a:rPr>
              <a:t>Trailer</a:t>
            </a:r>
          </a:p>
        </p:txBody>
      </p:sp>
      <p:pic>
        <p:nvPicPr>
          <p:cNvPr id="171015" name="Picture 7" descr="model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81200"/>
            <a:ext cx="265747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1016" name="Text Box 9"/>
          <p:cNvSpPr txBox="1">
            <a:spLocks noChangeArrowheads="1"/>
          </p:cNvSpPr>
          <p:nvPr/>
        </p:nvSpPr>
        <p:spPr bwMode="auto">
          <a:xfrm>
            <a:off x="3048000" y="2895600"/>
            <a:ext cx="1981200" cy="338138"/>
          </a:xfrm>
          <a:prstGeom prst="rect">
            <a:avLst/>
          </a:prstGeom>
          <a:solidFill>
            <a:srgbClr val="008000"/>
          </a:solidFill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 b="1">
                <a:latin typeface="Arial" panose="020B0604020202020204" pitchFamily="34" charset="0"/>
              </a:rPr>
              <a:t>Email Message</a:t>
            </a:r>
          </a:p>
        </p:txBody>
      </p:sp>
      <p:sp>
        <p:nvSpPr>
          <p:cNvPr id="174097" name="Text Box 17"/>
          <p:cNvSpPr txBox="1">
            <a:spLocks noChangeArrowheads="1"/>
          </p:cNvSpPr>
          <p:nvPr/>
        </p:nvSpPr>
        <p:spPr bwMode="auto">
          <a:xfrm>
            <a:off x="3962400" y="3733800"/>
            <a:ext cx="1066800" cy="374650"/>
          </a:xfrm>
          <a:prstGeom prst="rect">
            <a:avLst/>
          </a:prstGeom>
          <a:solidFill>
            <a:srgbClr val="008000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Data</a:t>
            </a:r>
          </a:p>
        </p:txBody>
      </p:sp>
      <p:sp>
        <p:nvSpPr>
          <p:cNvPr id="174100" name="Text Box 20"/>
          <p:cNvSpPr txBox="1">
            <a:spLocks noChangeArrowheads="1"/>
          </p:cNvSpPr>
          <p:nvPr/>
        </p:nvSpPr>
        <p:spPr bwMode="auto">
          <a:xfrm>
            <a:off x="3962400" y="4343400"/>
            <a:ext cx="1066800" cy="374650"/>
          </a:xfrm>
          <a:prstGeom prst="rect">
            <a:avLst/>
          </a:prstGeom>
          <a:solidFill>
            <a:srgbClr val="008000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Data</a:t>
            </a:r>
          </a:p>
        </p:txBody>
      </p:sp>
      <p:sp>
        <p:nvSpPr>
          <p:cNvPr id="174103" name="Text Box 23"/>
          <p:cNvSpPr txBox="1">
            <a:spLocks noChangeArrowheads="1"/>
          </p:cNvSpPr>
          <p:nvPr/>
        </p:nvSpPr>
        <p:spPr bwMode="auto">
          <a:xfrm>
            <a:off x="3962400" y="5029200"/>
            <a:ext cx="1066800" cy="374650"/>
          </a:xfrm>
          <a:prstGeom prst="rect">
            <a:avLst/>
          </a:prstGeom>
          <a:solidFill>
            <a:srgbClr val="008000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Data</a:t>
            </a:r>
          </a:p>
        </p:txBody>
      </p:sp>
      <p:sp>
        <p:nvSpPr>
          <p:cNvPr id="171020" name="Text Box 25"/>
          <p:cNvSpPr txBox="1">
            <a:spLocks noChangeArrowheads="1"/>
          </p:cNvSpPr>
          <p:nvPr/>
        </p:nvSpPr>
        <p:spPr bwMode="auto">
          <a:xfrm>
            <a:off x="2781300" y="1524000"/>
            <a:ext cx="480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latin typeface="Arial" panose="020B0604020202020204" pitchFamily="34" charset="0"/>
              </a:rPr>
              <a:t>Protocol Data Units</a:t>
            </a:r>
          </a:p>
        </p:txBody>
      </p:sp>
      <p:sp>
        <p:nvSpPr>
          <p:cNvPr id="174109" name="Text Box 29"/>
          <p:cNvSpPr txBox="1">
            <a:spLocks noChangeArrowheads="1"/>
          </p:cNvSpPr>
          <p:nvPr/>
        </p:nvSpPr>
        <p:spPr bwMode="auto">
          <a:xfrm>
            <a:off x="6324600" y="2819400"/>
            <a:ext cx="2514600" cy="461963"/>
          </a:xfrm>
          <a:prstGeom prst="rect">
            <a:avLst/>
          </a:prstGeom>
          <a:solidFill>
            <a:srgbClr val="008000"/>
          </a:solidFill>
          <a:ln w="38100" algn="ctr">
            <a:solidFill>
              <a:srgbClr val="99FF33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174110" name="Text Box 30"/>
          <p:cNvSpPr txBox="1">
            <a:spLocks noChangeArrowheads="1"/>
          </p:cNvSpPr>
          <p:nvPr/>
        </p:nvSpPr>
        <p:spPr bwMode="auto">
          <a:xfrm>
            <a:off x="6324600" y="3657600"/>
            <a:ext cx="2514600" cy="461963"/>
          </a:xfrm>
          <a:prstGeom prst="rect">
            <a:avLst/>
          </a:prstGeom>
          <a:solidFill>
            <a:schemeClr val="accent1"/>
          </a:solidFill>
          <a:ln w="38100" algn="ctr">
            <a:solidFill>
              <a:srgbClr val="00B0F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latin typeface="Arial" panose="020B0604020202020204" pitchFamily="34" charset="0"/>
              </a:rPr>
              <a:t>Segment</a:t>
            </a:r>
          </a:p>
        </p:txBody>
      </p:sp>
      <p:sp>
        <p:nvSpPr>
          <p:cNvPr id="174111" name="Text Box 31"/>
          <p:cNvSpPr txBox="1">
            <a:spLocks noChangeArrowheads="1"/>
          </p:cNvSpPr>
          <p:nvPr/>
        </p:nvSpPr>
        <p:spPr bwMode="auto">
          <a:xfrm>
            <a:off x="6324600" y="4267200"/>
            <a:ext cx="2514600" cy="461963"/>
          </a:xfrm>
          <a:prstGeom prst="rect">
            <a:avLst/>
          </a:prstGeom>
          <a:solidFill>
            <a:srgbClr val="800000"/>
          </a:solidFill>
          <a:ln w="38100" algn="ctr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latin typeface="Arial" panose="020B0604020202020204" pitchFamily="34" charset="0"/>
              </a:rPr>
              <a:t>Packet</a:t>
            </a:r>
          </a:p>
        </p:txBody>
      </p:sp>
      <p:sp>
        <p:nvSpPr>
          <p:cNvPr id="174112" name="Text Box 32"/>
          <p:cNvSpPr txBox="1">
            <a:spLocks noChangeArrowheads="1"/>
          </p:cNvSpPr>
          <p:nvPr/>
        </p:nvSpPr>
        <p:spPr bwMode="auto">
          <a:xfrm>
            <a:off x="6324600" y="4953000"/>
            <a:ext cx="2514600" cy="461963"/>
          </a:xfrm>
          <a:prstGeom prst="rect">
            <a:avLst/>
          </a:prstGeom>
          <a:solidFill>
            <a:srgbClr val="7030A0"/>
          </a:solidFill>
          <a:ln w="3810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latin typeface="Arial" charset="0"/>
              </a:rPr>
              <a:t>Frame</a:t>
            </a:r>
          </a:p>
        </p:txBody>
      </p:sp>
      <p:sp>
        <p:nvSpPr>
          <p:cNvPr id="171025" name="Line 33"/>
          <p:cNvSpPr>
            <a:spLocks noChangeShapeType="1"/>
          </p:cNvSpPr>
          <p:nvPr/>
        </p:nvSpPr>
        <p:spPr bwMode="auto">
          <a:xfrm>
            <a:off x="5105400" y="3048000"/>
            <a:ext cx="10668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1026" name="Line 34"/>
          <p:cNvSpPr>
            <a:spLocks noChangeShapeType="1"/>
          </p:cNvSpPr>
          <p:nvPr/>
        </p:nvSpPr>
        <p:spPr bwMode="auto">
          <a:xfrm>
            <a:off x="5105400" y="3886200"/>
            <a:ext cx="10668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1027" name="Line 35"/>
          <p:cNvSpPr>
            <a:spLocks noChangeShapeType="1"/>
          </p:cNvSpPr>
          <p:nvPr/>
        </p:nvSpPr>
        <p:spPr bwMode="auto">
          <a:xfrm>
            <a:off x="5105400" y="4495800"/>
            <a:ext cx="10668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1028" name="Line 36"/>
          <p:cNvSpPr>
            <a:spLocks noChangeShapeType="1"/>
          </p:cNvSpPr>
          <p:nvPr/>
        </p:nvSpPr>
        <p:spPr bwMode="auto">
          <a:xfrm>
            <a:off x="6019800" y="5181600"/>
            <a:ext cx="2286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171029" name="Picture 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88" y="823913"/>
            <a:ext cx="5691187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9" grpId="0" animBg="1"/>
      <p:bldP spid="174110" grpId="0" animBg="1"/>
      <p:bldP spid="174111" grpId="0" animBg="1"/>
      <p:bldP spid="1741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73059" name="Picture 193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5" y="795338"/>
            <a:ext cx="33702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60" name="Freeform 99"/>
          <p:cNvSpPr>
            <a:spLocks/>
          </p:cNvSpPr>
          <p:nvPr/>
        </p:nvSpPr>
        <p:spPr bwMode="auto">
          <a:xfrm>
            <a:off x="6978650" y="4156075"/>
            <a:ext cx="655638" cy="1135063"/>
          </a:xfrm>
          <a:custGeom>
            <a:avLst/>
            <a:gdLst>
              <a:gd name="T0" fmla="*/ 2147483646 w 413"/>
              <a:gd name="T1" fmla="*/ 2147483646 h 715"/>
              <a:gd name="T2" fmla="*/ 2147483646 w 413"/>
              <a:gd name="T3" fmla="*/ 0 h 715"/>
              <a:gd name="T4" fmla="*/ 0 w 413"/>
              <a:gd name="T5" fmla="*/ 2147483646 h 715"/>
              <a:gd name="T6" fmla="*/ 2147483646 w 413"/>
              <a:gd name="T7" fmla="*/ 2147483646 h 715"/>
              <a:gd name="T8" fmla="*/ 2147483646 w 413"/>
              <a:gd name="T9" fmla="*/ 2147483646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061" name="Freeform 3"/>
          <p:cNvSpPr>
            <a:spLocks/>
          </p:cNvSpPr>
          <p:nvPr/>
        </p:nvSpPr>
        <p:spPr bwMode="auto">
          <a:xfrm>
            <a:off x="7129463" y="2246313"/>
            <a:ext cx="638175" cy="852487"/>
          </a:xfrm>
          <a:custGeom>
            <a:avLst/>
            <a:gdLst>
              <a:gd name="T0" fmla="*/ 2147483646 w 402"/>
              <a:gd name="T1" fmla="*/ 2147483646 h 537"/>
              <a:gd name="T2" fmla="*/ 2147483646 w 402"/>
              <a:gd name="T3" fmla="*/ 0 h 537"/>
              <a:gd name="T4" fmla="*/ 0 w 402"/>
              <a:gd name="T5" fmla="*/ 2147483646 h 537"/>
              <a:gd name="T6" fmla="*/ 2147483646 w 402"/>
              <a:gd name="T7" fmla="*/ 2147483646 h 537"/>
              <a:gd name="T8" fmla="*/ 2147483646 w 402"/>
              <a:gd name="T9" fmla="*/ 2147483646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73062" name="Group 180"/>
          <p:cNvGrpSpPr>
            <a:grpSpLocks/>
          </p:cNvGrpSpPr>
          <p:nvPr/>
        </p:nvGrpSpPr>
        <p:grpSpPr bwMode="auto">
          <a:xfrm>
            <a:off x="7329488" y="2754313"/>
            <a:ext cx="1052512" cy="355600"/>
            <a:chOff x="4410" y="1365"/>
            <a:chExt cx="663" cy="224"/>
          </a:xfrm>
        </p:grpSpPr>
        <p:sp>
          <p:nvSpPr>
            <p:cNvPr id="173196" name="Rectangle 181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73197" name="AutoShape 182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73198" name="Freeform 183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3199" name="Freeform 184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418 h 63"/>
                <a:gd name="T2" fmla="*/ 81432 w 280"/>
                <a:gd name="T3" fmla="*/ 1380 h 63"/>
                <a:gd name="T4" fmla="*/ 480586 w 280"/>
                <a:gd name="T5" fmla="*/ 0 h 63"/>
                <a:gd name="T6" fmla="*/ 61357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73200" name="Freeform 185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173063" name="Group 170"/>
          <p:cNvGrpSpPr>
            <a:grpSpLocks/>
          </p:cNvGrpSpPr>
          <p:nvPr/>
        </p:nvGrpSpPr>
        <p:grpSpPr bwMode="auto">
          <a:xfrm>
            <a:off x="7392988" y="5013325"/>
            <a:ext cx="881062" cy="422275"/>
            <a:chOff x="2356" y="1300"/>
            <a:chExt cx="555" cy="194"/>
          </a:xfrm>
        </p:grpSpPr>
        <p:sp>
          <p:nvSpPr>
            <p:cNvPr id="173188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73189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73190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173191" name="Group 17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73194" name="Freeform 1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3195" name="Freeform 1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73192" name="Line 177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3193" name="Line 178"/>
            <p:cNvSpPr>
              <a:spLocks noChangeShapeType="1"/>
            </p:cNvSpPr>
            <p:nvPr/>
          </p:nvSpPr>
          <p:spPr bwMode="auto">
            <a:xfrm>
              <a:off x="2907" y="1363"/>
              <a:ext cx="0" cy="8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73064" name="Freeform 2"/>
          <p:cNvSpPr>
            <a:spLocks/>
          </p:cNvSpPr>
          <p:nvPr/>
        </p:nvSpPr>
        <p:spPr bwMode="auto">
          <a:xfrm>
            <a:off x="3817938" y="1447800"/>
            <a:ext cx="4048125" cy="3833813"/>
          </a:xfrm>
          <a:custGeom>
            <a:avLst/>
            <a:gdLst>
              <a:gd name="T0" fmla="*/ 2147483646 w 2550"/>
              <a:gd name="T1" fmla="*/ 0 h 2415"/>
              <a:gd name="T2" fmla="*/ 2147483646 w 2550"/>
              <a:gd name="T3" fmla="*/ 0 h 2415"/>
              <a:gd name="T4" fmla="*/ 2147483646 w 2550"/>
              <a:gd name="T5" fmla="*/ 2147483646 h 2415"/>
              <a:gd name="T6" fmla="*/ 0 w 2550"/>
              <a:gd name="T7" fmla="*/ 2147483646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065" name="Text Box 8"/>
          <p:cNvSpPr txBox="1">
            <a:spLocks noChangeArrowheads="1"/>
          </p:cNvSpPr>
          <p:nvPr/>
        </p:nvSpPr>
        <p:spPr bwMode="auto">
          <a:xfrm>
            <a:off x="2716213" y="223838"/>
            <a:ext cx="1100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000099"/>
                </a:solidFill>
                <a:latin typeface="Arial" panose="020B0604020202020204" pitchFamily="34" charset="0"/>
              </a:rPr>
              <a:t>source</a:t>
            </a:r>
          </a:p>
        </p:txBody>
      </p:sp>
      <p:sp>
        <p:nvSpPr>
          <p:cNvPr id="173066" name="Freeform 10"/>
          <p:cNvSpPr>
            <a:spLocks/>
          </p:cNvSpPr>
          <p:nvPr/>
        </p:nvSpPr>
        <p:spPr bwMode="auto">
          <a:xfrm>
            <a:off x="3868738" y="650875"/>
            <a:ext cx="360362" cy="1577975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067" name="Rectangle 23"/>
          <p:cNvSpPr>
            <a:spLocks noChangeArrowheads="1"/>
          </p:cNvSpPr>
          <p:nvPr/>
        </p:nvSpPr>
        <p:spPr bwMode="auto">
          <a:xfrm>
            <a:off x="2644775" y="660400"/>
            <a:ext cx="1296988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73068" name="Rectangle 24"/>
          <p:cNvSpPr>
            <a:spLocks noChangeArrowheads="1"/>
          </p:cNvSpPr>
          <p:nvPr/>
        </p:nvSpPr>
        <p:spPr bwMode="auto">
          <a:xfrm>
            <a:off x="2597150" y="7318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73069" name="Line 25"/>
          <p:cNvSpPr>
            <a:spLocks noChangeShapeType="1"/>
          </p:cNvSpPr>
          <p:nvPr/>
        </p:nvSpPr>
        <p:spPr bwMode="auto">
          <a:xfrm>
            <a:off x="2597150" y="10493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3070" name="Text Box 26"/>
          <p:cNvSpPr txBox="1">
            <a:spLocks noChangeArrowheads="1"/>
          </p:cNvSpPr>
          <p:nvPr/>
        </p:nvSpPr>
        <p:spPr bwMode="auto">
          <a:xfrm>
            <a:off x="2554288" y="6985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application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transport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network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link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physical</a:t>
            </a:r>
          </a:p>
        </p:txBody>
      </p:sp>
      <p:sp>
        <p:nvSpPr>
          <p:cNvPr id="173071" name="Line 27"/>
          <p:cNvSpPr>
            <a:spLocks noChangeShapeType="1"/>
          </p:cNvSpPr>
          <p:nvPr/>
        </p:nvSpPr>
        <p:spPr bwMode="auto">
          <a:xfrm>
            <a:off x="2605088" y="13700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3072" name="Line 28"/>
          <p:cNvSpPr>
            <a:spLocks noChangeShapeType="1"/>
          </p:cNvSpPr>
          <p:nvPr/>
        </p:nvSpPr>
        <p:spPr bwMode="auto">
          <a:xfrm>
            <a:off x="2609850" y="16510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3073" name="Line 29"/>
          <p:cNvSpPr>
            <a:spLocks noChangeShapeType="1"/>
          </p:cNvSpPr>
          <p:nvPr/>
        </p:nvSpPr>
        <p:spPr bwMode="auto">
          <a:xfrm>
            <a:off x="2609850" y="19272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1219200" y="1368425"/>
            <a:ext cx="1208088" cy="303213"/>
            <a:chOff x="501" y="1990"/>
            <a:chExt cx="761" cy="191"/>
          </a:xfrm>
        </p:grpSpPr>
        <p:sp>
          <p:nvSpPr>
            <p:cNvPr id="173182" name="Rectangle 40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73183" name="Rectangle 41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H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173184" name="Rectangle 42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H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173185" name="Rectangle 43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173186" name="Line 44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3187" name="Line 45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395288" y="996950"/>
            <a:ext cx="9636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segment</a:t>
            </a:r>
          </a:p>
        </p:txBody>
      </p:sp>
      <p:grpSp>
        <p:nvGrpSpPr>
          <p:cNvPr id="6" name="Group 178"/>
          <p:cNvGrpSpPr>
            <a:grpSpLocks/>
          </p:cNvGrpSpPr>
          <p:nvPr/>
        </p:nvGrpSpPr>
        <p:grpSpPr bwMode="auto">
          <a:xfrm>
            <a:off x="1533525" y="1033463"/>
            <a:ext cx="301625" cy="292100"/>
            <a:chOff x="1962" y="2058"/>
            <a:chExt cx="190" cy="184"/>
          </a:xfrm>
        </p:grpSpPr>
        <p:sp>
          <p:nvSpPr>
            <p:cNvPr id="173180" name="Rectangle 47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73181" name="Rectangle 48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H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t</a:t>
              </a:r>
            </a:p>
          </p:txBody>
        </p:sp>
      </p:grpSp>
      <p:sp>
        <p:nvSpPr>
          <p:cNvPr id="112644" name="Text Box 4"/>
          <p:cNvSpPr txBox="1">
            <a:spLocks noChangeArrowheads="1"/>
          </p:cNvSpPr>
          <p:nvPr/>
        </p:nvSpPr>
        <p:spPr bwMode="auto">
          <a:xfrm>
            <a:off x="195263" y="1336675"/>
            <a:ext cx="10429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datagram</a:t>
            </a:r>
          </a:p>
        </p:txBody>
      </p:sp>
      <p:sp>
        <p:nvSpPr>
          <p:cNvPr id="173078" name="Text Box 54"/>
          <p:cNvSpPr txBox="1">
            <a:spLocks noChangeArrowheads="1"/>
          </p:cNvSpPr>
          <p:nvPr/>
        </p:nvSpPr>
        <p:spPr bwMode="auto">
          <a:xfrm>
            <a:off x="1547813" y="4157663"/>
            <a:ext cx="1412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rgbClr val="000099"/>
                </a:solidFill>
                <a:latin typeface="Arial" panose="020B0604020202020204" pitchFamily="34" charset="0"/>
              </a:rPr>
              <a:t>destination</a:t>
            </a:r>
          </a:p>
        </p:txBody>
      </p:sp>
      <p:sp>
        <p:nvSpPr>
          <p:cNvPr id="173079" name="Freeform 56"/>
          <p:cNvSpPr>
            <a:spLocks/>
          </p:cNvSpPr>
          <p:nvPr/>
        </p:nvSpPr>
        <p:spPr bwMode="auto">
          <a:xfrm>
            <a:off x="2979738" y="4540250"/>
            <a:ext cx="360362" cy="1577975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080" name="Rectangle 57"/>
          <p:cNvSpPr>
            <a:spLocks noChangeArrowheads="1"/>
          </p:cNvSpPr>
          <p:nvPr/>
        </p:nvSpPr>
        <p:spPr bwMode="auto">
          <a:xfrm>
            <a:off x="1755775" y="4546600"/>
            <a:ext cx="1296988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73081" name="Rectangle 58"/>
          <p:cNvSpPr>
            <a:spLocks noChangeArrowheads="1"/>
          </p:cNvSpPr>
          <p:nvPr/>
        </p:nvSpPr>
        <p:spPr bwMode="auto">
          <a:xfrm>
            <a:off x="1708150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73082" name="Line 59"/>
          <p:cNvSpPr>
            <a:spLocks noChangeShapeType="1"/>
          </p:cNvSpPr>
          <p:nvPr/>
        </p:nvSpPr>
        <p:spPr bwMode="auto">
          <a:xfrm>
            <a:off x="1708150" y="49355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3083" name="Text Box 60"/>
          <p:cNvSpPr txBox="1">
            <a:spLocks noChangeArrowheads="1"/>
          </p:cNvSpPr>
          <p:nvPr/>
        </p:nvSpPr>
        <p:spPr bwMode="auto">
          <a:xfrm>
            <a:off x="1665288" y="45847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application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transport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network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link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physical</a:t>
            </a:r>
          </a:p>
        </p:txBody>
      </p:sp>
      <p:sp>
        <p:nvSpPr>
          <p:cNvPr id="173084" name="Line 61"/>
          <p:cNvSpPr>
            <a:spLocks noChangeShapeType="1"/>
          </p:cNvSpPr>
          <p:nvPr/>
        </p:nvSpPr>
        <p:spPr bwMode="auto">
          <a:xfrm>
            <a:off x="1716088" y="52562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3085" name="Line 62"/>
          <p:cNvSpPr>
            <a:spLocks noChangeShapeType="1"/>
          </p:cNvSpPr>
          <p:nvPr/>
        </p:nvSpPr>
        <p:spPr bwMode="auto">
          <a:xfrm>
            <a:off x="1720850" y="55372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3086" name="Line 63"/>
          <p:cNvSpPr>
            <a:spLocks noChangeShapeType="1"/>
          </p:cNvSpPr>
          <p:nvPr/>
        </p:nvSpPr>
        <p:spPr bwMode="auto">
          <a:xfrm>
            <a:off x="1720850" y="58134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173087" name="Group 64"/>
          <p:cNvGrpSpPr>
            <a:grpSpLocks/>
          </p:cNvGrpSpPr>
          <p:nvPr/>
        </p:nvGrpSpPr>
        <p:grpSpPr bwMode="auto">
          <a:xfrm>
            <a:off x="152400" y="5527675"/>
            <a:ext cx="1479550" cy="303213"/>
            <a:chOff x="332" y="2224"/>
            <a:chExt cx="932" cy="191"/>
          </a:xfrm>
        </p:grpSpPr>
        <p:sp>
          <p:nvSpPr>
            <p:cNvPr id="173172" name="Rectangle 65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73173" name="Rectangle 66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H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173174" name="Rectangle 67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H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173175" name="Rectangle 68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H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l</a:t>
              </a:r>
            </a:p>
          </p:txBody>
        </p:sp>
        <p:sp>
          <p:nvSpPr>
            <p:cNvPr id="173176" name="Rectangle 69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173177" name="Line 70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3178" name="Line 71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3179" name="Line 72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73088" name="Group 73"/>
          <p:cNvGrpSpPr>
            <a:grpSpLocks/>
          </p:cNvGrpSpPr>
          <p:nvPr/>
        </p:nvGrpSpPr>
        <p:grpSpPr bwMode="auto">
          <a:xfrm>
            <a:off x="420688" y="5229225"/>
            <a:ext cx="1208087" cy="303213"/>
            <a:chOff x="501" y="1990"/>
            <a:chExt cx="761" cy="191"/>
          </a:xfrm>
        </p:grpSpPr>
        <p:sp>
          <p:nvSpPr>
            <p:cNvPr id="173166" name="Rectangle 74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73167" name="Rectangle 75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H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173168" name="Rectangle 76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H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173169" name="Rectangle 77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173170" name="Line 78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3171" name="Line 79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73089" name="Group 80"/>
          <p:cNvGrpSpPr>
            <a:grpSpLocks/>
          </p:cNvGrpSpPr>
          <p:nvPr/>
        </p:nvGrpSpPr>
        <p:grpSpPr bwMode="auto">
          <a:xfrm>
            <a:off x="723900" y="4921250"/>
            <a:ext cx="890588" cy="303213"/>
            <a:chOff x="645" y="1734"/>
            <a:chExt cx="561" cy="191"/>
          </a:xfrm>
        </p:grpSpPr>
        <p:sp>
          <p:nvSpPr>
            <p:cNvPr id="173162" name="Rectangle 81"/>
            <p:cNvSpPr>
              <a:spLocks noChangeArrowheads="1"/>
            </p:cNvSpPr>
            <p:nvPr/>
          </p:nvSpPr>
          <p:spPr bwMode="auto">
            <a:xfrm>
              <a:off x="645" y="1751"/>
              <a:ext cx="4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73163" name="Rectangle 82"/>
            <p:cNvSpPr>
              <a:spLocks noChangeArrowheads="1"/>
            </p:cNvSpPr>
            <p:nvPr/>
          </p:nvSpPr>
          <p:spPr bwMode="auto">
            <a:xfrm>
              <a:off x="648" y="173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H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173164" name="Rectangle 83"/>
            <p:cNvSpPr>
              <a:spLocks noChangeArrowheads="1"/>
            </p:cNvSpPr>
            <p:nvPr/>
          </p:nvSpPr>
          <p:spPr bwMode="auto">
            <a:xfrm>
              <a:off x="778" y="173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173165" name="Line 84"/>
            <p:cNvSpPr>
              <a:spLocks noChangeShapeType="1"/>
            </p:cNvSpPr>
            <p:nvPr/>
          </p:nvSpPr>
          <p:spPr bwMode="auto">
            <a:xfrm>
              <a:off x="824" y="175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73090" name="Group 85"/>
          <p:cNvGrpSpPr>
            <a:grpSpLocks/>
          </p:cNvGrpSpPr>
          <p:nvPr/>
        </p:nvGrpSpPr>
        <p:grpSpPr bwMode="auto">
          <a:xfrm>
            <a:off x="930275" y="4610100"/>
            <a:ext cx="679450" cy="301625"/>
            <a:chOff x="780" y="1553"/>
            <a:chExt cx="428" cy="190"/>
          </a:xfrm>
        </p:grpSpPr>
        <p:sp>
          <p:nvSpPr>
            <p:cNvPr id="173160" name="Rectangle 8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73161" name="Rectangle 8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M</a:t>
              </a:r>
            </a:p>
          </p:txBody>
        </p:sp>
      </p:grpSp>
      <p:grpSp>
        <p:nvGrpSpPr>
          <p:cNvPr id="173091" name="Group 88"/>
          <p:cNvGrpSpPr>
            <a:grpSpLocks/>
          </p:cNvGrpSpPr>
          <p:nvPr/>
        </p:nvGrpSpPr>
        <p:grpSpPr bwMode="auto">
          <a:xfrm>
            <a:off x="5654675" y="4164013"/>
            <a:ext cx="1387475" cy="1035050"/>
            <a:chOff x="3601" y="168"/>
            <a:chExt cx="874" cy="652"/>
          </a:xfrm>
        </p:grpSpPr>
        <p:sp>
          <p:nvSpPr>
            <p:cNvPr id="173155" name="Rectangle 89"/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73156" name="Rectangle 90"/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73157" name="Line 91"/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3158" name="Text Box 92"/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network</a:t>
              </a: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link</a:t>
              </a: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physical</a:t>
              </a:r>
            </a:p>
          </p:txBody>
        </p:sp>
        <p:sp>
          <p:nvSpPr>
            <p:cNvPr id="173159" name="Line 93"/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73092" name="Group 94"/>
          <p:cNvGrpSpPr>
            <a:grpSpLocks/>
          </p:cNvGrpSpPr>
          <p:nvPr/>
        </p:nvGrpSpPr>
        <p:grpSpPr bwMode="auto">
          <a:xfrm>
            <a:off x="5821363" y="2271713"/>
            <a:ext cx="1387475" cy="733425"/>
            <a:chOff x="4696" y="597"/>
            <a:chExt cx="874" cy="462"/>
          </a:xfrm>
        </p:grpSpPr>
        <p:sp>
          <p:nvSpPr>
            <p:cNvPr id="173151" name="Rectangle 95"/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73152" name="Rectangle 96"/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73153" name="Line 97"/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3154" name="Text Box 98"/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link</a:t>
              </a: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physical</a:t>
              </a:r>
            </a:p>
          </p:txBody>
        </p:sp>
      </p:grpSp>
      <p:sp>
        <p:nvSpPr>
          <p:cNvPr id="173093" name="Freeform 114"/>
          <p:cNvSpPr>
            <a:spLocks/>
          </p:cNvSpPr>
          <p:nvPr/>
        </p:nvSpPr>
        <p:spPr bwMode="auto">
          <a:xfrm>
            <a:off x="1828800" y="533400"/>
            <a:ext cx="5264150" cy="5494338"/>
          </a:xfrm>
          <a:custGeom>
            <a:avLst/>
            <a:gdLst>
              <a:gd name="T0" fmla="*/ 2147483646 w 3316"/>
              <a:gd name="T1" fmla="*/ 0 h 3461"/>
              <a:gd name="T2" fmla="*/ 2147483646 w 3316"/>
              <a:gd name="T3" fmla="*/ 2147483646 h 3461"/>
              <a:gd name="T4" fmla="*/ 2147483646 w 3316"/>
              <a:gd name="T5" fmla="*/ 2147483646 h 3461"/>
              <a:gd name="T6" fmla="*/ 2147483646 w 3316"/>
              <a:gd name="T7" fmla="*/ 2147483646 h 3461"/>
              <a:gd name="T8" fmla="*/ 2147483646 w 3316"/>
              <a:gd name="T9" fmla="*/ 2147483646 h 3461"/>
              <a:gd name="T10" fmla="*/ 2147483646 w 3316"/>
              <a:gd name="T11" fmla="*/ 2147483646 h 3461"/>
              <a:gd name="T12" fmla="*/ 2147483646 w 3316"/>
              <a:gd name="T13" fmla="*/ 2147483646 h 3461"/>
              <a:gd name="T14" fmla="*/ 2147483646 w 3316"/>
              <a:gd name="T15" fmla="*/ 2147483646 h 3461"/>
              <a:gd name="T16" fmla="*/ 2147483646 w 3316"/>
              <a:gd name="T17" fmla="*/ 2147483646 h 3461"/>
              <a:gd name="T18" fmla="*/ 2147483646 w 3316"/>
              <a:gd name="T19" fmla="*/ 2147483646 h 3461"/>
              <a:gd name="T20" fmla="*/ 2147483646 w 3316"/>
              <a:gd name="T21" fmla="*/ 2147483646 h 3461"/>
              <a:gd name="T22" fmla="*/ 0 w 3316"/>
              <a:gd name="T23" fmla="*/ 2147483646 h 3461"/>
              <a:gd name="T24" fmla="*/ 0 w 3316"/>
              <a:gd name="T25" fmla="*/ 2147483646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173094" name="Group 115"/>
          <p:cNvGrpSpPr>
            <a:grpSpLocks/>
          </p:cNvGrpSpPr>
          <p:nvPr/>
        </p:nvGrpSpPr>
        <p:grpSpPr bwMode="auto">
          <a:xfrm>
            <a:off x="4238625" y="4546600"/>
            <a:ext cx="1479550" cy="303213"/>
            <a:chOff x="332" y="2224"/>
            <a:chExt cx="932" cy="191"/>
          </a:xfrm>
        </p:grpSpPr>
        <p:sp>
          <p:nvSpPr>
            <p:cNvPr id="173143" name="Rectangle 116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73144" name="Rectangle 117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H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173145" name="Rectangle 118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H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173146" name="Rectangle 119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H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l</a:t>
              </a:r>
            </a:p>
          </p:txBody>
        </p:sp>
        <p:sp>
          <p:nvSpPr>
            <p:cNvPr id="173147" name="Rectangle 120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173148" name="Line 121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3149" name="Line 122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3150" name="Line 123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73095" name="Group 124"/>
          <p:cNvGrpSpPr>
            <a:grpSpLocks/>
          </p:cNvGrpSpPr>
          <p:nvPr/>
        </p:nvGrpSpPr>
        <p:grpSpPr bwMode="auto">
          <a:xfrm>
            <a:off x="4497388" y="4240213"/>
            <a:ext cx="1208087" cy="303212"/>
            <a:chOff x="501" y="1990"/>
            <a:chExt cx="761" cy="191"/>
          </a:xfrm>
        </p:grpSpPr>
        <p:sp>
          <p:nvSpPr>
            <p:cNvPr id="173137" name="Rectangle 125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73138" name="Rectangle 126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H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173139" name="Rectangle 127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H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173140" name="Rectangle 128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173141" name="Line 129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3142" name="Line 130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" name="Group 140"/>
          <p:cNvGrpSpPr>
            <a:grpSpLocks/>
          </p:cNvGrpSpPr>
          <p:nvPr/>
        </p:nvGrpSpPr>
        <p:grpSpPr bwMode="auto">
          <a:xfrm>
            <a:off x="7269163" y="4606925"/>
            <a:ext cx="1208087" cy="303213"/>
            <a:chOff x="501" y="1990"/>
            <a:chExt cx="761" cy="191"/>
          </a:xfrm>
        </p:grpSpPr>
        <p:sp>
          <p:nvSpPr>
            <p:cNvPr id="173131" name="Rectangle 141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73132" name="Rectangle 142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H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173133" name="Rectangle 143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H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173134" name="Rectangle 144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173135" name="Line 145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3136" name="Line 146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6" name="Group 156"/>
          <p:cNvGrpSpPr>
            <a:grpSpLocks/>
          </p:cNvGrpSpPr>
          <p:nvPr/>
        </p:nvGrpSpPr>
        <p:grpSpPr bwMode="auto">
          <a:xfrm>
            <a:off x="938213" y="1665288"/>
            <a:ext cx="1479550" cy="303212"/>
            <a:chOff x="332" y="2224"/>
            <a:chExt cx="932" cy="191"/>
          </a:xfrm>
        </p:grpSpPr>
        <p:sp>
          <p:nvSpPr>
            <p:cNvPr id="173123" name="Rectangle 157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73124" name="Rectangle 158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H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173125" name="Rectangle 159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H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173126" name="Rectangle 160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H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l</a:t>
              </a:r>
            </a:p>
          </p:txBody>
        </p:sp>
        <p:sp>
          <p:nvSpPr>
            <p:cNvPr id="173127" name="Rectangle 161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173128" name="Line 162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3129" name="Line 163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3130" name="Line 164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73098" name="Text Box 166"/>
          <p:cNvSpPr txBox="1">
            <a:spLocks noChangeArrowheads="1"/>
          </p:cNvSpPr>
          <p:nvPr/>
        </p:nvSpPr>
        <p:spPr bwMode="auto">
          <a:xfrm>
            <a:off x="7921625" y="5411788"/>
            <a:ext cx="844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router</a:t>
            </a:r>
          </a:p>
        </p:txBody>
      </p:sp>
      <p:sp>
        <p:nvSpPr>
          <p:cNvPr id="173099" name="Text Box 167"/>
          <p:cNvSpPr txBox="1">
            <a:spLocks noChangeArrowheads="1"/>
          </p:cNvSpPr>
          <p:nvPr/>
        </p:nvSpPr>
        <p:spPr bwMode="auto">
          <a:xfrm>
            <a:off x="7935913" y="3098800"/>
            <a:ext cx="895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switch</a:t>
            </a:r>
          </a:p>
        </p:txBody>
      </p:sp>
      <p:sp>
        <p:nvSpPr>
          <p:cNvPr id="173100" name="Rectangle 168"/>
          <p:cNvSpPr>
            <a:spLocks noGrp="1" noChangeArrowheads="1"/>
          </p:cNvSpPr>
          <p:nvPr>
            <p:ph type="title" idx="4294967295"/>
          </p:nvPr>
        </p:nvSpPr>
        <p:spPr>
          <a:xfrm>
            <a:off x="4995863" y="0"/>
            <a:ext cx="3805237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Encapsulation</a:t>
            </a:r>
          </a:p>
        </p:txBody>
      </p:sp>
      <p:sp>
        <p:nvSpPr>
          <p:cNvPr id="112814" name="Text Box 174"/>
          <p:cNvSpPr txBox="1">
            <a:spLocks noChangeArrowheads="1"/>
          </p:cNvSpPr>
          <p:nvPr/>
        </p:nvSpPr>
        <p:spPr bwMode="auto">
          <a:xfrm>
            <a:off x="703263" y="692150"/>
            <a:ext cx="10080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message</a:t>
            </a:r>
          </a:p>
        </p:txBody>
      </p:sp>
      <p:grpSp>
        <p:nvGrpSpPr>
          <p:cNvPr id="17" name="Group 175"/>
          <p:cNvGrpSpPr>
            <a:grpSpLocks/>
          </p:cNvGrpSpPr>
          <p:nvPr/>
        </p:nvGrpSpPr>
        <p:grpSpPr bwMode="auto">
          <a:xfrm>
            <a:off x="1763713" y="719138"/>
            <a:ext cx="679450" cy="301625"/>
            <a:chOff x="780" y="1553"/>
            <a:chExt cx="428" cy="190"/>
          </a:xfrm>
        </p:grpSpPr>
        <p:sp>
          <p:nvSpPr>
            <p:cNvPr id="173121" name="Rectangle 17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73122" name="Rectangle 17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M</a:t>
              </a:r>
            </a:p>
          </p:txBody>
        </p:sp>
      </p:grpSp>
      <p:grpSp>
        <p:nvGrpSpPr>
          <p:cNvPr id="18" name="Group 185"/>
          <p:cNvGrpSpPr>
            <a:grpSpLocks/>
          </p:cNvGrpSpPr>
          <p:nvPr/>
        </p:nvGrpSpPr>
        <p:grpSpPr bwMode="auto">
          <a:xfrm>
            <a:off x="1528763" y="1039813"/>
            <a:ext cx="903287" cy="301625"/>
            <a:chOff x="1851" y="2046"/>
            <a:chExt cx="569" cy="190"/>
          </a:xfrm>
        </p:grpSpPr>
        <p:grpSp>
          <p:nvGrpSpPr>
            <p:cNvPr id="173115" name="Group 179"/>
            <p:cNvGrpSpPr>
              <a:grpSpLocks/>
            </p:cNvGrpSpPr>
            <p:nvPr/>
          </p:nvGrpSpPr>
          <p:grpSpPr bwMode="auto">
            <a:xfrm>
              <a:off x="1851" y="2047"/>
              <a:ext cx="190" cy="184"/>
              <a:chOff x="1962" y="2058"/>
              <a:chExt cx="190" cy="184"/>
            </a:xfrm>
          </p:grpSpPr>
          <p:sp>
            <p:nvSpPr>
              <p:cNvPr id="173119" name="Rectangle 180"/>
              <p:cNvSpPr>
                <a:spLocks noChangeArrowheads="1"/>
              </p:cNvSpPr>
              <p:nvPr/>
            </p:nvSpPr>
            <p:spPr bwMode="auto">
              <a:xfrm>
                <a:off x="1962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73120" name="Rectangle 181"/>
              <p:cNvSpPr>
                <a:spLocks noChangeArrowheads="1"/>
              </p:cNvSpPr>
              <p:nvPr/>
            </p:nvSpPr>
            <p:spPr bwMode="auto">
              <a:xfrm>
                <a:off x="1965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H</a:t>
                </a:r>
                <a:r>
                  <a:rPr lang="en-US" altLang="en-US" sz="1800" baseline="-25000">
                    <a:latin typeface="Arial" panose="020B0604020202020204" pitchFamily="34" charset="0"/>
                  </a:rPr>
                  <a:t>t</a:t>
                </a:r>
              </a:p>
            </p:txBody>
          </p:sp>
        </p:grpSp>
        <p:grpSp>
          <p:nvGrpSpPr>
            <p:cNvPr id="173116" name="Group 182"/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173117" name="Rectangle 183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73118" name="Rectangle 184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M</a:t>
                </a:r>
              </a:p>
            </p:txBody>
          </p:sp>
        </p:grpSp>
      </p:grpSp>
      <p:grpSp>
        <p:nvGrpSpPr>
          <p:cNvPr id="21" name="Group 187"/>
          <p:cNvGrpSpPr>
            <a:grpSpLocks/>
          </p:cNvGrpSpPr>
          <p:nvPr/>
        </p:nvGrpSpPr>
        <p:grpSpPr bwMode="auto">
          <a:xfrm>
            <a:off x="1235075" y="1363663"/>
            <a:ext cx="301625" cy="292100"/>
            <a:chOff x="1962" y="2058"/>
            <a:chExt cx="190" cy="184"/>
          </a:xfrm>
        </p:grpSpPr>
        <p:sp>
          <p:nvSpPr>
            <p:cNvPr id="173113" name="Rectangle 188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73114" name="Rectangle 189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H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n</a:t>
              </a:r>
            </a:p>
          </p:txBody>
        </p:sp>
      </p:grpSp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157163" y="1643063"/>
            <a:ext cx="704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frame</a:t>
            </a:r>
          </a:p>
        </p:txBody>
      </p:sp>
      <p:grpSp>
        <p:nvGrpSpPr>
          <p:cNvPr id="173106" name="Group 187"/>
          <p:cNvGrpSpPr>
            <a:grpSpLocks/>
          </p:cNvGrpSpPr>
          <p:nvPr/>
        </p:nvGrpSpPr>
        <p:grpSpPr bwMode="auto">
          <a:xfrm flipH="1">
            <a:off x="3178175" y="4970463"/>
            <a:ext cx="803275" cy="771525"/>
            <a:chOff x="-44" y="1473"/>
            <a:chExt cx="981" cy="1105"/>
          </a:xfrm>
        </p:grpSpPr>
        <p:pic>
          <p:nvPicPr>
            <p:cNvPr id="173111" name="Picture 18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3112" name="Freeform 1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173107" name="Group 190"/>
          <p:cNvGrpSpPr>
            <a:grpSpLocks/>
          </p:cNvGrpSpPr>
          <p:nvPr/>
        </p:nvGrpSpPr>
        <p:grpSpPr bwMode="auto">
          <a:xfrm flipH="1">
            <a:off x="4140200" y="1087438"/>
            <a:ext cx="803275" cy="771525"/>
            <a:chOff x="-44" y="1473"/>
            <a:chExt cx="981" cy="1105"/>
          </a:xfrm>
        </p:grpSpPr>
        <p:pic>
          <p:nvPicPr>
            <p:cNvPr id="173109" name="Picture 19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3110" name="Freeform 1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1731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6FE9C591-097F-49C5-AF39-692938A88981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BA90371-1BA1-40DC-86BD-D2F00E265229}"/>
                  </a:ext>
                </a:extLst>
              </p14:cNvPr>
              <p14:cNvContentPartPr/>
              <p14:nvPr/>
            </p14:nvContentPartPr>
            <p14:xfrm>
              <a:off x="1914480" y="920520"/>
              <a:ext cx="7140960" cy="5001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BA90371-1BA1-40DC-86BD-D2F00E2652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5120" y="911160"/>
                <a:ext cx="7159680" cy="5019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0037 L -4.72222E-6 0.045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12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926 L -3.05556E-6 0.0479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-3.05556E-6 0.0421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3.05556E-6 0.13889 L 0.40295 0.13889 L 0.40295 0.09885 L 0.57152 0.10093 L 0.57152 0.57709 L 0.66371 0.50857 L 0.66371 0.42848 " pathEditMode="relative" rAng="0" ptsTypes="AAAAAAAA">
                                      <p:cBhvr>
                                        <p:cTn id="61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77" y="2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46 L 0.00156 -0.0481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/>
      <p:bldP spid="112645" grpId="1"/>
      <p:bldP spid="112644" grpId="0"/>
      <p:bldP spid="112644" grpId="1"/>
      <p:bldP spid="112814" grpId="0"/>
      <p:bldP spid="112647" grpId="0"/>
      <p:bldP spid="11264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69863"/>
            <a:ext cx="8382000" cy="846137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What</a:t>
            </a:r>
            <a:r>
              <a:rPr lang="ja-JP" altLang="en-US" sz="3600">
                <a:ea typeface="ＭＳ Ｐゴシック" panose="020B0600070205080204" pitchFamily="34" charset="-128"/>
              </a:rPr>
              <a:t>’</a:t>
            </a:r>
            <a:r>
              <a:rPr lang="en-US" altLang="ja-JP" sz="3600">
                <a:ea typeface="ＭＳ Ｐゴシック" panose="020B0600070205080204" pitchFamily="34" charset="-128"/>
              </a:rPr>
              <a:t>s the Internet: a service view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74650" y="1655763"/>
            <a:ext cx="4435475" cy="4105275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Infrastructure that provides services to applications: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en-US">
                <a:ea typeface="Arial" panose="020B0604020202020204" pitchFamily="34" charset="0"/>
              </a:rPr>
              <a:t>Web, VoIP, email, games, e-commerce, social nets, …</a:t>
            </a:r>
          </a:p>
          <a:p>
            <a:pPr eaLnBrk="1" hangingPunct="1">
              <a:buSzPct val="75000"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provides programming interface to apps</a:t>
            </a:r>
          </a:p>
          <a:p>
            <a:pPr lvl="1" eaLnBrk="1" hangingPunct="1"/>
            <a:r>
              <a:rPr lang="en-US" altLang="en-US">
                <a:ea typeface="Arial" panose="020B0604020202020204" pitchFamily="34" charset="0"/>
              </a:rPr>
              <a:t>hooks that allow sending and receiving  app programs to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connect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to Internet</a:t>
            </a:r>
          </a:p>
          <a:p>
            <a:pPr lvl="1" eaLnBrk="1" hangingPunct="1"/>
            <a:r>
              <a:rPr lang="en-US" altLang="en-US">
                <a:ea typeface="Arial" panose="020B0604020202020204" pitchFamily="34" charset="0"/>
              </a:rPr>
              <a:t>provides service options, analogous to postal service</a:t>
            </a:r>
          </a:p>
        </p:txBody>
      </p:sp>
      <p:pic>
        <p:nvPicPr>
          <p:cNvPr id="31748" name="Picture 64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8" y="782638"/>
            <a:ext cx="6548437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49" name="Group 725"/>
          <p:cNvGrpSpPr>
            <a:grpSpLocks/>
          </p:cNvGrpSpPr>
          <p:nvPr/>
        </p:nvGrpSpPr>
        <p:grpSpPr bwMode="auto">
          <a:xfrm>
            <a:off x="5167313" y="1395413"/>
            <a:ext cx="3551237" cy="4743450"/>
            <a:chOff x="5202238" y="1384300"/>
            <a:chExt cx="3551237" cy="4743450"/>
          </a:xfrm>
        </p:grpSpPr>
        <p:sp>
          <p:nvSpPr>
            <p:cNvPr id="31752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6 w 828"/>
                <a:gd name="T1" fmla="*/ 2147483646 h 425"/>
                <a:gd name="T2" fmla="*/ 2147483646 w 828"/>
                <a:gd name="T3" fmla="*/ 2147483646 h 425"/>
                <a:gd name="T4" fmla="*/ 2147483646 w 828"/>
                <a:gd name="T5" fmla="*/ 2147483646 h 425"/>
                <a:gd name="T6" fmla="*/ 2147483646 w 828"/>
                <a:gd name="T7" fmla="*/ 2147483646 h 425"/>
                <a:gd name="T8" fmla="*/ 2147483646 w 828"/>
                <a:gd name="T9" fmla="*/ 2147483646 h 425"/>
                <a:gd name="T10" fmla="*/ 2147483646 w 828"/>
                <a:gd name="T11" fmla="*/ 2147483646 h 425"/>
                <a:gd name="T12" fmla="*/ 2147483646 w 828"/>
                <a:gd name="T13" fmla="*/ 2147483646 h 425"/>
                <a:gd name="T14" fmla="*/ 2147483646 w 828"/>
                <a:gd name="T15" fmla="*/ 2147483646 h 425"/>
                <a:gd name="T16" fmla="*/ 2147483646 w 828"/>
                <a:gd name="T17" fmla="*/ 2147483646 h 425"/>
                <a:gd name="T18" fmla="*/ 2147483646 w 828"/>
                <a:gd name="T19" fmla="*/ 2147483646 h 425"/>
                <a:gd name="T20" fmla="*/ 2147483646 w 828"/>
                <a:gd name="T21" fmla="*/ 2147483646 h 425"/>
                <a:gd name="T22" fmla="*/ 2147483646 w 828"/>
                <a:gd name="T23" fmla="*/ 2147483646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53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6 w 765"/>
                <a:gd name="T1" fmla="*/ 2147483646 h 459"/>
                <a:gd name="T2" fmla="*/ 2147483646 w 765"/>
                <a:gd name="T3" fmla="*/ 2147483646 h 459"/>
                <a:gd name="T4" fmla="*/ 2147483646 w 765"/>
                <a:gd name="T5" fmla="*/ 2147483646 h 459"/>
                <a:gd name="T6" fmla="*/ 2147483646 w 765"/>
                <a:gd name="T7" fmla="*/ 2147483646 h 459"/>
                <a:gd name="T8" fmla="*/ 2147483646 w 765"/>
                <a:gd name="T9" fmla="*/ 2147483646 h 459"/>
                <a:gd name="T10" fmla="*/ 2147483646 w 765"/>
                <a:gd name="T11" fmla="*/ 2147483646 h 459"/>
                <a:gd name="T12" fmla="*/ 2147483646 w 765"/>
                <a:gd name="T13" fmla="*/ 2147483646 h 459"/>
                <a:gd name="T14" fmla="*/ 2147483646 w 765"/>
                <a:gd name="T15" fmla="*/ 2147483646 h 459"/>
                <a:gd name="T16" fmla="*/ 2147483646 w 765"/>
                <a:gd name="T17" fmla="*/ 2147483646 h 459"/>
                <a:gd name="T18" fmla="*/ 2147483646 w 765"/>
                <a:gd name="T19" fmla="*/ 2147483646 h 459"/>
                <a:gd name="T20" fmla="*/ 2147483646 w 765"/>
                <a:gd name="T21" fmla="*/ 2147483646 h 459"/>
                <a:gd name="T22" fmla="*/ 2147483646 w 765"/>
                <a:gd name="T23" fmla="*/ 2147483646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54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31755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32105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2106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1756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57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58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59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60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61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62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63" name="Line 428"/>
            <p:cNvSpPr>
              <a:spLocks noChangeShapeType="1"/>
            </p:cNvSpPr>
            <p:nvPr/>
          </p:nvSpPr>
          <p:spPr bwMode="auto">
            <a:xfrm rot="-5400000">
              <a:off x="7845425" y="5159375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64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2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65" name="Line 430"/>
            <p:cNvSpPr>
              <a:spLocks noChangeShapeType="1"/>
            </p:cNvSpPr>
            <p:nvPr/>
          </p:nvSpPr>
          <p:spPr bwMode="auto">
            <a:xfrm rot="-5400000">
              <a:off x="8177213" y="5116512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766" name="Line 431"/>
            <p:cNvSpPr>
              <a:spLocks noChangeShapeType="1"/>
            </p:cNvSpPr>
            <p:nvPr/>
          </p:nvSpPr>
          <p:spPr bwMode="auto">
            <a:xfrm>
              <a:off x="7358063" y="4697412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67" name="Line 432"/>
            <p:cNvSpPr>
              <a:spLocks noChangeShapeType="1"/>
            </p:cNvSpPr>
            <p:nvPr/>
          </p:nvSpPr>
          <p:spPr bwMode="auto">
            <a:xfrm flipV="1">
              <a:off x="6737350" y="4684712"/>
              <a:ext cx="322263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68" name="Line 433"/>
            <p:cNvSpPr>
              <a:spLocks noChangeShapeType="1"/>
            </p:cNvSpPr>
            <p:nvPr/>
          </p:nvSpPr>
          <p:spPr bwMode="auto">
            <a:xfrm flipV="1">
              <a:off x="6780213" y="4976812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69" name="Line 435"/>
            <p:cNvSpPr>
              <a:spLocks noChangeShapeType="1"/>
            </p:cNvSpPr>
            <p:nvPr/>
          </p:nvSpPr>
          <p:spPr bwMode="auto">
            <a:xfrm>
              <a:off x="6100763" y="4773612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70" name="Line 436"/>
            <p:cNvSpPr>
              <a:spLocks noChangeShapeType="1"/>
            </p:cNvSpPr>
            <p:nvPr/>
          </p:nvSpPr>
          <p:spPr bwMode="auto">
            <a:xfrm flipV="1">
              <a:off x="5842000" y="4983162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71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72" name="Line 440"/>
            <p:cNvSpPr>
              <a:spLocks noChangeShapeType="1"/>
            </p:cNvSpPr>
            <p:nvPr/>
          </p:nvSpPr>
          <p:spPr bwMode="auto">
            <a:xfrm flipH="1" flipV="1">
              <a:off x="6588125" y="5097462"/>
              <a:ext cx="74613" cy="1730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73" name="Line 441"/>
            <p:cNvSpPr>
              <a:spLocks noChangeShapeType="1"/>
            </p:cNvSpPr>
            <p:nvPr/>
          </p:nvSpPr>
          <p:spPr bwMode="auto">
            <a:xfrm>
              <a:off x="6743700" y="5053012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74" name="Line 443"/>
            <p:cNvSpPr>
              <a:spLocks noChangeShapeType="1"/>
            </p:cNvSpPr>
            <p:nvPr/>
          </p:nvSpPr>
          <p:spPr bwMode="auto">
            <a:xfrm>
              <a:off x="6281738" y="3522662"/>
              <a:ext cx="0" cy="131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75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76" name="Line 445"/>
            <p:cNvSpPr>
              <a:spLocks noChangeShapeType="1"/>
            </p:cNvSpPr>
            <p:nvPr/>
          </p:nvSpPr>
          <p:spPr bwMode="auto">
            <a:xfrm>
              <a:off x="7405688" y="2665412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77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78" name="Line 447"/>
            <p:cNvSpPr>
              <a:spLocks noChangeShapeType="1"/>
            </p:cNvSpPr>
            <p:nvPr/>
          </p:nvSpPr>
          <p:spPr bwMode="auto">
            <a:xfrm>
              <a:off x="7942263" y="2560637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79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80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81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82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83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84" name="Line 541"/>
            <p:cNvSpPr>
              <a:spLocks noChangeShapeType="1"/>
            </p:cNvSpPr>
            <p:nvPr/>
          </p:nvSpPr>
          <p:spPr bwMode="auto">
            <a:xfrm flipV="1">
              <a:off x="7272338" y="4075112"/>
              <a:ext cx="227012" cy="436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31785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32103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104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31786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2101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102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31787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2099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100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31788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32097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098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pic>
          <p:nvPicPr>
            <p:cNvPr id="31789" name="Picture 603" descr="car_icon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1790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32095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096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1791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3208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8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8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90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93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2094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32091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092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1792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3207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8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8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82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85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2086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32083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084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1793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3207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7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7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74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77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2078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32075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076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1794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3206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6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6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66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69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2070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32067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068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31795" name="Line 693"/>
            <p:cNvSpPr>
              <a:spLocks noChangeShapeType="1"/>
            </p:cNvSpPr>
            <p:nvPr/>
          </p:nvSpPr>
          <p:spPr bwMode="auto">
            <a:xfrm>
              <a:off x="8345488" y="2855912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31796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3205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5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5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58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61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2062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32059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060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1797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3204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4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4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50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53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2054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32051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052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1798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3203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4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4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42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45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2046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32043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044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1799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3203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3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3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34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37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2038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32035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036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1800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3202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2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2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26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29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2030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32027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028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1801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3201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1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1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18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21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2022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32019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020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1802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3200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0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0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10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13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2014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32011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012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1803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3199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0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0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02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05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2006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32003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004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1804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31997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998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1805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31995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996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1806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31977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31980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31981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31982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31983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31984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31985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31986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31987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31988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31989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31990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31991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31992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31993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31994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GB"/>
                </a:p>
              </p:txBody>
            </p:sp>
          </p:grpSp>
          <p:pic>
            <p:nvPicPr>
              <p:cNvPr id="31978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979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1807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mobile network</a:t>
              </a:r>
            </a:p>
          </p:txBody>
        </p:sp>
        <p:sp>
          <p:nvSpPr>
            <p:cNvPr id="31808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global ISP</a:t>
              </a:r>
            </a:p>
          </p:txBody>
        </p:sp>
        <p:sp>
          <p:nvSpPr>
            <p:cNvPr id="31809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regional ISP</a:t>
              </a:r>
            </a:p>
          </p:txBody>
        </p:sp>
        <p:sp>
          <p:nvSpPr>
            <p:cNvPr id="31810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home 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network</a:t>
              </a:r>
            </a:p>
          </p:txBody>
        </p:sp>
        <p:sp>
          <p:nvSpPr>
            <p:cNvPr id="31811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institutional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       network</a:t>
              </a:r>
            </a:p>
          </p:txBody>
        </p:sp>
        <p:grpSp>
          <p:nvGrpSpPr>
            <p:cNvPr id="31812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31945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4 w 354"/>
                  <a:gd name="T1" fmla="*/ 0 h 2742"/>
                  <a:gd name="T2" fmla="*/ 19 w 354"/>
                  <a:gd name="T3" fmla="*/ 32 h 2742"/>
                  <a:gd name="T4" fmla="*/ 19 w 354"/>
                  <a:gd name="T5" fmla="*/ 246 h 2742"/>
                  <a:gd name="T6" fmla="*/ 0 w 354"/>
                  <a:gd name="T7" fmla="*/ 258 h 2742"/>
                  <a:gd name="T8" fmla="*/ 4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946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47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1 w 211"/>
                  <a:gd name="T3" fmla="*/ 21 h 2537"/>
                  <a:gd name="T4" fmla="*/ 2 w 211"/>
                  <a:gd name="T5" fmla="*/ 23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948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8 w 328"/>
                  <a:gd name="T3" fmla="*/ 13 h 226"/>
                  <a:gd name="T4" fmla="*/ 18 w 328"/>
                  <a:gd name="T5" fmla="*/ 23 h 226"/>
                  <a:gd name="T6" fmla="*/ 0 w 328"/>
                  <a:gd name="T7" fmla="*/ 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949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1950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1975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976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1951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1952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1973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974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1953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54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1955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1971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972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1956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8 w 328"/>
                  <a:gd name="T3" fmla="*/ 12 h 226"/>
                  <a:gd name="T4" fmla="*/ 18 w 328"/>
                  <a:gd name="T5" fmla="*/ 21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31957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1969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970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1958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59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7 w 296"/>
                  <a:gd name="T3" fmla="*/ 12 h 256"/>
                  <a:gd name="T4" fmla="*/ 17 w 296"/>
                  <a:gd name="T5" fmla="*/ 23 h 256"/>
                  <a:gd name="T6" fmla="*/ 0 w 296"/>
                  <a:gd name="T7" fmla="*/ 8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960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8 w 304"/>
                  <a:gd name="T3" fmla="*/ 16 h 288"/>
                  <a:gd name="T4" fmla="*/ 16 w 304"/>
                  <a:gd name="T5" fmla="*/ 28 h 288"/>
                  <a:gd name="T6" fmla="*/ 2 w 304"/>
                  <a:gd name="T7" fmla="*/ 1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961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62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1 h 240"/>
                  <a:gd name="T2" fmla="*/ 2 w 306"/>
                  <a:gd name="T3" fmla="*/ 23 h 240"/>
                  <a:gd name="T4" fmla="*/ 18 w 306"/>
                  <a:gd name="T5" fmla="*/ 11 h 240"/>
                  <a:gd name="T6" fmla="*/ 17 w 306"/>
                  <a:gd name="T7" fmla="*/ 0 h 240"/>
                  <a:gd name="T8" fmla="*/ 0 w 306"/>
                  <a:gd name="T9" fmla="*/ 11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963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64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65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66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967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68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1813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31913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4 w 354"/>
                  <a:gd name="T1" fmla="*/ 0 h 2742"/>
                  <a:gd name="T2" fmla="*/ 19 w 354"/>
                  <a:gd name="T3" fmla="*/ 32 h 2742"/>
                  <a:gd name="T4" fmla="*/ 19 w 354"/>
                  <a:gd name="T5" fmla="*/ 246 h 2742"/>
                  <a:gd name="T6" fmla="*/ 0 w 354"/>
                  <a:gd name="T7" fmla="*/ 258 h 2742"/>
                  <a:gd name="T8" fmla="*/ 4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914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15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1 w 211"/>
                  <a:gd name="T3" fmla="*/ 21 h 2537"/>
                  <a:gd name="T4" fmla="*/ 2 w 211"/>
                  <a:gd name="T5" fmla="*/ 23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916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8 w 328"/>
                  <a:gd name="T3" fmla="*/ 13 h 226"/>
                  <a:gd name="T4" fmla="*/ 18 w 328"/>
                  <a:gd name="T5" fmla="*/ 23 h 226"/>
                  <a:gd name="T6" fmla="*/ 0 w 328"/>
                  <a:gd name="T7" fmla="*/ 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917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1918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1943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944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1919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1920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1941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942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1921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22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1923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1939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940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1924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8 w 328"/>
                  <a:gd name="T3" fmla="*/ 12 h 226"/>
                  <a:gd name="T4" fmla="*/ 18 w 328"/>
                  <a:gd name="T5" fmla="*/ 21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31925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1937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938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1926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27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7 w 296"/>
                  <a:gd name="T3" fmla="*/ 12 h 256"/>
                  <a:gd name="T4" fmla="*/ 17 w 296"/>
                  <a:gd name="T5" fmla="*/ 23 h 256"/>
                  <a:gd name="T6" fmla="*/ 0 w 296"/>
                  <a:gd name="T7" fmla="*/ 8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928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8 w 304"/>
                  <a:gd name="T3" fmla="*/ 16 h 288"/>
                  <a:gd name="T4" fmla="*/ 16 w 304"/>
                  <a:gd name="T5" fmla="*/ 28 h 288"/>
                  <a:gd name="T6" fmla="*/ 2 w 304"/>
                  <a:gd name="T7" fmla="*/ 1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929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30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1 h 240"/>
                  <a:gd name="T2" fmla="*/ 2 w 306"/>
                  <a:gd name="T3" fmla="*/ 23 h 240"/>
                  <a:gd name="T4" fmla="*/ 18 w 306"/>
                  <a:gd name="T5" fmla="*/ 11 h 240"/>
                  <a:gd name="T6" fmla="*/ 17 w 306"/>
                  <a:gd name="T7" fmla="*/ 0 h 240"/>
                  <a:gd name="T8" fmla="*/ 0 w 306"/>
                  <a:gd name="T9" fmla="*/ 11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931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32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33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34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935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36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1814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31890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891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92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4 w 2982"/>
                  <a:gd name="T5" fmla="*/ 1 h 2442"/>
                  <a:gd name="T6" fmla="*/ 4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31893" name="Picture 1020" descr="screen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94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4 w 2528"/>
                  <a:gd name="T3" fmla="*/ 1 h 455"/>
                  <a:gd name="T4" fmla="*/ 4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95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96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97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4 w 2773"/>
                  <a:gd name="T5" fmla="*/ 1 h 738"/>
                  <a:gd name="T6" fmla="*/ 4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98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3 w 637"/>
                  <a:gd name="T1" fmla="*/ 0 h 1659"/>
                  <a:gd name="T2" fmla="*/ 3 w 637"/>
                  <a:gd name="T3" fmla="*/ 0 h 1659"/>
                  <a:gd name="T4" fmla="*/ 1 w 637"/>
                  <a:gd name="T5" fmla="*/ 21 h 1659"/>
                  <a:gd name="T6" fmla="*/ 0 w 637"/>
                  <a:gd name="T7" fmla="*/ 21 h 1659"/>
                  <a:gd name="T8" fmla="*/ 3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99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3 w 2216"/>
                  <a:gd name="T5" fmla="*/ 7 h 550"/>
                  <a:gd name="T6" fmla="*/ 13 w 2216"/>
                  <a:gd name="T7" fmla="*/ 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31900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1907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1908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1909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1910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1911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1912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31901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3 h 792"/>
                  <a:gd name="T2" fmla="*/ 2 w 990"/>
                  <a:gd name="T3" fmla="*/ 0 h 792"/>
                  <a:gd name="T4" fmla="*/ 2 w 990"/>
                  <a:gd name="T5" fmla="*/ 1 h 792"/>
                  <a:gd name="T6" fmla="*/ 0 w 990"/>
                  <a:gd name="T7" fmla="*/ 3 h 792"/>
                  <a:gd name="T8" fmla="*/ 1 w 990"/>
                  <a:gd name="T9" fmla="*/ 3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902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6 w 2532"/>
                  <a:gd name="T5" fmla="*/ 3 h 723"/>
                  <a:gd name="T6" fmla="*/ 6 w 2532"/>
                  <a:gd name="T7" fmla="*/ 3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903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904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2 w 1176"/>
                  <a:gd name="T1" fmla="*/ 0 h 606"/>
                  <a:gd name="T2" fmla="*/ 0 w 1176"/>
                  <a:gd name="T3" fmla="*/ 2 h 606"/>
                  <a:gd name="T4" fmla="*/ 1 w 1176"/>
                  <a:gd name="T5" fmla="*/ 2 h 606"/>
                  <a:gd name="T6" fmla="*/ 2 w 1176"/>
                  <a:gd name="T7" fmla="*/ 1 h 606"/>
                  <a:gd name="T8" fmla="*/ 2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905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 w 2532"/>
                  <a:gd name="T5" fmla="*/ 1 h 723"/>
                  <a:gd name="T6" fmla="*/ 2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906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 h 723"/>
                  <a:gd name="T6" fmla="*/ 0 w 2532"/>
                  <a:gd name="T7" fmla="*/ 3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1815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31867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868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69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4 w 2982"/>
                  <a:gd name="T5" fmla="*/ 1 h 2442"/>
                  <a:gd name="T6" fmla="*/ 4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31870" name="Picture 1068" descr="screen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71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4 w 2528"/>
                  <a:gd name="T3" fmla="*/ 1 h 455"/>
                  <a:gd name="T4" fmla="*/ 4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72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73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74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4 w 2773"/>
                  <a:gd name="T5" fmla="*/ 1 h 738"/>
                  <a:gd name="T6" fmla="*/ 4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75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3 w 637"/>
                  <a:gd name="T1" fmla="*/ 0 h 1659"/>
                  <a:gd name="T2" fmla="*/ 3 w 637"/>
                  <a:gd name="T3" fmla="*/ 0 h 1659"/>
                  <a:gd name="T4" fmla="*/ 1 w 637"/>
                  <a:gd name="T5" fmla="*/ 21 h 1659"/>
                  <a:gd name="T6" fmla="*/ 0 w 637"/>
                  <a:gd name="T7" fmla="*/ 21 h 1659"/>
                  <a:gd name="T8" fmla="*/ 3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76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3 w 2216"/>
                  <a:gd name="T5" fmla="*/ 7 h 550"/>
                  <a:gd name="T6" fmla="*/ 13 w 2216"/>
                  <a:gd name="T7" fmla="*/ 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31877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1884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1885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1886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1887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1888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1889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31878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3 h 792"/>
                  <a:gd name="T2" fmla="*/ 2 w 990"/>
                  <a:gd name="T3" fmla="*/ 0 h 792"/>
                  <a:gd name="T4" fmla="*/ 2 w 990"/>
                  <a:gd name="T5" fmla="*/ 1 h 792"/>
                  <a:gd name="T6" fmla="*/ 0 w 990"/>
                  <a:gd name="T7" fmla="*/ 3 h 792"/>
                  <a:gd name="T8" fmla="*/ 1 w 990"/>
                  <a:gd name="T9" fmla="*/ 3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79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6 w 2532"/>
                  <a:gd name="T5" fmla="*/ 3 h 723"/>
                  <a:gd name="T6" fmla="*/ 6 w 2532"/>
                  <a:gd name="T7" fmla="*/ 3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80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81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2 w 1176"/>
                  <a:gd name="T1" fmla="*/ 0 h 606"/>
                  <a:gd name="T2" fmla="*/ 0 w 1176"/>
                  <a:gd name="T3" fmla="*/ 2 h 606"/>
                  <a:gd name="T4" fmla="*/ 1 w 1176"/>
                  <a:gd name="T5" fmla="*/ 2 h 606"/>
                  <a:gd name="T6" fmla="*/ 2 w 1176"/>
                  <a:gd name="T7" fmla="*/ 1 h 606"/>
                  <a:gd name="T8" fmla="*/ 2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82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 w 2532"/>
                  <a:gd name="T5" fmla="*/ 1 h 723"/>
                  <a:gd name="T6" fmla="*/ 2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83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 h 723"/>
                  <a:gd name="T6" fmla="*/ 0 w 2532"/>
                  <a:gd name="T7" fmla="*/ 3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1816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31844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845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46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4 w 2982"/>
                  <a:gd name="T5" fmla="*/ 1 h 2442"/>
                  <a:gd name="T6" fmla="*/ 4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31847" name="Picture 1118" descr="screen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48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4 w 2528"/>
                  <a:gd name="T3" fmla="*/ 1 h 455"/>
                  <a:gd name="T4" fmla="*/ 4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49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50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51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4 w 2773"/>
                  <a:gd name="T5" fmla="*/ 1 h 738"/>
                  <a:gd name="T6" fmla="*/ 4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52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3 w 637"/>
                  <a:gd name="T1" fmla="*/ 0 h 1659"/>
                  <a:gd name="T2" fmla="*/ 3 w 637"/>
                  <a:gd name="T3" fmla="*/ 0 h 1659"/>
                  <a:gd name="T4" fmla="*/ 1 w 637"/>
                  <a:gd name="T5" fmla="*/ 21 h 1659"/>
                  <a:gd name="T6" fmla="*/ 0 w 637"/>
                  <a:gd name="T7" fmla="*/ 21 h 1659"/>
                  <a:gd name="T8" fmla="*/ 3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53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3 w 2216"/>
                  <a:gd name="T5" fmla="*/ 7 h 550"/>
                  <a:gd name="T6" fmla="*/ 13 w 2216"/>
                  <a:gd name="T7" fmla="*/ 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31854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1861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1862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1863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1864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1865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1866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31855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3 h 792"/>
                  <a:gd name="T2" fmla="*/ 2 w 990"/>
                  <a:gd name="T3" fmla="*/ 0 h 792"/>
                  <a:gd name="T4" fmla="*/ 2 w 990"/>
                  <a:gd name="T5" fmla="*/ 1 h 792"/>
                  <a:gd name="T6" fmla="*/ 0 w 990"/>
                  <a:gd name="T7" fmla="*/ 3 h 792"/>
                  <a:gd name="T8" fmla="*/ 1 w 990"/>
                  <a:gd name="T9" fmla="*/ 3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56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6 w 2532"/>
                  <a:gd name="T5" fmla="*/ 3 h 723"/>
                  <a:gd name="T6" fmla="*/ 6 w 2532"/>
                  <a:gd name="T7" fmla="*/ 3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57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58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2 w 1176"/>
                  <a:gd name="T1" fmla="*/ 0 h 606"/>
                  <a:gd name="T2" fmla="*/ 0 w 1176"/>
                  <a:gd name="T3" fmla="*/ 2 h 606"/>
                  <a:gd name="T4" fmla="*/ 1 w 1176"/>
                  <a:gd name="T5" fmla="*/ 2 h 606"/>
                  <a:gd name="T6" fmla="*/ 2 w 1176"/>
                  <a:gd name="T7" fmla="*/ 1 h 606"/>
                  <a:gd name="T8" fmla="*/ 2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59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 w 2532"/>
                  <a:gd name="T5" fmla="*/ 1 h 723"/>
                  <a:gd name="T6" fmla="*/ 2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60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 h 723"/>
                  <a:gd name="T6" fmla="*/ 0 w 2532"/>
                  <a:gd name="T7" fmla="*/ 3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1817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31842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43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31818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31819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820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21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4 w 2982"/>
                  <a:gd name="T5" fmla="*/ 1 h 2442"/>
                  <a:gd name="T6" fmla="*/ 4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31822" name="Picture 1146" descr="screen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23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4 w 2528"/>
                  <a:gd name="T3" fmla="*/ 1 h 455"/>
                  <a:gd name="T4" fmla="*/ 4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24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25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26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4 w 2773"/>
                  <a:gd name="T5" fmla="*/ 1 h 738"/>
                  <a:gd name="T6" fmla="*/ 4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27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3 w 637"/>
                  <a:gd name="T1" fmla="*/ 0 h 1659"/>
                  <a:gd name="T2" fmla="*/ 3 w 637"/>
                  <a:gd name="T3" fmla="*/ 0 h 1659"/>
                  <a:gd name="T4" fmla="*/ 1 w 637"/>
                  <a:gd name="T5" fmla="*/ 21 h 1659"/>
                  <a:gd name="T6" fmla="*/ 0 w 637"/>
                  <a:gd name="T7" fmla="*/ 21 h 1659"/>
                  <a:gd name="T8" fmla="*/ 3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28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3 w 2216"/>
                  <a:gd name="T5" fmla="*/ 7 h 550"/>
                  <a:gd name="T6" fmla="*/ 13 w 2216"/>
                  <a:gd name="T7" fmla="*/ 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31829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1836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1837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1838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1839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1840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1841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31830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3 h 792"/>
                  <a:gd name="T2" fmla="*/ 2 w 990"/>
                  <a:gd name="T3" fmla="*/ 0 h 792"/>
                  <a:gd name="T4" fmla="*/ 2 w 990"/>
                  <a:gd name="T5" fmla="*/ 1 h 792"/>
                  <a:gd name="T6" fmla="*/ 0 w 990"/>
                  <a:gd name="T7" fmla="*/ 3 h 792"/>
                  <a:gd name="T8" fmla="*/ 1 w 990"/>
                  <a:gd name="T9" fmla="*/ 3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31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6 w 2532"/>
                  <a:gd name="T5" fmla="*/ 3 h 723"/>
                  <a:gd name="T6" fmla="*/ 6 w 2532"/>
                  <a:gd name="T7" fmla="*/ 3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32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33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2 w 1176"/>
                  <a:gd name="T1" fmla="*/ 0 h 606"/>
                  <a:gd name="T2" fmla="*/ 0 w 1176"/>
                  <a:gd name="T3" fmla="*/ 2 h 606"/>
                  <a:gd name="T4" fmla="*/ 1 w 1176"/>
                  <a:gd name="T5" fmla="*/ 2 h 606"/>
                  <a:gd name="T6" fmla="*/ 2 w 1176"/>
                  <a:gd name="T7" fmla="*/ 1 h 606"/>
                  <a:gd name="T8" fmla="*/ 2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34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 w 2532"/>
                  <a:gd name="T5" fmla="*/ 1 h 723"/>
                  <a:gd name="T6" fmla="*/ 2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35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 h 723"/>
                  <a:gd name="T6" fmla="*/ 0 w 2532"/>
                  <a:gd name="T7" fmla="*/ 3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3175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73938" y="6467475"/>
            <a:ext cx="1098550" cy="2889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3175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CCC59EC6-ED41-4E30-8288-0EC15D0413F9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33795" name="Picture 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8794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7363" y="206375"/>
            <a:ext cx="5657850" cy="868363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What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s a protocol?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379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46100" y="1371600"/>
            <a:ext cx="3581400" cy="4648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human protocols:</a:t>
            </a:r>
          </a:p>
          <a:p>
            <a:pPr eaLnBrk="1" hangingPunct="1">
              <a:buSzPct val="75000"/>
            </a:pPr>
            <a:r>
              <a:rPr lang="ja-JP" altLang="en-US" sz="2400">
                <a:ea typeface="ＭＳ Ｐゴシック" panose="020B0600070205080204" pitchFamily="34" charset="-128"/>
              </a:rPr>
              <a:t>“</a:t>
            </a:r>
            <a:r>
              <a:rPr lang="en-US" altLang="ja-JP" sz="2400">
                <a:ea typeface="ＭＳ Ｐゴシック" panose="020B0600070205080204" pitchFamily="34" charset="-128"/>
              </a:rPr>
              <a:t>what</a:t>
            </a:r>
            <a:r>
              <a:rPr lang="ja-JP" altLang="en-US" sz="2400">
                <a:ea typeface="ＭＳ Ｐゴシック" panose="020B0600070205080204" pitchFamily="34" charset="-128"/>
              </a:rPr>
              <a:t>’</a:t>
            </a:r>
            <a:r>
              <a:rPr lang="en-US" altLang="ja-JP" sz="2400">
                <a:ea typeface="ＭＳ Ｐゴシック" panose="020B0600070205080204" pitchFamily="34" charset="-128"/>
              </a:rPr>
              <a:t>s the time?</a:t>
            </a:r>
            <a:r>
              <a:rPr lang="ja-JP" altLang="en-US" sz="2400">
                <a:ea typeface="ＭＳ Ｐゴシック" panose="020B0600070205080204" pitchFamily="34" charset="-128"/>
              </a:rPr>
              <a:t>”</a:t>
            </a:r>
            <a:endParaRPr lang="en-US" altLang="ja-JP" sz="2400">
              <a:ea typeface="ＭＳ Ｐゴシック" panose="020B0600070205080204" pitchFamily="34" charset="-128"/>
            </a:endParaRPr>
          </a:p>
          <a:p>
            <a:pPr eaLnBrk="1" hangingPunct="1">
              <a:buSzPct val="75000"/>
            </a:pPr>
            <a:r>
              <a:rPr lang="ja-JP" altLang="en-US" sz="2400">
                <a:ea typeface="ＭＳ Ｐゴシック" panose="020B0600070205080204" pitchFamily="34" charset="-128"/>
              </a:rPr>
              <a:t>“</a:t>
            </a:r>
            <a:r>
              <a:rPr lang="en-US" altLang="ja-JP" sz="2400">
                <a:ea typeface="ＭＳ Ｐゴシック" panose="020B0600070205080204" pitchFamily="34" charset="-128"/>
              </a:rPr>
              <a:t>I have a question</a:t>
            </a:r>
            <a:r>
              <a:rPr lang="ja-JP" altLang="en-US" sz="2400">
                <a:ea typeface="ＭＳ Ｐゴシック" panose="020B0600070205080204" pitchFamily="34" charset="-128"/>
              </a:rPr>
              <a:t>”</a:t>
            </a:r>
            <a:endParaRPr lang="en-US" altLang="ja-JP" sz="2400">
              <a:ea typeface="ＭＳ Ｐゴシック" panose="020B0600070205080204" pitchFamily="34" charset="-128"/>
            </a:endParaRPr>
          </a:p>
          <a:p>
            <a:pPr eaLnBrk="1" hangingPunct="1">
              <a:buSzPct val="75000"/>
            </a:pPr>
            <a:r>
              <a:rPr lang="en-US" altLang="en-US" sz="2400">
                <a:ea typeface="ＭＳ Ｐゴシック" panose="020B0600070205080204" pitchFamily="34" charset="-128"/>
              </a:rPr>
              <a:t>introductions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en-US" sz="2000">
              <a:ea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… specific msgs sent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… specific actions taken when msgs received, or other events</a:t>
            </a:r>
          </a:p>
        </p:txBody>
      </p:sp>
      <p:sp>
        <p:nvSpPr>
          <p:cNvPr id="3379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95800" y="1371600"/>
            <a:ext cx="3810000" cy="2590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network protocols:</a:t>
            </a:r>
          </a:p>
          <a:p>
            <a:pPr eaLnBrk="1" hangingPunct="1">
              <a:buSzPct val="75000"/>
            </a:pPr>
            <a:r>
              <a:rPr lang="en-US" altLang="en-US" sz="2400">
                <a:ea typeface="ＭＳ Ｐゴシック" panose="020B0600070205080204" pitchFamily="34" charset="-128"/>
              </a:rPr>
              <a:t>machines rather than humans</a:t>
            </a:r>
          </a:p>
          <a:p>
            <a:pPr eaLnBrk="1" hangingPunct="1">
              <a:buSzPct val="75000"/>
            </a:pPr>
            <a:r>
              <a:rPr lang="en-US" altLang="en-US" sz="2400">
                <a:ea typeface="ＭＳ Ｐゴシック" panose="020B0600070205080204" pitchFamily="34" charset="-128"/>
              </a:rPr>
              <a:t>all communication activity in Internet governed by protocols</a:t>
            </a:r>
          </a:p>
        </p:txBody>
      </p:sp>
      <p:sp>
        <p:nvSpPr>
          <p:cNvPr id="33799" name="Rectangle 5"/>
          <p:cNvSpPr>
            <a:spLocks noChangeArrowheads="1"/>
          </p:cNvSpPr>
          <p:nvPr/>
        </p:nvSpPr>
        <p:spPr bwMode="auto">
          <a:xfrm>
            <a:off x="4343400" y="3962400"/>
            <a:ext cx="4267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protocols</a:t>
            </a:r>
            <a:r>
              <a:rPr lang="en-US" altLang="en-US" i="1"/>
              <a:t> define </a:t>
            </a:r>
            <a:r>
              <a:rPr lang="en-US" altLang="en-US" i="1">
                <a:solidFill>
                  <a:srgbClr val="CC0000"/>
                </a:solidFill>
              </a:rPr>
              <a:t>format</a:t>
            </a:r>
            <a:r>
              <a:rPr lang="en-US" altLang="en-US" i="1"/>
              <a:t>, </a:t>
            </a:r>
            <a:r>
              <a:rPr lang="en-US" altLang="en-US" i="1">
                <a:solidFill>
                  <a:srgbClr val="CC0000"/>
                </a:solidFill>
              </a:rPr>
              <a:t>order</a:t>
            </a:r>
            <a:r>
              <a:rPr lang="en-US" altLang="en-US" i="1"/>
              <a:t> of </a:t>
            </a:r>
            <a:r>
              <a:rPr lang="en-US" altLang="en-US" i="1">
                <a:solidFill>
                  <a:srgbClr val="CC0000"/>
                </a:solidFill>
              </a:rPr>
              <a:t>msgs sent and received</a:t>
            </a:r>
            <a:r>
              <a:rPr lang="en-US" altLang="en-US" i="1"/>
              <a:t> among network entities, and </a:t>
            </a:r>
            <a:r>
              <a:rPr lang="en-US" altLang="en-US" i="1">
                <a:solidFill>
                  <a:srgbClr val="CC0000"/>
                </a:solidFill>
              </a:rPr>
              <a:t>actions taken</a:t>
            </a:r>
            <a:r>
              <a:rPr lang="en-US" altLang="en-US" i="1"/>
              <a:t> on msg transmission, receipt</a:t>
            </a:r>
            <a:r>
              <a:rPr lang="en-US" altLang="en-US" sz="2400" i="1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3800" name="Rectangle 6"/>
          <p:cNvSpPr>
            <a:spLocks noChangeArrowheads="1"/>
          </p:cNvSpPr>
          <p:nvPr/>
        </p:nvSpPr>
        <p:spPr bwMode="auto">
          <a:xfrm>
            <a:off x="4335463" y="3962400"/>
            <a:ext cx="4503737" cy="23622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380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09D7F9A3-2ABE-46E6-9EF7-AF4EA9283DA4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8153400" cy="68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a human protocol and a computer network protocol: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5844" name="Rectangle 8"/>
          <p:cNvSpPr>
            <a:spLocks noChangeArrowheads="1"/>
          </p:cNvSpPr>
          <p:nvPr/>
        </p:nvSpPr>
        <p:spPr bwMode="auto">
          <a:xfrm>
            <a:off x="628650" y="5862638"/>
            <a:ext cx="441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Q:</a:t>
            </a:r>
            <a:r>
              <a:rPr lang="en-US" altLang="en-US"/>
              <a:t> other human protocols? </a:t>
            </a:r>
          </a:p>
        </p:txBody>
      </p:sp>
      <p:sp>
        <p:nvSpPr>
          <p:cNvPr id="35845" name="Line 10"/>
          <p:cNvSpPr>
            <a:spLocks noChangeShapeType="1"/>
          </p:cNvSpPr>
          <p:nvPr/>
        </p:nvSpPr>
        <p:spPr bwMode="auto">
          <a:xfrm>
            <a:off x="1257300" y="2771775"/>
            <a:ext cx="1762125" cy="2762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35846" name="Picture 62" descr="Al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2376488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Picture 63" descr="Bo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963" y="2771775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8" name="Text Box 64"/>
          <p:cNvSpPr txBox="1">
            <a:spLocks noChangeArrowheads="1"/>
          </p:cNvSpPr>
          <p:nvPr/>
        </p:nvSpPr>
        <p:spPr bwMode="auto">
          <a:xfrm>
            <a:off x="1698625" y="2484438"/>
            <a:ext cx="47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CC0000"/>
                </a:solidFill>
                <a:latin typeface="Arial" panose="020B0604020202020204" pitchFamily="34" charset="0"/>
              </a:rPr>
              <a:t>Hi</a:t>
            </a:r>
          </a:p>
        </p:txBody>
      </p:sp>
      <p:sp>
        <p:nvSpPr>
          <p:cNvPr id="35849" name="Line 66"/>
          <p:cNvSpPr>
            <a:spLocks noChangeShapeType="1"/>
          </p:cNvSpPr>
          <p:nvPr/>
        </p:nvSpPr>
        <p:spPr bwMode="auto">
          <a:xfrm flipV="1">
            <a:off x="949325" y="3330575"/>
            <a:ext cx="2085975" cy="3619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5850" name="Text Box 67"/>
          <p:cNvSpPr txBox="1">
            <a:spLocks noChangeArrowheads="1"/>
          </p:cNvSpPr>
          <p:nvPr/>
        </p:nvSpPr>
        <p:spPr bwMode="auto">
          <a:xfrm>
            <a:off x="1689100" y="3108325"/>
            <a:ext cx="47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CC0000"/>
                </a:solidFill>
                <a:latin typeface="Arial" panose="020B0604020202020204" pitchFamily="34" charset="0"/>
              </a:rPr>
              <a:t>Hi</a:t>
            </a:r>
          </a:p>
        </p:txBody>
      </p:sp>
      <p:sp>
        <p:nvSpPr>
          <p:cNvPr id="35851" name="Line 70"/>
          <p:cNvSpPr>
            <a:spLocks noChangeShapeType="1"/>
          </p:cNvSpPr>
          <p:nvPr/>
        </p:nvSpPr>
        <p:spPr bwMode="auto">
          <a:xfrm>
            <a:off x="933450" y="3762375"/>
            <a:ext cx="2162175" cy="4381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35852" name="Group 72"/>
          <p:cNvGrpSpPr>
            <a:grpSpLocks/>
          </p:cNvGrpSpPr>
          <p:nvPr/>
        </p:nvGrpSpPr>
        <p:grpSpPr bwMode="auto">
          <a:xfrm>
            <a:off x="1471613" y="3694113"/>
            <a:ext cx="1014412" cy="701675"/>
            <a:chOff x="761" y="2747"/>
            <a:chExt cx="639" cy="442"/>
          </a:xfrm>
        </p:grpSpPr>
        <p:sp>
          <p:nvSpPr>
            <p:cNvPr id="35913" name="Rectangle 71"/>
            <p:cNvSpPr>
              <a:spLocks noChangeArrowheads="1"/>
            </p:cNvSpPr>
            <p:nvPr/>
          </p:nvSpPr>
          <p:spPr bwMode="auto">
            <a:xfrm>
              <a:off x="786" y="2790"/>
              <a:ext cx="588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914" name="Text Box 69"/>
            <p:cNvSpPr txBox="1">
              <a:spLocks noChangeArrowheads="1"/>
            </p:cNvSpPr>
            <p:nvPr/>
          </p:nvSpPr>
          <p:spPr bwMode="auto">
            <a:xfrm>
              <a:off x="761" y="2747"/>
              <a:ext cx="639" cy="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CC0000"/>
                  </a:solidFill>
                  <a:latin typeface="Arial" panose="020B0604020202020204" pitchFamily="34" charset="0"/>
                </a:rPr>
                <a:t>Got the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CC0000"/>
                  </a:solidFill>
                  <a:latin typeface="Arial" panose="020B0604020202020204" pitchFamily="34" charset="0"/>
                </a:rPr>
                <a:t>time?</a:t>
              </a:r>
            </a:p>
          </p:txBody>
        </p:sp>
      </p:grpSp>
      <p:sp>
        <p:nvSpPr>
          <p:cNvPr id="35853" name="Line 73"/>
          <p:cNvSpPr>
            <a:spLocks noChangeShapeType="1"/>
          </p:cNvSpPr>
          <p:nvPr/>
        </p:nvSpPr>
        <p:spPr bwMode="auto">
          <a:xfrm flipV="1">
            <a:off x="1095375" y="4333875"/>
            <a:ext cx="1952625" cy="3333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35854" name="Group 76"/>
          <p:cNvGrpSpPr>
            <a:grpSpLocks/>
          </p:cNvGrpSpPr>
          <p:nvPr/>
        </p:nvGrpSpPr>
        <p:grpSpPr bwMode="auto">
          <a:xfrm>
            <a:off x="1565275" y="4338638"/>
            <a:ext cx="796925" cy="457200"/>
            <a:chOff x="1046" y="2771"/>
            <a:chExt cx="502" cy="288"/>
          </a:xfrm>
        </p:grpSpPr>
        <p:sp>
          <p:nvSpPr>
            <p:cNvPr id="35911" name="Rectangle 75"/>
            <p:cNvSpPr>
              <a:spLocks noChangeArrowheads="1"/>
            </p:cNvSpPr>
            <p:nvPr/>
          </p:nvSpPr>
          <p:spPr bwMode="auto">
            <a:xfrm>
              <a:off x="1104" y="2820"/>
              <a:ext cx="444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912" name="Text Box 74"/>
            <p:cNvSpPr txBox="1">
              <a:spLocks noChangeArrowheads="1"/>
            </p:cNvSpPr>
            <p:nvPr/>
          </p:nvSpPr>
          <p:spPr bwMode="auto">
            <a:xfrm>
              <a:off x="1046" y="2771"/>
              <a:ext cx="49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CC0000"/>
                  </a:solidFill>
                  <a:latin typeface="Arial" panose="020B0604020202020204" pitchFamily="34" charset="0"/>
                </a:rPr>
                <a:t>2:00</a:t>
              </a:r>
            </a:p>
          </p:txBody>
        </p:sp>
      </p:grpSp>
      <p:sp>
        <p:nvSpPr>
          <p:cNvPr id="35855" name="Line 85"/>
          <p:cNvSpPr>
            <a:spLocks noChangeShapeType="1"/>
          </p:cNvSpPr>
          <p:nvPr/>
        </p:nvSpPr>
        <p:spPr bwMode="auto">
          <a:xfrm flipV="1">
            <a:off x="5165725" y="4525963"/>
            <a:ext cx="2343150" cy="4286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5856" name="Line 89"/>
          <p:cNvSpPr>
            <a:spLocks noChangeShapeType="1"/>
          </p:cNvSpPr>
          <p:nvPr/>
        </p:nvSpPr>
        <p:spPr bwMode="auto">
          <a:xfrm>
            <a:off x="5180013" y="2811463"/>
            <a:ext cx="2176462" cy="347662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5857" name="Line 90"/>
          <p:cNvSpPr>
            <a:spLocks noChangeShapeType="1"/>
          </p:cNvSpPr>
          <p:nvPr/>
        </p:nvSpPr>
        <p:spPr bwMode="auto">
          <a:xfrm flipV="1">
            <a:off x="5118100" y="3317875"/>
            <a:ext cx="2216150" cy="39846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5858" name="Rectangle 92"/>
          <p:cNvSpPr>
            <a:spLocks noChangeArrowheads="1"/>
          </p:cNvSpPr>
          <p:nvPr/>
        </p:nvSpPr>
        <p:spPr bwMode="auto">
          <a:xfrm>
            <a:off x="5553075" y="3340100"/>
            <a:ext cx="1438275" cy="393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35859" name="Text Box 91"/>
          <p:cNvSpPr txBox="1">
            <a:spLocks noChangeArrowheads="1"/>
          </p:cNvSpPr>
          <p:nvPr/>
        </p:nvSpPr>
        <p:spPr bwMode="auto">
          <a:xfrm>
            <a:off x="5370513" y="3341688"/>
            <a:ext cx="1809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TCP connection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response</a:t>
            </a:r>
          </a:p>
        </p:txBody>
      </p:sp>
      <p:sp>
        <p:nvSpPr>
          <p:cNvPr id="35860" name="Line 94"/>
          <p:cNvSpPr>
            <a:spLocks noChangeShapeType="1"/>
          </p:cNvSpPr>
          <p:nvPr/>
        </p:nvSpPr>
        <p:spPr bwMode="auto">
          <a:xfrm>
            <a:off x="5165725" y="3963988"/>
            <a:ext cx="2400300" cy="419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35861" name="Group 97"/>
          <p:cNvGrpSpPr>
            <a:grpSpLocks/>
          </p:cNvGrpSpPr>
          <p:nvPr/>
        </p:nvGrpSpPr>
        <p:grpSpPr bwMode="auto">
          <a:xfrm>
            <a:off x="5378450" y="4029075"/>
            <a:ext cx="3794125" cy="366713"/>
            <a:chOff x="3212" y="2597"/>
            <a:chExt cx="2390" cy="231"/>
          </a:xfrm>
        </p:grpSpPr>
        <p:sp>
          <p:nvSpPr>
            <p:cNvPr id="35909" name="Rectangle 96"/>
            <p:cNvSpPr>
              <a:spLocks noChangeArrowheads="1"/>
            </p:cNvSpPr>
            <p:nvPr/>
          </p:nvSpPr>
          <p:spPr bwMode="auto">
            <a:xfrm>
              <a:off x="3252" y="2628"/>
              <a:ext cx="2100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910" name="Text Box 95"/>
            <p:cNvSpPr txBox="1">
              <a:spLocks noChangeArrowheads="1"/>
            </p:cNvSpPr>
            <p:nvPr/>
          </p:nvSpPr>
          <p:spPr bwMode="auto">
            <a:xfrm>
              <a:off x="3212" y="2597"/>
              <a:ext cx="23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CC0000"/>
                  </a:solidFill>
                  <a:latin typeface="Arial" panose="020B0604020202020204" pitchFamily="34" charset="0"/>
                </a:rPr>
                <a:t>Get</a:t>
              </a:r>
              <a:r>
                <a:rPr lang="en-US" altLang="en-US" sz="1400">
                  <a:solidFill>
                    <a:srgbClr val="CC0000"/>
                  </a:solidFill>
                  <a:latin typeface="Arial" panose="020B0604020202020204" pitchFamily="34" charset="0"/>
                </a:rPr>
                <a:t> http://www.awl.com/kurose-ross</a:t>
              </a:r>
              <a:endParaRPr lang="en-US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5862" name="Rectangle 99"/>
          <p:cNvSpPr>
            <a:spLocks noChangeArrowheads="1"/>
          </p:cNvSpPr>
          <p:nvPr/>
        </p:nvSpPr>
        <p:spPr bwMode="auto">
          <a:xfrm>
            <a:off x="5934075" y="4624388"/>
            <a:ext cx="919163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35863" name="Text Box 100"/>
          <p:cNvSpPr txBox="1">
            <a:spLocks noChangeArrowheads="1"/>
          </p:cNvSpPr>
          <p:nvPr/>
        </p:nvSpPr>
        <p:spPr bwMode="auto">
          <a:xfrm>
            <a:off x="5900738" y="4510088"/>
            <a:ext cx="930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CC0000"/>
                </a:solidFill>
                <a:latin typeface="Arial" panose="020B0604020202020204" pitchFamily="34" charset="0"/>
              </a:rPr>
              <a:t>&lt;file&gt;</a:t>
            </a:r>
          </a:p>
        </p:txBody>
      </p:sp>
      <p:sp>
        <p:nvSpPr>
          <p:cNvPr id="35864" name="Line 101"/>
          <p:cNvSpPr>
            <a:spLocks noChangeShapeType="1"/>
          </p:cNvSpPr>
          <p:nvPr/>
        </p:nvSpPr>
        <p:spPr bwMode="auto">
          <a:xfrm>
            <a:off x="4057650" y="2068513"/>
            <a:ext cx="0" cy="357346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35865" name="Group 105"/>
          <p:cNvGrpSpPr>
            <a:grpSpLocks/>
          </p:cNvGrpSpPr>
          <p:nvPr/>
        </p:nvGrpSpPr>
        <p:grpSpPr bwMode="auto">
          <a:xfrm>
            <a:off x="3735388" y="4972050"/>
            <a:ext cx="720725" cy="396875"/>
            <a:chOff x="2198" y="3221"/>
            <a:chExt cx="454" cy="250"/>
          </a:xfrm>
        </p:grpSpPr>
        <p:sp>
          <p:nvSpPr>
            <p:cNvPr id="35907" name="Rectangle 104"/>
            <p:cNvSpPr>
              <a:spLocks noChangeArrowheads="1"/>
            </p:cNvSpPr>
            <p:nvPr/>
          </p:nvSpPr>
          <p:spPr bwMode="auto">
            <a:xfrm>
              <a:off x="2244" y="3282"/>
              <a:ext cx="408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35908" name="Text Box 102"/>
            <p:cNvSpPr txBox="1">
              <a:spLocks noChangeArrowheads="1"/>
            </p:cNvSpPr>
            <p:nvPr/>
          </p:nvSpPr>
          <p:spPr bwMode="auto">
            <a:xfrm>
              <a:off x="2198" y="3221"/>
              <a:ext cx="4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chemeClr val="bg2"/>
                  </a:solidFill>
                  <a:latin typeface="Arial" panose="020B0604020202020204" pitchFamily="34" charset="0"/>
                </a:rPr>
                <a:t>time</a:t>
              </a:r>
            </a:p>
          </p:txBody>
        </p:sp>
      </p:grpSp>
      <p:sp>
        <p:nvSpPr>
          <p:cNvPr id="35866" name="Rectangle 52"/>
          <p:cNvSpPr>
            <a:spLocks noChangeArrowheads="1"/>
          </p:cNvSpPr>
          <p:nvPr/>
        </p:nvSpPr>
        <p:spPr bwMode="auto">
          <a:xfrm>
            <a:off x="5465763" y="2751138"/>
            <a:ext cx="1365250" cy="4397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35867" name="Text Box 91"/>
          <p:cNvSpPr txBox="1">
            <a:spLocks noChangeArrowheads="1"/>
          </p:cNvSpPr>
          <p:nvPr/>
        </p:nvSpPr>
        <p:spPr bwMode="auto">
          <a:xfrm>
            <a:off x="5414963" y="2682875"/>
            <a:ext cx="1809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TCP connection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request</a:t>
            </a:r>
          </a:p>
        </p:txBody>
      </p:sp>
      <p:pic>
        <p:nvPicPr>
          <p:cNvPr id="35868" name="Picture 53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8794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69" name="Rectangle 2"/>
          <p:cNvSpPr>
            <a:spLocks noChangeArrowheads="1"/>
          </p:cNvSpPr>
          <p:nvPr/>
        </p:nvSpPr>
        <p:spPr bwMode="auto">
          <a:xfrm>
            <a:off x="487363" y="206375"/>
            <a:ext cx="565785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400">
                <a:solidFill>
                  <a:srgbClr val="000099"/>
                </a:solidFill>
              </a:rPr>
              <a:t>What</a:t>
            </a:r>
            <a:r>
              <a:rPr lang="ja-JP" altLang="en-US" sz="4400">
                <a:solidFill>
                  <a:srgbClr val="000099"/>
                </a:solidFill>
              </a:rPr>
              <a:t>’</a:t>
            </a:r>
            <a:r>
              <a:rPr lang="en-US" altLang="ja-JP" sz="4400">
                <a:solidFill>
                  <a:srgbClr val="000099"/>
                </a:solidFill>
              </a:rPr>
              <a:t>s a protocol?</a:t>
            </a:r>
            <a:endParaRPr lang="en-US" altLang="en-US" sz="4400">
              <a:solidFill>
                <a:srgbClr val="000099"/>
              </a:solidFill>
            </a:endParaRPr>
          </a:p>
        </p:txBody>
      </p:sp>
      <p:grpSp>
        <p:nvGrpSpPr>
          <p:cNvPr id="35870" name="Group 57"/>
          <p:cNvGrpSpPr>
            <a:grpSpLocks/>
          </p:cNvGrpSpPr>
          <p:nvPr/>
        </p:nvGrpSpPr>
        <p:grpSpPr bwMode="auto">
          <a:xfrm>
            <a:off x="7412038" y="2782888"/>
            <a:ext cx="431800" cy="755650"/>
            <a:chOff x="4140" y="429"/>
            <a:chExt cx="1425" cy="2396"/>
          </a:xfrm>
        </p:grpSpPr>
        <p:sp>
          <p:nvSpPr>
            <p:cNvPr id="35875" name="Freeform 5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4 w 354"/>
                <a:gd name="T1" fmla="*/ 0 h 2742"/>
                <a:gd name="T2" fmla="*/ 19 w 354"/>
                <a:gd name="T3" fmla="*/ 32 h 2742"/>
                <a:gd name="T4" fmla="*/ 19 w 354"/>
                <a:gd name="T5" fmla="*/ 246 h 2742"/>
                <a:gd name="T6" fmla="*/ 0 w 354"/>
                <a:gd name="T7" fmla="*/ 258 h 2742"/>
                <a:gd name="T8" fmla="*/ 4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76" name="Rectangle 59"/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5877" name="Freeform 6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1 w 211"/>
                <a:gd name="T3" fmla="*/ 21 h 2537"/>
                <a:gd name="T4" fmla="*/ 2 w 211"/>
                <a:gd name="T5" fmla="*/ 23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78" name="Freeform 6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3 h 226"/>
                <a:gd name="T4" fmla="*/ 18 w 328"/>
                <a:gd name="T5" fmla="*/ 23 h 226"/>
                <a:gd name="T6" fmla="*/ 0 w 328"/>
                <a:gd name="T7" fmla="*/ 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79" name="Rectangle 62"/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35880" name="Group 6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905" name="AutoShape 64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5906" name="AutoShape 65"/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5881" name="Rectangle 66"/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35882" name="Group 6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5903" name="AutoShape 68"/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5904" name="AutoShape 69"/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5883" name="Rectangle 70"/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5884" name="Rectangle 71"/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35885" name="Group 7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5901" name="AutoShape 73"/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5902" name="AutoShape 74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5886" name="Freeform 7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2 h 226"/>
                <a:gd name="T4" fmla="*/ 18 w 328"/>
                <a:gd name="T5" fmla="*/ 21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35887" name="Group 7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5899" name="AutoShape 77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5900" name="AutoShape 78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5888" name="Rectangle 79"/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5889" name="Freeform 8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7 w 296"/>
                <a:gd name="T3" fmla="*/ 12 h 256"/>
                <a:gd name="T4" fmla="*/ 17 w 296"/>
                <a:gd name="T5" fmla="*/ 23 h 256"/>
                <a:gd name="T6" fmla="*/ 0 w 296"/>
                <a:gd name="T7" fmla="*/ 8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90" name="Freeform 8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8 w 304"/>
                <a:gd name="T3" fmla="*/ 16 h 288"/>
                <a:gd name="T4" fmla="*/ 16 w 304"/>
                <a:gd name="T5" fmla="*/ 28 h 288"/>
                <a:gd name="T6" fmla="*/ 2 w 304"/>
                <a:gd name="T7" fmla="*/ 1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91" name="Oval 82"/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5892" name="Freeform 8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1 h 240"/>
                <a:gd name="T2" fmla="*/ 2 w 306"/>
                <a:gd name="T3" fmla="*/ 23 h 240"/>
                <a:gd name="T4" fmla="*/ 18 w 306"/>
                <a:gd name="T5" fmla="*/ 11 h 240"/>
                <a:gd name="T6" fmla="*/ 17 w 306"/>
                <a:gd name="T7" fmla="*/ 0 h 240"/>
                <a:gd name="T8" fmla="*/ 0 w 306"/>
                <a:gd name="T9" fmla="*/ 1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93" name="AutoShape 84"/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5894" name="AutoShape 85"/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5895" name="Oval 86"/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5896" name="Oval 87"/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897" name="Oval 88"/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5898" name="Rectangle 89"/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35871" name="Group 90"/>
          <p:cNvGrpSpPr>
            <a:grpSpLocks/>
          </p:cNvGrpSpPr>
          <p:nvPr/>
        </p:nvGrpSpPr>
        <p:grpSpPr bwMode="auto">
          <a:xfrm>
            <a:off x="4275138" y="2339975"/>
            <a:ext cx="893762" cy="828675"/>
            <a:chOff x="-44" y="1473"/>
            <a:chExt cx="981" cy="1105"/>
          </a:xfrm>
        </p:grpSpPr>
        <p:pic>
          <p:nvPicPr>
            <p:cNvPr id="35873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74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358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FA80B46F-9D23-477A-AC09-53C07C8A3BD8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2_Default Design">
  <a:themeElements>
    <a:clrScheme name="1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2_Default Design">
      <a:majorFont>
        <a:latin typeface="Gill Sans MT"/>
        <a:ea typeface=""/>
        <a:cs typeface="Arial"/>
      </a:majorFont>
      <a:minorFont>
        <a:latin typeface="Gill Sans MT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93361</TotalTime>
  <Words>4001</Words>
  <Application>Microsoft Office PowerPoint</Application>
  <PresentationFormat>On-screen Show (4:3)</PresentationFormat>
  <Paragraphs>1250</Paragraphs>
  <Slides>63</Slides>
  <Notes>61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Arial</vt:lpstr>
      <vt:lpstr>Calibri</vt:lpstr>
      <vt:lpstr>Comic Sans MS</vt:lpstr>
      <vt:lpstr>Gill Sans MT</vt:lpstr>
      <vt:lpstr>Tahoma</vt:lpstr>
      <vt:lpstr>Times New Roman</vt:lpstr>
      <vt:lpstr>Wingdings</vt:lpstr>
      <vt:lpstr>12_Default Design</vt:lpstr>
      <vt:lpstr>Default Design</vt:lpstr>
      <vt:lpstr>Clip</vt:lpstr>
      <vt:lpstr>PowerPoint Presentation</vt:lpstr>
      <vt:lpstr>Chapter 1: introduction</vt:lpstr>
      <vt:lpstr>Chapter 1: roadmap</vt:lpstr>
      <vt:lpstr>What’s the Internet: “nuts and bolts” view</vt:lpstr>
      <vt:lpstr>“Fun” internet appliances</vt:lpstr>
      <vt:lpstr>PowerPoint Presentation</vt:lpstr>
      <vt:lpstr>What’s the Internet: a service view</vt:lpstr>
      <vt:lpstr>What’s a protocol?</vt:lpstr>
      <vt:lpstr>PowerPoint Presentation</vt:lpstr>
      <vt:lpstr>Chapter 1: roadmap</vt:lpstr>
      <vt:lpstr>A closer look at network structure:</vt:lpstr>
      <vt:lpstr>Access networks and physical media</vt:lpstr>
      <vt:lpstr>Access net: digital subscriber line (DSL)</vt:lpstr>
      <vt:lpstr>PowerPoint Presentation</vt:lpstr>
      <vt:lpstr>PowerPoint Presentation</vt:lpstr>
      <vt:lpstr>PowerPoint Presentation</vt:lpstr>
      <vt:lpstr>Enterprise access networks (Ethernet)</vt:lpstr>
      <vt:lpstr>Wireless access networks</vt:lpstr>
      <vt:lpstr>Host: sends packets of data</vt:lpstr>
      <vt:lpstr>Host: sends packets of data</vt:lpstr>
      <vt:lpstr>Physical media</vt:lpstr>
      <vt:lpstr>Physical media: coax, fiber</vt:lpstr>
      <vt:lpstr>Physical media: radio</vt:lpstr>
      <vt:lpstr>Chapter 1: roadmap</vt:lpstr>
      <vt:lpstr>The network core</vt:lpstr>
      <vt:lpstr>Packet-switching: store-and-forward</vt:lpstr>
      <vt:lpstr>Packet Switching: queueing delay, loss</vt:lpstr>
      <vt:lpstr>Two key network-core functions</vt:lpstr>
      <vt:lpstr>Alternative core: circuit switching</vt:lpstr>
      <vt:lpstr>Circuit switching: FDM versus TDM</vt:lpstr>
      <vt:lpstr>Packet switching versus circuit switching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Chapter 1: roadmap</vt:lpstr>
      <vt:lpstr>How do loss and delay occur?</vt:lpstr>
      <vt:lpstr>PowerPoint Presentation</vt:lpstr>
      <vt:lpstr>Packet loss</vt:lpstr>
      <vt:lpstr>Throughput</vt:lpstr>
      <vt:lpstr>Throughput (more)</vt:lpstr>
      <vt:lpstr>Throughput: Internet scenario</vt:lpstr>
      <vt:lpstr>Chapter 1: roadmap</vt:lpstr>
      <vt:lpstr>Protocol “layers”</vt:lpstr>
      <vt:lpstr>Rules That Govern Communications</vt:lpstr>
      <vt:lpstr>Protocol Suites</vt:lpstr>
      <vt:lpstr>Layered Models</vt:lpstr>
      <vt:lpstr>Protocol and Reference Models</vt:lpstr>
      <vt:lpstr>Protocol and Reference Models</vt:lpstr>
      <vt:lpstr>Internet protocol stack</vt:lpstr>
      <vt:lpstr>ISO/OSI reference model</vt:lpstr>
      <vt:lpstr>PowerPoint Presentation</vt:lpstr>
      <vt:lpstr>TCP/IP Model</vt:lpstr>
      <vt:lpstr>Request For Comments RFC</vt:lpstr>
      <vt:lpstr>The Communication Process</vt:lpstr>
      <vt:lpstr>Protocol Data Units and Encapsulation</vt:lpstr>
      <vt:lpstr>Protocol Data Units and Encapsulation</vt:lpstr>
      <vt:lpstr>Protocol Data Units and Encapsulation</vt:lpstr>
      <vt:lpstr>Encapsulation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4th Edition: Chapter 1</dc:title>
  <dc:creator>Jim Kurose and Keith Ross</dc:creator>
  <cp:lastModifiedBy>Humair Shoukat</cp:lastModifiedBy>
  <cp:revision>329</cp:revision>
  <dcterms:created xsi:type="dcterms:W3CDTF">1999-10-08T19:08:27Z</dcterms:created>
  <dcterms:modified xsi:type="dcterms:W3CDTF">2023-02-03T06:56:32Z</dcterms:modified>
</cp:coreProperties>
</file>